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Bebas Neue" panose="020B0604020202020204" charset="0"/>
      <p:regular r:id="rId19"/>
    </p:embeddedFont>
    <p:embeddedFont>
      <p:font typeface="Cabin" panose="020B0604020202020204" charset="0"/>
      <p:regular r:id="rId20"/>
      <p:bold r:id="rId21"/>
      <p:italic r:id="rId22"/>
      <p:boldItalic r:id="rId23"/>
    </p:embeddedFont>
    <p:embeddedFont>
      <p:font typeface="Corben" panose="020B0604020202020204" charset="0"/>
      <p:bold r:id="rId24"/>
    </p:embeddedFont>
    <p:embeddedFont>
      <p:font typeface="Montserrat" panose="020B0604020202020204" charset="0"/>
      <p:regular r:id="rId25"/>
      <p:bold r:id="rId26"/>
      <p:italic r:id="rId27"/>
      <p:boldItalic r:id="rId28"/>
    </p:embeddedFont>
    <p:embeddedFont>
      <p:font typeface="Open Sans" panose="020B0606030504020204" pitchFamily="34" charset="0"/>
      <p:regular r:id="rId29"/>
      <p:bold r:id="rId30"/>
      <p:italic r:id="rId31"/>
      <p:boldItalic r:id="rId32"/>
    </p:embeddedFont>
    <p:embeddedFont>
      <p:font typeface="Roboto" panose="020000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54">
          <p15:clr>
            <a:srgbClr val="9AA0A6"/>
          </p15:clr>
        </p15:guide>
        <p15:guide id="2" orient="horz" pos="1620">
          <p15:clr>
            <a:srgbClr val="9AA0A6"/>
          </p15:clr>
        </p15:guide>
        <p15:guide id="3" orient="horz" pos="2903">
          <p15:clr>
            <a:srgbClr val="9AA0A6"/>
          </p15:clr>
        </p15:guide>
        <p15:guide id="4" pos="5306">
          <p15:clr>
            <a:srgbClr val="9AA0A6"/>
          </p15:clr>
        </p15:guide>
        <p15:guide id="5" pos="2880">
          <p15:clr>
            <a:srgbClr val="9AA0A6"/>
          </p15:clr>
        </p15:guide>
        <p15:guide id="6" orient="horz" pos="34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8A39423-0001-4FB1-8310-670D798A878E}">
  <a:tblStyle styleId="{D8A39423-0001-4FB1-8310-670D798A878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5" d="100"/>
          <a:sy n="125" d="100"/>
        </p:scale>
        <p:origin x="474" y="96"/>
      </p:cViewPr>
      <p:guideLst>
        <p:guide pos="454"/>
        <p:guide orient="horz" pos="1620"/>
        <p:guide orient="horz" pos="2903"/>
        <p:guide pos="5306"/>
        <p:guide pos="2880"/>
        <p:guide orient="horz" pos="3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7" name="Google Shape;104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7"/>
        <p:cNvGrpSpPr/>
        <p:nvPr/>
      </p:nvGrpSpPr>
      <p:grpSpPr>
        <a:xfrm>
          <a:off x="0" y="0"/>
          <a:ext cx="0" cy="0"/>
          <a:chOff x="0" y="0"/>
          <a:chExt cx="0" cy="0"/>
        </a:xfrm>
      </p:grpSpPr>
      <p:sp>
        <p:nvSpPr>
          <p:cNvPr id="1618" name="Google Shape;161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9" name="Google Shape;161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df4fe4e129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0" name="Google Shape;1630;gdf4fe4e129_0_2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1"/>
        <p:cNvGrpSpPr/>
        <p:nvPr/>
      </p:nvGrpSpPr>
      <p:grpSpPr>
        <a:xfrm>
          <a:off x="0" y="0"/>
          <a:ext cx="0" cy="0"/>
          <a:chOff x="0" y="0"/>
          <a:chExt cx="0" cy="0"/>
        </a:xfrm>
      </p:grpSpPr>
      <p:sp>
        <p:nvSpPr>
          <p:cNvPr id="1732" name="Google Shape;1732;ge04a2c588e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3" name="Google Shape;1733;ge04a2c588e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7"/>
        <p:cNvGrpSpPr/>
        <p:nvPr/>
      </p:nvGrpSpPr>
      <p:grpSpPr>
        <a:xfrm>
          <a:off x="0" y="0"/>
          <a:ext cx="0" cy="0"/>
          <a:chOff x="0" y="0"/>
          <a:chExt cx="0" cy="0"/>
        </a:xfrm>
      </p:grpSpPr>
      <p:sp>
        <p:nvSpPr>
          <p:cNvPr id="1838" name="Google Shape;183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9" name="Google Shape;183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8"/>
        <p:cNvGrpSpPr/>
        <p:nvPr/>
      </p:nvGrpSpPr>
      <p:grpSpPr>
        <a:xfrm>
          <a:off x="0" y="0"/>
          <a:ext cx="0" cy="0"/>
          <a:chOff x="0" y="0"/>
          <a:chExt cx="0" cy="0"/>
        </a:xfrm>
      </p:grpSpPr>
      <p:sp>
        <p:nvSpPr>
          <p:cNvPr id="1849" name="Google Shape;1849;gdf4fe4e129_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0" name="Google Shape;1850;gdf4fe4e129_0_4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9"/>
        <p:cNvGrpSpPr/>
        <p:nvPr/>
      </p:nvGrpSpPr>
      <p:grpSpPr>
        <a:xfrm>
          <a:off x="0" y="0"/>
          <a:ext cx="0" cy="0"/>
          <a:chOff x="0" y="0"/>
          <a:chExt cx="0" cy="0"/>
        </a:xfrm>
      </p:grpSpPr>
      <p:sp>
        <p:nvSpPr>
          <p:cNvPr id="1950" name="Google Shape;1950;ge04a2c588e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1" name="Google Shape;1951;ge04a2c588e_0_1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5"/>
        <p:cNvGrpSpPr/>
        <p:nvPr/>
      </p:nvGrpSpPr>
      <p:grpSpPr>
        <a:xfrm>
          <a:off x="0" y="0"/>
          <a:ext cx="0" cy="0"/>
          <a:chOff x="0" y="0"/>
          <a:chExt cx="0" cy="0"/>
        </a:xfrm>
      </p:grpSpPr>
      <p:sp>
        <p:nvSpPr>
          <p:cNvPr id="2056" name="Google Shape;205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7" name="Google Shape;205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5" name="Google Shape;105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ge04a2c588e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1" name="Google Shape;1301;ge04a2c588e_0_3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0" name="Google Shape;135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1" name="Google Shape;137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p:cNvGrpSpPr/>
        <p:nvPr/>
      </p:nvGrpSpPr>
      <p:grpSpPr>
        <a:xfrm>
          <a:off x="0" y="0"/>
          <a:ext cx="0" cy="0"/>
          <a:chOff x="0" y="0"/>
          <a:chExt cx="0" cy="0"/>
        </a:xfrm>
      </p:grpSpPr>
      <p:sp>
        <p:nvSpPr>
          <p:cNvPr id="1381" name="Google Shape;138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2" name="Google Shape;138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3" name="Google Shape;139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1" name="Google Shape;1401;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df4fe4e129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3" name="Google Shape;1513;gdf4fe4e129_0_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p:nvPr/>
        </p:nvSpPr>
        <p:spPr>
          <a:xfrm>
            <a:off x="0" y="0"/>
            <a:ext cx="9163800" cy="5143500"/>
          </a:xfrm>
          <a:prstGeom prst="rect">
            <a:avLst/>
          </a:prstGeom>
          <a:solidFill>
            <a:srgbClr val="161616">
              <a:alpha val="8078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0;p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grpSp>
        <p:nvGrpSpPr>
          <p:cNvPr id="11" name="Google Shape;11;p2"/>
          <p:cNvGrpSpPr/>
          <p:nvPr/>
        </p:nvGrpSpPr>
        <p:grpSpPr>
          <a:xfrm rot="-5400000">
            <a:off x="8123738" y="3457490"/>
            <a:ext cx="1768476" cy="512617"/>
            <a:chOff x="1432400" y="3472775"/>
            <a:chExt cx="910600" cy="263950"/>
          </a:xfrm>
        </p:grpSpPr>
        <p:sp>
          <p:nvSpPr>
            <p:cNvPr id="12" name="Google Shape;12;p2"/>
            <p:cNvSpPr/>
            <p:nvPr/>
          </p:nvSpPr>
          <p:spPr>
            <a:xfrm>
              <a:off x="1432400" y="3483775"/>
              <a:ext cx="16525" cy="201275"/>
            </a:xfrm>
            <a:custGeom>
              <a:avLst/>
              <a:gdLst/>
              <a:ahLst/>
              <a:cxnLst/>
              <a:rect l="l" t="t" r="r" b="b"/>
              <a:pathLst>
                <a:path w="661" h="8051" extrusionOk="0">
                  <a:moveTo>
                    <a:pt x="177" y="0"/>
                  </a:moveTo>
                  <a:lnTo>
                    <a:pt x="89" y="88"/>
                  </a:lnTo>
                  <a:lnTo>
                    <a:pt x="45" y="176"/>
                  </a:lnTo>
                  <a:lnTo>
                    <a:pt x="1" y="308"/>
                  </a:lnTo>
                  <a:lnTo>
                    <a:pt x="89" y="7742"/>
                  </a:lnTo>
                  <a:lnTo>
                    <a:pt x="89" y="7874"/>
                  </a:lnTo>
                  <a:lnTo>
                    <a:pt x="177" y="7962"/>
                  </a:lnTo>
                  <a:lnTo>
                    <a:pt x="265" y="8006"/>
                  </a:lnTo>
                  <a:lnTo>
                    <a:pt x="397" y="8050"/>
                  </a:lnTo>
                  <a:lnTo>
                    <a:pt x="485" y="8006"/>
                  </a:lnTo>
                  <a:lnTo>
                    <a:pt x="572" y="7962"/>
                  </a:lnTo>
                  <a:lnTo>
                    <a:pt x="660" y="7874"/>
                  </a:lnTo>
                  <a:lnTo>
                    <a:pt x="660" y="7742"/>
                  </a:lnTo>
                  <a:lnTo>
                    <a:pt x="616" y="308"/>
                  </a:lnTo>
                  <a:lnTo>
                    <a:pt x="572" y="176"/>
                  </a:lnTo>
                  <a:lnTo>
                    <a:pt x="528" y="88"/>
                  </a:lnTo>
                  <a:lnTo>
                    <a:pt x="44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
            <p:cNvSpPr/>
            <p:nvPr/>
          </p:nvSpPr>
          <p:spPr>
            <a:xfrm>
              <a:off x="1474200" y="3492575"/>
              <a:ext cx="16525" cy="181475"/>
            </a:xfrm>
            <a:custGeom>
              <a:avLst/>
              <a:gdLst/>
              <a:ahLst/>
              <a:cxnLst/>
              <a:rect l="l" t="t" r="r" b="b"/>
              <a:pathLst>
                <a:path w="661" h="7259" extrusionOk="0">
                  <a:moveTo>
                    <a:pt x="176" y="0"/>
                  </a:moveTo>
                  <a:lnTo>
                    <a:pt x="88" y="88"/>
                  </a:lnTo>
                  <a:lnTo>
                    <a:pt x="0" y="176"/>
                  </a:lnTo>
                  <a:lnTo>
                    <a:pt x="0" y="308"/>
                  </a:lnTo>
                  <a:lnTo>
                    <a:pt x="44" y="6995"/>
                  </a:lnTo>
                  <a:lnTo>
                    <a:pt x="88" y="7083"/>
                  </a:lnTo>
                  <a:lnTo>
                    <a:pt x="132" y="7170"/>
                  </a:lnTo>
                  <a:lnTo>
                    <a:pt x="220" y="7258"/>
                  </a:lnTo>
                  <a:lnTo>
                    <a:pt x="484" y="7258"/>
                  </a:lnTo>
                  <a:lnTo>
                    <a:pt x="572" y="7170"/>
                  </a:lnTo>
                  <a:lnTo>
                    <a:pt x="616" y="7083"/>
                  </a:lnTo>
                  <a:lnTo>
                    <a:pt x="660" y="6951"/>
                  </a:lnTo>
                  <a:lnTo>
                    <a:pt x="572" y="308"/>
                  </a:lnTo>
                  <a:lnTo>
                    <a:pt x="572" y="176"/>
                  </a:lnTo>
                  <a:lnTo>
                    <a:pt x="484" y="88"/>
                  </a:lnTo>
                  <a:lnTo>
                    <a:pt x="39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2"/>
            <p:cNvSpPr/>
            <p:nvPr/>
          </p:nvSpPr>
          <p:spPr>
            <a:xfrm>
              <a:off x="1518175" y="3496975"/>
              <a:ext cx="15425" cy="239750"/>
            </a:xfrm>
            <a:custGeom>
              <a:avLst/>
              <a:gdLst/>
              <a:ahLst/>
              <a:cxnLst/>
              <a:rect l="l" t="t" r="r" b="b"/>
              <a:pathLst>
                <a:path w="617" h="9590" extrusionOk="0">
                  <a:moveTo>
                    <a:pt x="221" y="0"/>
                  </a:moveTo>
                  <a:lnTo>
                    <a:pt x="89" y="88"/>
                  </a:lnTo>
                  <a:lnTo>
                    <a:pt x="45" y="176"/>
                  </a:lnTo>
                  <a:lnTo>
                    <a:pt x="1" y="308"/>
                  </a:lnTo>
                  <a:lnTo>
                    <a:pt x="1" y="9282"/>
                  </a:lnTo>
                  <a:lnTo>
                    <a:pt x="45" y="9414"/>
                  </a:lnTo>
                  <a:lnTo>
                    <a:pt x="89" y="9502"/>
                  </a:lnTo>
                  <a:lnTo>
                    <a:pt x="177" y="9546"/>
                  </a:lnTo>
                  <a:lnTo>
                    <a:pt x="309" y="9590"/>
                  </a:lnTo>
                  <a:lnTo>
                    <a:pt x="441" y="9546"/>
                  </a:lnTo>
                  <a:lnTo>
                    <a:pt x="529" y="9502"/>
                  </a:lnTo>
                  <a:lnTo>
                    <a:pt x="573" y="9414"/>
                  </a:lnTo>
                  <a:lnTo>
                    <a:pt x="617" y="9282"/>
                  </a:lnTo>
                  <a:lnTo>
                    <a:pt x="617" y="308"/>
                  </a:lnTo>
                  <a:lnTo>
                    <a:pt x="573" y="176"/>
                  </a:lnTo>
                  <a:lnTo>
                    <a:pt x="529" y="88"/>
                  </a:lnTo>
                  <a:lnTo>
                    <a:pt x="44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
            <p:cNvSpPr/>
            <p:nvPr/>
          </p:nvSpPr>
          <p:spPr>
            <a:xfrm>
              <a:off x="1559975" y="3494775"/>
              <a:ext cx="17625" cy="199075"/>
            </a:xfrm>
            <a:custGeom>
              <a:avLst/>
              <a:gdLst/>
              <a:ahLst/>
              <a:cxnLst/>
              <a:rect l="l" t="t" r="r" b="b"/>
              <a:pathLst>
                <a:path w="705" h="7963" extrusionOk="0">
                  <a:moveTo>
                    <a:pt x="264" y="0"/>
                  </a:moveTo>
                  <a:lnTo>
                    <a:pt x="176" y="88"/>
                  </a:lnTo>
                  <a:lnTo>
                    <a:pt x="88" y="176"/>
                  </a:lnTo>
                  <a:lnTo>
                    <a:pt x="88" y="308"/>
                  </a:lnTo>
                  <a:lnTo>
                    <a:pt x="132" y="2112"/>
                  </a:lnTo>
                  <a:lnTo>
                    <a:pt x="132" y="3959"/>
                  </a:lnTo>
                  <a:lnTo>
                    <a:pt x="88" y="5807"/>
                  </a:lnTo>
                  <a:lnTo>
                    <a:pt x="0" y="7654"/>
                  </a:lnTo>
                  <a:lnTo>
                    <a:pt x="44" y="7742"/>
                  </a:lnTo>
                  <a:lnTo>
                    <a:pt x="88" y="7874"/>
                  </a:lnTo>
                  <a:lnTo>
                    <a:pt x="176" y="7918"/>
                  </a:lnTo>
                  <a:lnTo>
                    <a:pt x="308" y="7962"/>
                  </a:lnTo>
                  <a:lnTo>
                    <a:pt x="440" y="7918"/>
                  </a:lnTo>
                  <a:lnTo>
                    <a:pt x="528" y="7874"/>
                  </a:lnTo>
                  <a:lnTo>
                    <a:pt x="572" y="7786"/>
                  </a:lnTo>
                  <a:lnTo>
                    <a:pt x="616" y="7654"/>
                  </a:lnTo>
                  <a:lnTo>
                    <a:pt x="660" y="5807"/>
                  </a:lnTo>
                  <a:lnTo>
                    <a:pt x="704" y="3959"/>
                  </a:lnTo>
                  <a:lnTo>
                    <a:pt x="704" y="2112"/>
                  </a:lnTo>
                  <a:lnTo>
                    <a:pt x="704" y="264"/>
                  </a:lnTo>
                  <a:lnTo>
                    <a:pt x="660" y="176"/>
                  </a:lnTo>
                  <a:lnTo>
                    <a:pt x="572" y="88"/>
                  </a:lnTo>
                  <a:lnTo>
                    <a:pt x="48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
            <p:cNvSpPr/>
            <p:nvPr/>
          </p:nvSpPr>
          <p:spPr>
            <a:xfrm>
              <a:off x="1614950" y="3472775"/>
              <a:ext cx="26425" cy="214475"/>
            </a:xfrm>
            <a:custGeom>
              <a:avLst/>
              <a:gdLst/>
              <a:ahLst/>
              <a:cxnLst/>
              <a:rect l="l" t="t" r="r" b="b"/>
              <a:pathLst>
                <a:path w="1057" h="8579" extrusionOk="0">
                  <a:moveTo>
                    <a:pt x="265" y="1"/>
                  </a:moveTo>
                  <a:lnTo>
                    <a:pt x="133" y="45"/>
                  </a:lnTo>
                  <a:lnTo>
                    <a:pt x="45" y="133"/>
                  </a:lnTo>
                  <a:lnTo>
                    <a:pt x="1" y="221"/>
                  </a:lnTo>
                  <a:lnTo>
                    <a:pt x="1" y="352"/>
                  </a:lnTo>
                  <a:lnTo>
                    <a:pt x="133" y="1320"/>
                  </a:lnTo>
                  <a:lnTo>
                    <a:pt x="265" y="2288"/>
                  </a:lnTo>
                  <a:lnTo>
                    <a:pt x="353" y="3300"/>
                  </a:lnTo>
                  <a:lnTo>
                    <a:pt x="441" y="4267"/>
                  </a:lnTo>
                  <a:lnTo>
                    <a:pt x="485" y="5279"/>
                  </a:lnTo>
                  <a:lnTo>
                    <a:pt x="485" y="6247"/>
                  </a:lnTo>
                  <a:lnTo>
                    <a:pt x="441" y="7259"/>
                  </a:lnTo>
                  <a:lnTo>
                    <a:pt x="397" y="8270"/>
                  </a:lnTo>
                  <a:lnTo>
                    <a:pt x="441" y="8358"/>
                  </a:lnTo>
                  <a:lnTo>
                    <a:pt x="485" y="8446"/>
                  </a:lnTo>
                  <a:lnTo>
                    <a:pt x="573" y="8534"/>
                  </a:lnTo>
                  <a:lnTo>
                    <a:pt x="705" y="8578"/>
                  </a:lnTo>
                  <a:lnTo>
                    <a:pt x="837" y="8534"/>
                  </a:lnTo>
                  <a:lnTo>
                    <a:pt x="925" y="8490"/>
                  </a:lnTo>
                  <a:lnTo>
                    <a:pt x="968" y="8402"/>
                  </a:lnTo>
                  <a:lnTo>
                    <a:pt x="1012" y="8270"/>
                  </a:lnTo>
                  <a:lnTo>
                    <a:pt x="1056" y="7259"/>
                  </a:lnTo>
                  <a:lnTo>
                    <a:pt x="1056" y="6291"/>
                  </a:lnTo>
                  <a:lnTo>
                    <a:pt x="1056" y="5279"/>
                  </a:lnTo>
                  <a:lnTo>
                    <a:pt x="1012" y="4267"/>
                  </a:lnTo>
                  <a:lnTo>
                    <a:pt x="968" y="3256"/>
                  </a:lnTo>
                  <a:lnTo>
                    <a:pt x="881" y="2244"/>
                  </a:lnTo>
                  <a:lnTo>
                    <a:pt x="749" y="1232"/>
                  </a:lnTo>
                  <a:lnTo>
                    <a:pt x="617" y="265"/>
                  </a:lnTo>
                  <a:lnTo>
                    <a:pt x="573" y="133"/>
                  </a:lnTo>
                  <a:lnTo>
                    <a:pt x="485" y="45"/>
                  </a:lnTo>
                  <a:lnTo>
                    <a:pt x="39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2"/>
            <p:cNvSpPr/>
            <p:nvPr/>
          </p:nvSpPr>
          <p:spPr>
            <a:xfrm>
              <a:off x="1656750" y="3492575"/>
              <a:ext cx="23125" cy="238650"/>
            </a:xfrm>
            <a:custGeom>
              <a:avLst/>
              <a:gdLst/>
              <a:ahLst/>
              <a:cxnLst/>
              <a:rect l="l" t="t" r="r" b="b"/>
              <a:pathLst>
                <a:path w="925" h="9546" extrusionOk="0">
                  <a:moveTo>
                    <a:pt x="264" y="0"/>
                  </a:moveTo>
                  <a:lnTo>
                    <a:pt x="176" y="44"/>
                  </a:lnTo>
                  <a:lnTo>
                    <a:pt x="88" y="88"/>
                  </a:lnTo>
                  <a:lnTo>
                    <a:pt x="0" y="220"/>
                  </a:lnTo>
                  <a:lnTo>
                    <a:pt x="0" y="308"/>
                  </a:lnTo>
                  <a:lnTo>
                    <a:pt x="220" y="2200"/>
                  </a:lnTo>
                  <a:lnTo>
                    <a:pt x="308" y="4091"/>
                  </a:lnTo>
                  <a:lnTo>
                    <a:pt x="308" y="5939"/>
                  </a:lnTo>
                  <a:lnTo>
                    <a:pt x="220" y="7830"/>
                  </a:lnTo>
                  <a:lnTo>
                    <a:pt x="176" y="7962"/>
                  </a:lnTo>
                  <a:lnTo>
                    <a:pt x="176" y="8094"/>
                  </a:lnTo>
                  <a:lnTo>
                    <a:pt x="660" y="9546"/>
                  </a:lnTo>
                  <a:lnTo>
                    <a:pt x="792" y="8138"/>
                  </a:lnTo>
                  <a:lnTo>
                    <a:pt x="880" y="7127"/>
                  </a:lnTo>
                  <a:lnTo>
                    <a:pt x="924" y="6159"/>
                  </a:lnTo>
                  <a:lnTo>
                    <a:pt x="924" y="5147"/>
                  </a:lnTo>
                  <a:lnTo>
                    <a:pt x="924" y="4179"/>
                  </a:lnTo>
                  <a:lnTo>
                    <a:pt x="880" y="3212"/>
                  </a:lnTo>
                  <a:lnTo>
                    <a:pt x="836" y="2200"/>
                  </a:lnTo>
                  <a:lnTo>
                    <a:pt x="748" y="1232"/>
                  </a:lnTo>
                  <a:lnTo>
                    <a:pt x="616" y="264"/>
                  </a:lnTo>
                  <a:lnTo>
                    <a:pt x="572" y="132"/>
                  </a:lnTo>
                  <a:lnTo>
                    <a:pt x="484" y="44"/>
                  </a:lnTo>
                  <a:lnTo>
                    <a:pt x="39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2"/>
            <p:cNvSpPr/>
            <p:nvPr/>
          </p:nvSpPr>
          <p:spPr>
            <a:xfrm>
              <a:off x="1709525" y="3496975"/>
              <a:ext cx="17625" cy="210075"/>
            </a:xfrm>
            <a:custGeom>
              <a:avLst/>
              <a:gdLst/>
              <a:ahLst/>
              <a:cxnLst/>
              <a:rect l="l" t="t" r="r" b="b"/>
              <a:pathLst>
                <a:path w="705" h="8403" extrusionOk="0">
                  <a:moveTo>
                    <a:pt x="265" y="0"/>
                  </a:moveTo>
                  <a:lnTo>
                    <a:pt x="177" y="88"/>
                  </a:lnTo>
                  <a:lnTo>
                    <a:pt x="133" y="176"/>
                  </a:lnTo>
                  <a:lnTo>
                    <a:pt x="89" y="308"/>
                  </a:lnTo>
                  <a:lnTo>
                    <a:pt x="1" y="8094"/>
                  </a:lnTo>
                  <a:lnTo>
                    <a:pt x="45" y="8182"/>
                  </a:lnTo>
                  <a:lnTo>
                    <a:pt x="89" y="8314"/>
                  </a:lnTo>
                  <a:lnTo>
                    <a:pt x="177" y="8358"/>
                  </a:lnTo>
                  <a:lnTo>
                    <a:pt x="309" y="8402"/>
                  </a:lnTo>
                  <a:lnTo>
                    <a:pt x="441" y="8358"/>
                  </a:lnTo>
                  <a:lnTo>
                    <a:pt x="529" y="8314"/>
                  </a:lnTo>
                  <a:lnTo>
                    <a:pt x="573" y="8226"/>
                  </a:lnTo>
                  <a:lnTo>
                    <a:pt x="617" y="8094"/>
                  </a:lnTo>
                  <a:lnTo>
                    <a:pt x="705" y="308"/>
                  </a:lnTo>
                  <a:lnTo>
                    <a:pt x="661" y="176"/>
                  </a:lnTo>
                  <a:lnTo>
                    <a:pt x="617" y="88"/>
                  </a:lnTo>
                  <a:lnTo>
                    <a:pt x="52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2"/>
            <p:cNvSpPr/>
            <p:nvPr/>
          </p:nvSpPr>
          <p:spPr>
            <a:xfrm>
              <a:off x="1750225" y="3501375"/>
              <a:ext cx="22025" cy="196875"/>
            </a:xfrm>
            <a:custGeom>
              <a:avLst/>
              <a:gdLst/>
              <a:ahLst/>
              <a:cxnLst/>
              <a:rect l="l" t="t" r="r" b="b"/>
              <a:pathLst>
                <a:path w="881" h="7875" extrusionOk="0">
                  <a:moveTo>
                    <a:pt x="308" y="0"/>
                  </a:moveTo>
                  <a:lnTo>
                    <a:pt x="176" y="44"/>
                  </a:lnTo>
                  <a:lnTo>
                    <a:pt x="88" y="88"/>
                  </a:lnTo>
                  <a:lnTo>
                    <a:pt x="44" y="176"/>
                  </a:lnTo>
                  <a:lnTo>
                    <a:pt x="0" y="308"/>
                  </a:lnTo>
                  <a:lnTo>
                    <a:pt x="132" y="2112"/>
                  </a:lnTo>
                  <a:lnTo>
                    <a:pt x="220" y="3915"/>
                  </a:lnTo>
                  <a:lnTo>
                    <a:pt x="264" y="5763"/>
                  </a:lnTo>
                  <a:lnTo>
                    <a:pt x="308" y="7566"/>
                  </a:lnTo>
                  <a:lnTo>
                    <a:pt x="308" y="7698"/>
                  </a:lnTo>
                  <a:lnTo>
                    <a:pt x="396" y="7786"/>
                  </a:lnTo>
                  <a:lnTo>
                    <a:pt x="484" y="7830"/>
                  </a:lnTo>
                  <a:lnTo>
                    <a:pt x="616" y="7874"/>
                  </a:lnTo>
                  <a:lnTo>
                    <a:pt x="704" y="7830"/>
                  </a:lnTo>
                  <a:lnTo>
                    <a:pt x="792" y="7786"/>
                  </a:lnTo>
                  <a:lnTo>
                    <a:pt x="880" y="7698"/>
                  </a:lnTo>
                  <a:lnTo>
                    <a:pt x="880" y="7566"/>
                  </a:lnTo>
                  <a:lnTo>
                    <a:pt x="880" y="5719"/>
                  </a:lnTo>
                  <a:lnTo>
                    <a:pt x="792" y="3915"/>
                  </a:lnTo>
                  <a:lnTo>
                    <a:pt x="748" y="2068"/>
                  </a:lnTo>
                  <a:lnTo>
                    <a:pt x="616" y="264"/>
                  </a:lnTo>
                  <a:lnTo>
                    <a:pt x="572" y="132"/>
                  </a:lnTo>
                  <a:lnTo>
                    <a:pt x="528" y="44"/>
                  </a:lnTo>
                  <a:lnTo>
                    <a:pt x="39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2"/>
            <p:cNvSpPr/>
            <p:nvPr/>
          </p:nvSpPr>
          <p:spPr>
            <a:xfrm>
              <a:off x="1799700" y="3536550"/>
              <a:ext cx="18725" cy="170500"/>
            </a:xfrm>
            <a:custGeom>
              <a:avLst/>
              <a:gdLst/>
              <a:ahLst/>
              <a:cxnLst/>
              <a:rect l="l" t="t" r="r" b="b"/>
              <a:pathLst>
                <a:path w="749" h="6820" extrusionOk="0">
                  <a:moveTo>
                    <a:pt x="133" y="1"/>
                  </a:moveTo>
                  <a:lnTo>
                    <a:pt x="45" y="89"/>
                  </a:lnTo>
                  <a:lnTo>
                    <a:pt x="1" y="177"/>
                  </a:lnTo>
                  <a:lnTo>
                    <a:pt x="1" y="309"/>
                  </a:lnTo>
                  <a:lnTo>
                    <a:pt x="177" y="6511"/>
                  </a:lnTo>
                  <a:lnTo>
                    <a:pt x="177" y="6643"/>
                  </a:lnTo>
                  <a:lnTo>
                    <a:pt x="265" y="6731"/>
                  </a:lnTo>
                  <a:lnTo>
                    <a:pt x="353" y="6775"/>
                  </a:lnTo>
                  <a:lnTo>
                    <a:pt x="485" y="6819"/>
                  </a:lnTo>
                  <a:lnTo>
                    <a:pt x="573" y="6775"/>
                  </a:lnTo>
                  <a:lnTo>
                    <a:pt x="705" y="6731"/>
                  </a:lnTo>
                  <a:lnTo>
                    <a:pt x="749" y="6599"/>
                  </a:lnTo>
                  <a:lnTo>
                    <a:pt x="749" y="6511"/>
                  </a:lnTo>
                  <a:lnTo>
                    <a:pt x="573" y="265"/>
                  </a:lnTo>
                  <a:lnTo>
                    <a:pt x="573" y="177"/>
                  </a:lnTo>
                  <a:lnTo>
                    <a:pt x="485" y="89"/>
                  </a:lnTo>
                  <a:lnTo>
                    <a:pt x="39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
            <p:cNvSpPr/>
            <p:nvPr/>
          </p:nvSpPr>
          <p:spPr>
            <a:xfrm>
              <a:off x="1860200" y="3499175"/>
              <a:ext cx="24200" cy="199075"/>
            </a:xfrm>
            <a:custGeom>
              <a:avLst/>
              <a:gdLst/>
              <a:ahLst/>
              <a:cxnLst/>
              <a:rect l="l" t="t" r="r" b="b"/>
              <a:pathLst>
                <a:path w="968" h="7963" extrusionOk="0">
                  <a:moveTo>
                    <a:pt x="132" y="0"/>
                  </a:moveTo>
                  <a:lnTo>
                    <a:pt x="44" y="88"/>
                  </a:lnTo>
                  <a:lnTo>
                    <a:pt x="0" y="220"/>
                  </a:lnTo>
                  <a:lnTo>
                    <a:pt x="0" y="308"/>
                  </a:lnTo>
                  <a:lnTo>
                    <a:pt x="220" y="2156"/>
                  </a:lnTo>
                  <a:lnTo>
                    <a:pt x="308" y="3959"/>
                  </a:lnTo>
                  <a:lnTo>
                    <a:pt x="352" y="5807"/>
                  </a:lnTo>
                  <a:lnTo>
                    <a:pt x="352" y="7654"/>
                  </a:lnTo>
                  <a:lnTo>
                    <a:pt x="352" y="7742"/>
                  </a:lnTo>
                  <a:lnTo>
                    <a:pt x="440" y="7874"/>
                  </a:lnTo>
                  <a:lnTo>
                    <a:pt x="528" y="7918"/>
                  </a:lnTo>
                  <a:lnTo>
                    <a:pt x="616" y="7962"/>
                  </a:lnTo>
                  <a:lnTo>
                    <a:pt x="660" y="7962"/>
                  </a:lnTo>
                  <a:lnTo>
                    <a:pt x="748" y="7918"/>
                  </a:lnTo>
                  <a:lnTo>
                    <a:pt x="836" y="7874"/>
                  </a:lnTo>
                  <a:lnTo>
                    <a:pt x="924" y="7786"/>
                  </a:lnTo>
                  <a:lnTo>
                    <a:pt x="924" y="7654"/>
                  </a:lnTo>
                  <a:lnTo>
                    <a:pt x="968" y="5807"/>
                  </a:lnTo>
                  <a:lnTo>
                    <a:pt x="924" y="3959"/>
                  </a:lnTo>
                  <a:lnTo>
                    <a:pt x="792" y="2068"/>
                  </a:lnTo>
                  <a:lnTo>
                    <a:pt x="572" y="220"/>
                  </a:lnTo>
                  <a:lnTo>
                    <a:pt x="572" y="132"/>
                  </a:lnTo>
                  <a:lnTo>
                    <a:pt x="484" y="44"/>
                  </a:lnTo>
                  <a:lnTo>
                    <a:pt x="35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2"/>
            <p:cNvSpPr/>
            <p:nvPr/>
          </p:nvSpPr>
          <p:spPr>
            <a:xfrm>
              <a:off x="1938275" y="3499175"/>
              <a:ext cx="18725" cy="172675"/>
            </a:xfrm>
            <a:custGeom>
              <a:avLst/>
              <a:gdLst/>
              <a:ahLst/>
              <a:cxnLst/>
              <a:rect l="l" t="t" r="r" b="b"/>
              <a:pathLst>
                <a:path w="749" h="6907" extrusionOk="0">
                  <a:moveTo>
                    <a:pt x="176" y="0"/>
                  </a:moveTo>
                  <a:lnTo>
                    <a:pt x="88" y="88"/>
                  </a:lnTo>
                  <a:lnTo>
                    <a:pt x="44" y="176"/>
                  </a:lnTo>
                  <a:lnTo>
                    <a:pt x="0" y="308"/>
                  </a:lnTo>
                  <a:lnTo>
                    <a:pt x="176" y="6599"/>
                  </a:lnTo>
                  <a:lnTo>
                    <a:pt x="176" y="6731"/>
                  </a:lnTo>
                  <a:lnTo>
                    <a:pt x="264" y="6819"/>
                  </a:lnTo>
                  <a:lnTo>
                    <a:pt x="352" y="6863"/>
                  </a:lnTo>
                  <a:lnTo>
                    <a:pt x="484" y="6906"/>
                  </a:lnTo>
                  <a:lnTo>
                    <a:pt x="572" y="6863"/>
                  </a:lnTo>
                  <a:lnTo>
                    <a:pt x="660" y="6819"/>
                  </a:lnTo>
                  <a:lnTo>
                    <a:pt x="748" y="6731"/>
                  </a:lnTo>
                  <a:lnTo>
                    <a:pt x="748" y="6599"/>
                  </a:lnTo>
                  <a:lnTo>
                    <a:pt x="616" y="264"/>
                  </a:lnTo>
                  <a:lnTo>
                    <a:pt x="572" y="176"/>
                  </a:lnTo>
                  <a:lnTo>
                    <a:pt x="528" y="88"/>
                  </a:lnTo>
                  <a:lnTo>
                    <a:pt x="44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
            <p:cNvSpPr/>
            <p:nvPr/>
          </p:nvSpPr>
          <p:spPr>
            <a:xfrm>
              <a:off x="2008650" y="3472775"/>
              <a:ext cx="18725" cy="200175"/>
            </a:xfrm>
            <a:custGeom>
              <a:avLst/>
              <a:gdLst/>
              <a:ahLst/>
              <a:cxnLst/>
              <a:rect l="l" t="t" r="r" b="b"/>
              <a:pathLst>
                <a:path w="749" h="8007" extrusionOk="0">
                  <a:moveTo>
                    <a:pt x="177" y="1"/>
                  </a:moveTo>
                  <a:lnTo>
                    <a:pt x="89" y="89"/>
                  </a:lnTo>
                  <a:lnTo>
                    <a:pt x="1" y="177"/>
                  </a:lnTo>
                  <a:lnTo>
                    <a:pt x="1" y="308"/>
                  </a:lnTo>
                  <a:lnTo>
                    <a:pt x="89" y="2156"/>
                  </a:lnTo>
                  <a:lnTo>
                    <a:pt x="133" y="4004"/>
                  </a:lnTo>
                  <a:lnTo>
                    <a:pt x="133" y="5851"/>
                  </a:lnTo>
                  <a:lnTo>
                    <a:pt x="89" y="7699"/>
                  </a:lnTo>
                  <a:lnTo>
                    <a:pt x="133" y="7831"/>
                  </a:lnTo>
                  <a:lnTo>
                    <a:pt x="177" y="7919"/>
                  </a:lnTo>
                  <a:lnTo>
                    <a:pt x="265" y="8006"/>
                  </a:lnTo>
                  <a:lnTo>
                    <a:pt x="529" y="8006"/>
                  </a:lnTo>
                  <a:lnTo>
                    <a:pt x="617" y="7919"/>
                  </a:lnTo>
                  <a:lnTo>
                    <a:pt x="660" y="7831"/>
                  </a:lnTo>
                  <a:lnTo>
                    <a:pt x="704" y="7743"/>
                  </a:lnTo>
                  <a:lnTo>
                    <a:pt x="748" y="5851"/>
                  </a:lnTo>
                  <a:lnTo>
                    <a:pt x="748" y="4004"/>
                  </a:lnTo>
                  <a:lnTo>
                    <a:pt x="704" y="2156"/>
                  </a:lnTo>
                  <a:lnTo>
                    <a:pt x="617" y="265"/>
                  </a:lnTo>
                  <a:lnTo>
                    <a:pt x="573" y="177"/>
                  </a:lnTo>
                  <a:lnTo>
                    <a:pt x="485" y="45"/>
                  </a:lnTo>
                  <a:lnTo>
                    <a:pt x="39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2"/>
            <p:cNvSpPr/>
            <p:nvPr/>
          </p:nvSpPr>
          <p:spPr>
            <a:xfrm>
              <a:off x="2065850" y="3507975"/>
              <a:ext cx="20900" cy="170475"/>
            </a:xfrm>
            <a:custGeom>
              <a:avLst/>
              <a:gdLst/>
              <a:ahLst/>
              <a:cxnLst/>
              <a:rect l="l" t="t" r="r" b="b"/>
              <a:pathLst>
                <a:path w="836" h="6819" extrusionOk="0">
                  <a:moveTo>
                    <a:pt x="176" y="0"/>
                  </a:moveTo>
                  <a:lnTo>
                    <a:pt x="88" y="88"/>
                  </a:lnTo>
                  <a:lnTo>
                    <a:pt x="0" y="176"/>
                  </a:lnTo>
                  <a:lnTo>
                    <a:pt x="0" y="308"/>
                  </a:lnTo>
                  <a:lnTo>
                    <a:pt x="264" y="6554"/>
                  </a:lnTo>
                  <a:lnTo>
                    <a:pt x="264" y="6642"/>
                  </a:lnTo>
                  <a:lnTo>
                    <a:pt x="352" y="6730"/>
                  </a:lnTo>
                  <a:lnTo>
                    <a:pt x="440" y="6818"/>
                  </a:lnTo>
                  <a:lnTo>
                    <a:pt x="704" y="6818"/>
                  </a:lnTo>
                  <a:lnTo>
                    <a:pt x="792" y="6730"/>
                  </a:lnTo>
                  <a:lnTo>
                    <a:pt x="836" y="6642"/>
                  </a:lnTo>
                  <a:lnTo>
                    <a:pt x="836" y="6511"/>
                  </a:lnTo>
                  <a:lnTo>
                    <a:pt x="572" y="264"/>
                  </a:lnTo>
                  <a:lnTo>
                    <a:pt x="572" y="176"/>
                  </a:lnTo>
                  <a:lnTo>
                    <a:pt x="484" y="44"/>
                  </a:lnTo>
                  <a:lnTo>
                    <a:pt x="39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2"/>
            <p:cNvSpPr/>
            <p:nvPr/>
          </p:nvSpPr>
          <p:spPr>
            <a:xfrm>
              <a:off x="2140625" y="3521175"/>
              <a:ext cx="16525" cy="175975"/>
            </a:xfrm>
            <a:custGeom>
              <a:avLst/>
              <a:gdLst/>
              <a:ahLst/>
              <a:cxnLst/>
              <a:rect l="l" t="t" r="r" b="b"/>
              <a:pathLst>
                <a:path w="661" h="7039" extrusionOk="0">
                  <a:moveTo>
                    <a:pt x="220" y="0"/>
                  </a:moveTo>
                  <a:lnTo>
                    <a:pt x="132" y="88"/>
                  </a:lnTo>
                  <a:lnTo>
                    <a:pt x="44" y="176"/>
                  </a:lnTo>
                  <a:lnTo>
                    <a:pt x="44" y="264"/>
                  </a:lnTo>
                  <a:lnTo>
                    <a:pt x="0" y="6730"/>
                  </a:lnTo>
                  <a:lnTo>
                    <a:pt x="44" y="6862"/>
                  </a:lnTo>
                  <a:lnTo>
                    <a:pt x="88" y="6950"/>
                  </a:lnTo>
                  <a:lnTo>
                    <a:pt x="220" y="7038"/>
                  </a:lnTo>
                  <a:lnTo>
                    <a:pt x="440" y="7038"/>
                  </a:lnTo>
                  <a:lnTo>
                    <a:pt x="528" y="6950"/>
                  </a:lnTo>
                  <a:lnTo>
                    <a:pt x="616" y="6862"/>
                  </a:lnTo>
                  <a:lnTo>
                    <a:pt x="616" y="6730"/>
                  </a:lnTo>
                  <a:lnTo>
                    <a:pt x="660" y="308"/>
                  </a:lnTo>
                  <a:lnTo>
                    <a:pt x="616" y="176"/>
                  </a:lnTo>
                  <a:lnTo>
                    <a:pt x="572" y="88"/>
                  </a:lnTo>
                  <a:lnTo>
                    <a:pt x="44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2"/>
            <p:cNvSpPr/>
            <p:nvPr/>
          </p:nvSpPr>
          <p:spPr>
            <a:xfrm>
              <a:off x="2205500" y="3505775"/>
              <a:ext cx="20925" cy="202375"/>
            </a:xfrm>
            <a:custGeom>
              <a:avLst/>
              <a:gdLst/>
              <a:ahLst/>
              <a:cxnLst/>
              <a:rect l="l" t="t" r="r" b="b"/>
              <a:pathLst>
                <a:path w="837" h="8095" extrusionOk="0">
                  <a:moveTo>
                    <a:pt x="309" y="0"/>
                  </a:moveTo>
                  <a:lnTo>
                    <a:pt x="221" y="88"/>
                  </a:lnTo>
                  <a:lnTo>
                    <a:pt x="177" y="176"/>
                  </a:lnTo>
                  <a:lnTo>
                    <a:pt x="133" y="308"/>
                  </a:lnTo>
                  <a:lnTo>
                    <a:pt x="221" y="2156"/>
                  </a:lnTo>
                  <a:lnTo>
                    <a:pt x="221" y="4047"/>
                  </a:lnTo>
                  <a:lnTo>
                    <a:pt x="133" y="5895"/>
                  </a:lnTo>
                  <a:lnTo>
                    <a:pt x="1" y="7786"/>
                  </a:lnTo>
                  <a:lnTo>
                    <a:pt x="1" y="7874"/>
                  </a:lnTo>
                  <a:lnTo>
                    <a:pt x="45" y="8006"/>
                  </a:lnTo>
                  <a:lnTo>
                    <a:pt x="133" y="8050"/>
                  </a:lnTo>
                  <a:lnTo>
                    <a:pt x="265" y="8094"/>
                  </a:lnTo>
                  <a:lnTo>
                    <a:pt x="397" y="8094"/>
                  </a:lnTo>
                  <a:lnTo>
                    <a:pt x="484" y="8006"/>
                  </a:lnTo>
                  <a:lnTo>
                    <a:pt x="528" y="7962"/>
                  </a:lnTo>
                  <a:lnTo>
                    <a:pt x="572" y="7830"/>
                  </a:lnTo>
                  <a:lnTo>
                    <a:pt x="748" y="5939"/>
                  </a:lnTo>
                  <a:lnTo>
                    <a:pt x="792" y="4047"/>
                  </a:lnTo>
                  <a:lnTo>
                    <a:pt x="836" y="2156"/>
                  </a:lnTo>
                  <a:lnTo>
                    <a:pt x="748" y="264"/>
                  </a:lnTo>
                  <a:lnTo>
                    <a:pt x="704" y="176"/>
                  </a:lnTo>
                  <a:lnTo>
                    <a:pt x="660" y="44"/>
                  </a:lnTo>
                  <a:lnTo>
                    <a:pt x="57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2"/>
            <p:cNvSpPr/>
            <p:nvPr/>
          </p:nvSpPr>
          <p:spPr>
            <a:xfrm>
              <a:off x="2253900" y="3518975"/>
              <a:ext cx="23100" cy="211150"/>
            </a:xfrm>
            <a:custGeom>
              <a:avLst/>
              <a:gdLst/>
              <a:ahLst/>
              <a:cxnLst/>
              <a:rect l="l" t="t" r="r" b="b"/>
              <a:pathLst>
                <a:path w="924" h="8446" extrusionOk="0">
                  <a:moveTo>
                    <a:pt x="396" y="0"/>
                  </a:moveTo>
                  <a:lnTo>
                    <a:pt x="264" y="44"/>
                  </a:lnTo>
                  <a:lnTo>
                    <a:pt x="220" y="88"/>
                  </a:lnTo>
                  <a:lnTo>
                    <a:pt x="132" y="220"/>
                  </a:lnTo>
                  <a:lnTo>
                    <a:pt x="132" y="308"/>
                  </a:lnTo>
                  <a:lnTo>
                    <a:pt x="264" y="1276"/>
                  </a:lnTo>
                  <a:lnTo>
                    <a:pt x="308" y="2287"/>
                  </a:lnTo>
                  <a:lnTo>
                    <a:pt x="308" y="3255"/>
                  </a:lnTo>
                  <a:lnTo>
                    <a:pt x="308" y="4223"/>
                  </a:lnTo>
                  <a:lnTo>
                    <a:pt x="176" y="6202"/>
                  </a:lnTo>
                  <a:lnTo>
                    <a:pt x="0" y="8138"/>
                  </a:lnTo>
                  <a:lnTo>
                    <a:pt x="0" y="8226"/>
                  </a:lnTo>
                  <a:lnTo>
                    <a:pt x="44" y="8358"/>
                  </a:lnTo>
                  <a:lnTo>
                    <a:pt x="176" y="8402"/>
                  </a:lnTo>
                  <a:lnTo>
                    <a:pt x="264" y="8446"/>
                  </a:lnTo>
                  <a:lnTo>
                    <a:pt x="396" y="8446"/>
                  </a:lnTo>
                  <a:lnTo>
                    <a:pt x="484" y="8358"/>
                  </a:lnTo>
                  <a:lnTo>
                    <a:pt x="572" y="8270"/>
                  </a:lnTo>
                  <a:lnTo>
                    <a:pt x="616" y="8182"/>
                  </a:lnTo>
                  <a:lnTo>
                    <a:pt x="792" y="6202"/>
                  </a:lnTo>
                  <a:lnTo>
                    <a:pt x="880" y="4223"/>
                  </a:lnTo>
                  <a:lnTo>
                    <a:pt x="924" y="3255"/>
                  </a:lnTo>
                  <a:lnTo>
                    <a:pt x="880" y="2244"/>
                  </a:lnTo>
                  <a:lnTo>
                    <a:pt x="836" y="1232"/>
                  </a:lnTo>
                  <a:lnTo>
                    <a:pt x="748" y="264"/>
                  </a:lnTo>
                  <a:lnTo>
                    <a:pt x="704" y="132"/>
                  </a:lnTo>
                  <a:lnTo>
                    <a:pt x="616" y="44"/>
                  </a:lnTo>
                  <a:lnTo>
                    <a:pt x="52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2"/>
            <p:cNvSpPr/>
            <p:nvPr/>
          </p:nvSpPr>
          <p:spPr>
            <a:xfrm>
              <a:off x="2320975" y="3501375"/>
              <a:ext cx="22025" cy="194675"/>
            </a:xfrm>
            <a:custGeom>
              <a:avLst/>
              <a:gdLst/>
              <a:ahLst/>
              <a:cxnLst/>
              <a:rect l="l" t="t" r="r" b="b"/>
              <a:pathLst>
                <a:path w="881" h="7787" extrusionOk="0">
                  <a:moveTo>
                    <a:pt x="132" y="0"/>
                  </a:moveTo>
                  <a:lnTo>
                    <a:pt x="44" y="88"/>
                  </a:lnTo>
                  <a:lnTo>
                    <a:pt x="0" y="176"/>
                  </a:lnTo>
                  <a:lnTo>
                    <a:pt x="0" y="308"/>
                  </a:lnTo>
                  <a:lnTo>
                    <a:pt x="176" y="2112"/>
                  </a:lnTo>
                  <a:lnTo>
                    <a:pt x="264" y="3871"/>
                  </a:lnTo>
                  <a:lnTo>
                    <a:pt x="264" y="5675"/>
                  </a:lnTo>
                  <a:lnTo>
                    <a:pt x="220" y="7434"/>
                  </a:lnTo>
                  <a:lnTo>
                    <a:pt x="220" y="7566"/>
                  </a:lnTo>
                  <a:lnTo>
                    <a:pt x="264" y="7654"/>
                  </a:lnTo>
                  <a:lnTo>
                    <a:pt x="352" y="7742"/>
                  </a:lnTo>
                  <a:lnTo>
                    <a:pt x="484" y="7786"/>
                  </a:lnTo>
                  <a:lnTo>
                    <a:pt x="616" y="7742"/>
                  </a:lnTo>
                  <a:lnTo>
                    <a:pt x="704" y="7698"/>
                  </a:lnTo>
                  <a:lnTo>
                    <a:pt x="792" y="7610"/>
                  </a:lnTo>
                  <a:lnTo>
                    <a:pt x="792" y="7478"/>
                  </a:lnTo>
                  <a:lnTo>
                    <a:pt x="880" y="5675"/>
                  </a:lnTo>
                  <a:lnTo>
                    <a:pt x="836" y="3871"/>
                  </a:lnTo>
                  <a:lnTo>
                    <a:pt x="748" y="2068"/>
                  </a:lnTo>
                  <a:lnTo>
                    <a:pt x="572" y="220"/>
                  </a:lnTo>
                  <a:lnTo>
                    <a:pt x="572" y="132"/>
                  </a:lnTo>
                  <a:lnTo>
                    <a:pt x="484" y="44"/>
                  </a:lnTo>
                  <a:lnTo>
                    <a:pt x="35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 name="Google Shape;29;p2"/>
          <p:cNvGrpSpPr/>
          <p:nvPr/>
        </p:nvGrpSpPr>
        <p:grpSpPr>
          <a:xfrm rot="5400000">
            <a:off x="-805637" y="972240"/>
            <a:ext cx="1768476" cy="512617"/>
            <a:chOff x="1432400" y="3472775"/>
            <a:chExt cx="910600" cy="263950"/>
          </a:xfrm>
        </p:grpSpPr>
        <p:sp>
          <p:nvSpPr>
            <p:cNvPr id="30" name="Google Shape;30;p2"/>
            <p:cNvSpPr/>
            <p:nvPr/>
          </p:nvSpPr>
          <p:spPr>
            <a:xfrm>
              <a:off x="1432400" y="3483775"/>
              <a:ext cx="16525" cy="201275"/>
            </a:xfrm>
            <a:custGeom>
              <a:avLst/>
              <a:gdLst/>
              <a:ahLst/>
              <a:cxnLst/>
              <a:rect l="l" t="t" r="r" b="b"/>
              <a:pathLst>
                <a:path w="661" h="8051" extrusionOk="0">
                  <a:moveTo>
                    <a:pt x="177" y="0"/>
                  </a:moveTo>
                  <a:lnTo>
                    <a:pt x="89" y="88"/>
                  </a:lnTo>
                  <a:lnTo>
                    <a:pt x="45" y="176"/>
                  </a:lnTo>
                  <a:lnTo>
                    <a:pt x="1" y="308"/>
                  </a:lnTo>
                  <a:lnTo>
                    <a:pt x="89" y="7742"/>
                  </a:lnTo>
                  <a:lnTo>
                    <a:pt x="89" y="7874"/>
                  </a:lnTo>
                  <a:lnTo>
                    <a:pt x="177" y="7962"/>
                  </a:lnTo>
                  <a:lnTo>
                    <a:pt x="265" y="8006"/>
                  </a:lnTo>
                  <a:lnTo>
                    <a:pt x="397" y="8050"/>
                  </a:lnTo>
                  <a:lnTo>
                    <a:pt x="485" y="8006"/>
                  </a:lnTo>
                  <a:lnTo>
                    <a:pt x="572" y="7962"/>
                  </a:lnTo>
                  <a:lnTo>
                    <a:pt x="660" y="7874"/>
                  </a:lnTo>
                  <a:lnTo>
                    <a:pt x="660" y="7742"/>
                  </a:lnTo>
                  <a:lnTo>
                    <a:pt x="616" y="308"/>
                  </a:lnTo>
                  <a:lnTo>
                    <a:pt x="572" y="176"/>
                  </a:lnTo>
                  <a:lnTo>
                    <a:pt x="528" y="88"/>
                  </a:lnTo>
                  <a:lnTo>
                    <a:pt x="44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2"/>
            <p:cNvSpPr/>
            <p:nvPr/>
          </p:nvSpPr>
          <p:spPr>
            <a:xfrm>
              <a:off x="1474200" y="3492575"/>
              <a:ext cx="16525" cy="181475"/>
            </a:xfrm>
            <a:custGeom>
              <a:avLst/>
              <a:gdLst/>
              <a:ahLst/>
              <a:cxnLst/>
              <a:rect l="l" t="t" r="r" b="b"/>
              <a:pathLst>
                <a:path w="661" h="7259" extrusionOk="0">
                  <a:moveTo>
                    <a:pt x="176" y="0"/>
                  </a:moveTo>
                  <a:lnTo>
                    <a:pt x="88" y="88"/>
                  </a:lnTo>
                  <a:lnTo>
                    <a:pt x="0" y="176"/>
                  </a:lnTo>
                  <a:lnTo>
                    <a:pt x="0" y="308"/>
                  </a:lnTo>
                  <a:lnTo>
                    <a:pt x="44" y="6995"/>
                  </a:lnTo>
                  <a:lnTo>
                    <a:pt x="88" y="7083"/>
                  </a:lnTo>
                  <a:lnTo>
                    <a:pt x="132" y="7170"/>
                  </a:lnTo>
                  <a:lnTo>
                    <a:pt x="220" y="7258"/>
                  </a:lnTo>
                  <a:lnTo>
                    <a:pt x="484" y="7258"/>
                  </a:lnTo>
                  <a:lnTo>
                    <a:pt x="572" y="7170"/>
                  </a:lnTo>
                  <a:lnTo>
                    <a:pt x="616" y="7083"/>
                  </a:lnTo>
                  <a:lnTo>
                    <a:pt x="660" y="6951"/>
                  </a:lnTo>
                  <a:lnTo>
                    <a:pt x="572" y="308"/>
                  </a:lnTo>
                  <a:lnTo>
                    <a:pt x="572" y="176"/>
                  </a:lnTo>
                  <a:lnTo>
                    <a:pt x="484" y="88"/>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2"/>
            <p:cNvSpPr/>
            <p:nvPr/>
          </p:nvSpPr>
          <p:spPr>
            <a:xfrm>
              <a:off x="1518175" y="3496975"/>
              <a:ext cx="15425" cy="239750"/>
            </a:xfrm>
            <a:custGeom>
              <a:avLst/>
              <a:gdLst/>
              <a:ahLst/>
              <a:cxnLst/>
              <a:rect l="l" t="t" r="r" b="b"/>
              <a:pathLst>
                <a:path w="617" h="9590" extrusionOk="0">
                  <a:moveTo>
                    <a:pt x="221" y="0"/>
                  </a:moveTo>
                  <a:lnTo>
                    <a:pt x="89" y="88"/>
                  </a:lnTo>
                  <a:lnTo>
                    <a:pt x="45" y="176"/>
                  </a:lnTo>
                  <a:lnTo>
                    <a:pt x="1" y="308"/>
                  </a:lnTo>
                  <a:lnTo>
                    <a:pt x="1" y="9282"/>
                  </a:lnTo>
                  <a:lnTo>
                    <a:pt x="45" y="9414"/>
                  </a:lnTo>
                  <a:lnTo>
                    <a:pt x="89" y="9502"/>
                  </a:lnTo>
                  <a:lnTo>
                    <a:pt x="177" y="9546"/>
                  </a:lnTo>
                  <a:lnTo>
                    <a:pt x="309" y="9590"/>
                  </a:lnTo>
                  <a:lnTo>
                    <a:pt x="441" y="9546"/>
                  </a:lnTo>
                  <a:lnTo>
                    <a:pt x="529" y="9502"/>
                  </a:lnTo>
                  <a:lnTo>
                    <a:pt x="573" y="9414"/>
                  </a:lnTo>
                  <a:lnTo>
                    <a:pt x="617" y="9282"/>
                  </a:lnTo>
                  <a:lnTo>
                    <a:pt x="617" y="308"/>
                  </a:lnTo>
                  <a:lnTo>
                    <a:pt x="573" y="176"/>
                  </a:lnTo>
                  <a:lnTo>
                    <a:pt x="529" y="88"/>
                  </a:lnTo>
                  <a:lnTo>
                    <a:pt x="44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2"/>
            <p:cNvSpPr/>
            <p:nvPr/>
          </p:nvSpPr>
          <p:spPr>
            <a:xfrm>
              <a:off x="1559975" y="3494775"/>
              <a:ext cx="17625" cy="199075"/>
            </a:xfrm>
            <a:custGeom>
              <a:avLst/>
              <a:gdLst/>
              <a:ahLst/>
              <a:cxnLst/>
              <a:rect l="l" t="t" r="r" b="b"/>
              <a:pathLst>
                <a:path w="705" h="7963" extrusionOk="0">
                  <a:moveTo>
                    <a:pt x="264" y="0"/>
                  </a:moveTo>
                  <a:lnTo>
                    <a:pt x="176" y="88"/>
                  </a:lnTo>
                  <a:lnTo>
                    <a:pt x="88" y="176"/>
                  </a:lnTo>
                  <a:lnTo>
                    <a:pt x="88" y="308"/>
                  </a:lnTo>
                  <a:lnTo>
                    <a:pt x="132" y="2112"/>
                  </a:lnTo>
                  <a:lnTo>
                    <a:pt x="132" y="3959"/>
                  </a:lnTo>
                  <a:lnTo>
                    <a:pt x="88" y="5807"/>
                  </a:lnTo>
                  <a:lnTo>
                    <a:pt x="0" y="7654"/>
                  </a:lnTo>
                  <a:lnTo>
                    <a:pt x="44" y="7742"/>
                  </a:lnTo>
                  <a:lnTo>
                    <a:pt x="88" y="7874"/>
                  </a:lnTo>
                  <a:lnTo>
                    <a:pt x="176" y="7918"/>
                  </a:lnTo>
                  <a:lnTo>
                    <a:pt x="308" y="7962"/>
                  </a:lnTo>
                  <a:lnTo>
                    <a:pt x="440" y="7918"/>
                  </a:lnTo>
                  <a:lnTo>
                    <a:pt x="528" y="7874"/>
                  </a:lnTo>
                  <a:lnTo>
                    <a:pt x="572" y="7786"/>
                  </a:lnTo>
                  <a:lnTo>
                    <a:pt x="616" y="7654"/>
                  </a:lnTo>
                  <a:lnTo>
                    <a:pt x="660" y="5807"/>
                  </a:lnTo>
                  <a:lnTo>
                    <a:pt x="704" y="3959"/>
                  </a:lnTo>
                  <a:lnTo>
                    <a:pt x="704" y="2112"/>
                  </a:lnTo>
                  <a:lnTo>
                    <a:pt x="704" y="264"/>
                  </a:lnTo>
                  <a:lnTo>
                    <a:pt x="660" y="176"/>
                  </a:lnTo>
                  <a:lnTo>
                    <a:pt x="572" y="88"/>
                  </a:lnTo>
                  <a:lnTo>
                    <a:pt x="48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2"/>
            <p:cNvSpPr/>
            <p:nvPr/>
          </p:nvSpPr>
          <p:spPr>
            <a:xfrm>
              <a:off x="1614950" y="3472775"/>
              <a:ext cx="26425" cy="214475"/>
            </a:xfrm>
            <a:custGeom>
              <a:avLst/>
              <a:gdLst/>
              <a:ahLst/>
              <a:cxnLst/>
              <a:rect l="l" t="t" r="r" b="b"/>
              <a:pathLst>
                <a:path w="1057" h="8579" extrusionOk="0">
                  <a:moveTo>
                    <a:pt x="265" y="1"/>
                  </a:moveTo>
                  <a:lnTo>
                    <a:pt x="133" y="45"/>
                  </a:lnTo>
                  <a:lnTo>
                    <a:pt x="45" y="133"/>
                  </a:lnTo>
                  <a:lnTo>
                    <a:pt x="1" y="221"/>
                  </a:lnTo>
                  <a:lnTo>
                    <a:pt x="1" y="352"/>
                  </a:lnTo>
                  <a:lnTo>
                    <a:pt x="133" y="1320"/>
                  </a:lnTo>
                  <a:lnTo>
                    <a:pt x="265" y="2288"/>
                  </a:lnTo>
                  <a:lnTo>
                    <a:pt x="353" y="3300"/>
                  </a:lnTo>
                  <a:lnTo>
                    <a:pt x="441" y="4267"/>
                  </a:lnTo>
                  <a:lnTo>
                    <a:pt x="485" y="5279"/>
                  </a:lnTo>
                  <a:lnTo>
                    <a:pt x="485" y="6247"/>
                  </a:lnTo>
                  <a:lnTo>
                    <a:pt x="441" y="7259"/>
                  </a:lnTo>
                  <a:lnTo>
                    <a:pt x="397" y="8270"/>
                  </a:lnTo>
                  <a:lnTo>
                    <a:pt x="441" y="8358"/>
                  </a:lnTo>
                  <a:lnTo>
                    <a:pt x="485" y="8446"/>
                  </a:lnTo>
                  <a:lnTo>
                    <a:pt x="573" y="8534"/>
                  </a:lnTo>
                  <a:lnTo>
                    <a:pt x="705" y="8578"/>
                  </a:lnTo>
                  <a:lnTo>
                    <a:pt x="837" y="8534"/>
                  </a:lnTo>
                  <a:lnTo>
                    <a:pt x="925" y="8490"/>
                  </a:lnTo>
                  <a:lnTo>
                    <a:pt x="968" y="8402"/>
                  </a:lnTo>
                  <a:lnTo>
                    <a:pt x="1012" y="8270"/>
                  </a:lnTo>
                  <a:lnTo>
                    <a:pt x="1056" y="7259"/>
                  </a:lnTo>
                  <a:lnTo>
                    <a:pt x="1056" y="6291"/>
                  </a:lnTo>
                  <a:lnTo>
                    <a:pt x="1056" y="5279"/>
                  </a:lnTo>
                  <a:lnTo>
                    <a:pt x="1012" y="4267"/>
                  </a:lnTo>
                  <a:lnTo>
                    <a:pt x="968" y="3256"/>
                  </a:lnTo>
                  <a:lnTo>
                    <a:pt x="881" y="2244"/>
                  </a:lnTo>
                  <a:lnTo>
                    <a:pt x="749" y="1232"/>
                  </a:lnTo>
                  <a:lnTo>
                    <a:pt x="617" y="265"/>
                  </a:lnTo>
                  <a:lnTo>
                    <a:pt x="573" y="133"/>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2"/>
            <p:cNvSpPr/>
            <p:nvPr/>
          </p:nvSpPr>
          <p:spPr>
            <a:xfrm>
              <a:off x="1656750" y="3492575"/>
              <a:ext cx="23125" cy="238650"/>
            </a:xfrm>
            <a:custGeom>
              <a:avLst/>
              <a:gdLst/>
              <a:ahLst/>
              <a:cxnLst/>
              <a:rect l="l" t="t" r="r" b="b"/>
              <a:pathLst>
                <a:path w="925" h="9546" extrusionOk="0">
                  <a:moveTo>
                    <a:pt x="264" y="0"/>
                  </a:moveTo>
                  <a:lnTo>
                    <a:pt x="176" y="44"/>
                  </a:lnTo>
                  <a:lnTo>
                    <a:pt x="88" y="88"/>
                  </a:lnTo>
                  <a:lnTo>
                    <a:pt x="0" y="220"/>
                  </a:lnTo>
                  <a:lnTo>
                    <a:pt x="0" y="308"/>
                  </a:lnTo>
                  <a:lnTo>
                    <a:pt x="220" y="2200"/>
                  </a:lnTo>
                  <a:lnTo>
                    <a:pt x="308" y="4091"/>
                  </a:lnTo>
                  <a:lnTo>
                    <a:pt x="308" y="5939"/>
                  </a:lnTo>
                  <a:lnTo>
                    <a:pt x="220" y="7830"/>
                  </a:lnTo>
                  <a:lnTo>
                    <a:pt x="176" y="7962"/>
                  </a:lnTo>
                  <a:lnTo>
                    <a:pt x="176" y="8094"/>
                  </a:lnTo>
                  <a:lnTo>
                    <a:pt x="660" y="9546"/>
                  </a:lnTo>
                  <a:lnTo>
                    <a:pt x="792" y="8138"/>
                  </a:lnTo>
                  <a:lnTo>
                    <a:pt x="880" y="7127"/>
                  </a:lnTo>
                  <a:lnTo>
                    <a:pt x="924" y="6159"/>
                  </a:lnTo>
                  <a:lnTo>
                    <a:pt x="924" y="5147"/>
                  </a:lnTo>
                  <a:lnTo>
                    <a:pt x="924" y="4179"/>
                  </a:lnTo>
                  <a:lnTo>
                    <a:pt x="880" y="3212"/>
                  </a:lnTo>
                  <a:lnTo>
                    <a:pt x="836" y="2200"/>
                  </a:lnTo>
                  <a:lnTo>
                    <a:pt x="748" y="1232"/>
                  </a:lnTo>
                  <a:lnTo>
                    <a:pt x="616" y="264"/>
                  </a:lnTo>
                  <a:lnTo>
                    <a:pt x="572" y="132"/>
                  </a:lnTo>
                  <a:lnTo>
                    <a:pt x="484"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2"/>
            <p:cNvSpPr/>
            <p:nvPr/>
          </p:nvSpPr>
          <p:spPr>
            <a:xfrm>
              <a:off x="1709525" y="3496975"/>
              <a:ext cx="17625" cy="210075"/>
            </a:xfrm>
            <a:custGeom>
              <a:avLst/>
              <a:gdLst/>
              <a:ahLst/>
              <a:cxnLst/>
              <a:rect l="l" t="t" r="r" b="b"/>
              <a:pathLst>
                <a:path w="705" h="8403" extrusionOk="0">
                  <a:moveTo>
                    <a:pt x="265" y="0"/>
                  </a:moveTo>
                  <a:lnTo>
                    <a:pt x="177" y="88"/>
                  </a:lnTo>
                  <a:lnTo>
                    <a:pt x="133" y="176"/>
                  </a:lnTo>
                  <a:lnTo>
                    <a:pt x="89" y="308"/>
                  </a:lnTo>
                  <a:lnTo>
                    <a:pt x="1" y="8094"/>
                  </a:lnTo>
                  <a:lnTo>
                    <a:pt x="45" y="8182"/>
                  </a:lnTo>
                  <a:lnTo>
                    <a:pt x="89" y="8314"/>
                  </a:lnTo>
                  <a:lnTo>
                    <a:pt x="177" y="8358"/>
                  </a:lnTo>
                  <a:lnTo>
                    <a:pt x="309" y="8402"/>
                  </a:lnTo>
                  <a:lnTo>
                    <a:pt x="441" y="8358"/>
                  </a:lnTo>
                  <a:lnTo>
                    <a:pt x="529" y="8314"/>
                  </a:lnTo>
                  <a:lnTo>
                    <a:pt x="573" y="8226"/>
                  </a:lnTo>
                  <a:lnTo>
                    <a:pt x="617" y="8094"/>
                  </a:lnTo>
                  <a:lnTo>
                    <a:pt x="705" y="308"/>
                  </a:lnTo>
                  <a:lnTo>
                    <a:pt x="661" y="176"/>
                  </a:lnTo>
                  <a:lnTo>
                    <a:pt x="617" y="88"/>
                  </a:lnTo>
                  <a:lnTo>
                    <a:pt x="529"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2"/>
            <p:cNvSpPr/>
            <p:nvPr/>
          </p:nvSpPr>
          <p:spPr>
            <a:xfrm>
              <a:off x="1750225" y="3501375"/>
              <a:ext cx="22025" cy="196875"/>
            </a:xfrm>
            <a:custGeom>
              <a:avLst/>
              <a:gdLst/>
              <a:ahLst/>
              <a:cxnLst/>
              <a:rect l="l" t="t" r="r" b="b"/>
              <a:pathLst>
                <a:path w="881" h="7875" extrusionOk="0">
                  <a:moveTo>
                    <a:pt x="308" y="0"/>
                  </a:moveTo>
                  <a:lnTo>
                    <a:pt x="176" y="44"/>
                  </a:lnTo>
                  <a:lnTo>
                    <a:pt x="88" y="88"/>
                  </a:lnTo>
                  <a:lnTo>
                    <a:pt x="44" y="176"/>
                  </a:lnTo>
                  <a:lnTo>
                    <a:pt x="0" y="308"/>
                  </a:lnTo>
                  <a:lnTo>
                    <a:pt x="132" y="2112"/>
                  </a:lnTo>
                  <a:lnTo>
                    <a:pt x="220" y="3915"/>
                  </a:lnTo>
                  <a:lnTo>
                    <a:pt x="264" y="5763"/>
                  </a:lnTo>
                  <a:lnTo>
                    <a:pt x="308" y="7566"/>
                  </a:lnTo>
                  <a:lnTo>
                    <a:pt x="308" y="7698"/>
                  </a:lnTo>
                  <a:lnTo>
                    <a:pt x="396" y="7786"/>
                  </a:lnTo>
                  <a:lnTo>
                    <a:pt x="484" y="7830"/>
                  </a:lnTo>
                  <a:lnTo>
                    <a:pt x="616" y="7874"/>
                  </a:lnTo>
                  <a:lnTo>
                    <a:pt x="704" y="7830"/>
                  </a:lnTo>
                  <a:lnTo>
                    <a:pt x="792" y="7786"/>
                  </a:lnTo>
                  <a:lnTo>
                    <a:pt x="880" y="7698"/>
                  </a:lnTo>
                  <a:lnTo>
                    <a:pt x="880" y="7566"/>
                  </a:lnTo>
                  <a:lnTo>
                    <a:pt x="880" y="5719"/>
                  </a:lnTo>
                  <a:lnTo>
                    <a:pt x="792" y="3915"/>
                  </a:lnTo>
                  <a:lnTo>
                    <a:pt x="748" y="2068"/>
                  </a:lnTo>
                  <a:lnTo>
                    <a:pt x="616" y="264"/>
                  </a:lnTo>
                  <a:lnTo>
                    <a:pt x="572" y="132"/>
                  </a:lnTo>
                  <a:lnTo>
                    <a:pt x="528"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2"/>
            <p:cNvSpPr/>
            <p:nvPr/>
          </p:nvSpPr>
          <p:spPr>
            <a:xfrm>
              <a:off x="1799700" y="3536550"/>
              <a:ext cx="18725" cy="170500"/>
            </a:xfrm>
            <a:custGeom>
              <a:avLst/>
              <a:gdLst/>
              <a:ahLst/>
              <a:cxnLst/>
              <a:rect l="l" t="t" r="r" b="b"/>
              <a:pathLst>
                <a:path w="749" h="6820" extrusionOk="0">
                  <a:moveTo>
                    <a:pt x="133" y="1"/>
                  </a:moveTo>
                  <a:lnTo>
                    <a:pt x="45" y="89"/>
                  </a:lnTo>
                  <a:lnTo>
                    <a:pt x="1" y="177"/>
                  </a:lnTo>
                  <a:lnTo>
                    <a:pt x="1" y="309"/>
                  </a:lnTo>
                  <a:lnTo>
                    <a:pt x="177" y="6511"/>
                  </a:lnTo>
                  <a:lnTo>
                    <a:pt x="177" y="6643"/>
                  </a:lnTo>
                  <a:lnTo>
                    <a:pt x="265" y="6731"/>
                  </a:lnTo>
                  <a:lnTo>
                    <a:pt x="353" y="6775"/>
                  </a:lnTo>
                  <a:lnTo>
                    <a:pt x="485" y="6819"/>
                  </a:lnTo>
                  <a:lnTo>
                    <a:pt x="573" y="6775"/>
                  </a:lnTo>
                  <a:lnTo>
                    <a:pt x="705" y="6731"/>
                  </a:lnTo>
                  <a:lnTo>
                    <a:pt x="749" y="6599"/>
                  </a:lnTo>
                  <a:lnTo>
                    <a:pt x="749" y="6511"/>
                  </a:lnTo>
                  <a:lnTo>
                    <a:pt x="573" y="265"/>
                  </a:lnTo>
                  <a:lnTo>
                    <a:pt x="573" y="177"/>
                  </a:lnTo>
                  <a:lnTo>
                    <a:pt x="485" y="89"/>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2"/>
            <p:cNvSpPr/>
            <p:nvPr/>
          </p:nvSpPr>
          <p:spPr>
            <a:xfrm>
              <a:off x="1860200" y="3499175"/>
              <a:ext cx="24200" cy="199075"/>
            </a:xfrm>
            <a:custGeom>
              <a:avLst/>
              <a:gdLst/>
              <a:ahLst/>
              <a:cxnLst/>
              <a:rect l="l" t="t" r="r" b="b"/>
              <a:pathLst>
                <a:path w="968" h="7963" extrusionOk="0">
                  <a:moveTo>
                    <a:pt x="132" y="0"/>
                  </a:moveTo>
                  <a:lnTo>
                    <a:pt x="44" y="88"/>
                  </a:lnTo>
                  <a:lnTo>
                    <a:pt x="0" y="220"/>
                  </a:lnTo>
                  <a:lnTo>
                    <a:pt x="0" y="308"/>
                  </a:lnTo>
                  <a:lnTo>
                    <a:pt x="220" y="2156"/>
                  </a:lnTo>
                  <a:lnTo>
                    <a:pt x="308" y="3959"/>
                  </a:lnTo>
                  <a:lnTo>
                    <a:pt x="352" y="5807"/>
                  </a:lnTo>
                  <a:lnTo>
                    <a:pt x="352" y="7654"/>
                  </a:lnTo>
                  <a:lnTo>
                    <a:pt x="352" y="7742"/>
                  </a:lnTo>
                  <a:lnTo>
                    <a:pt x="440" y="7874"/>
                  </a:lnTo>
                  <a:lnTo>
                    <a:pt x="528" y="7918"/>
                  </a:lnTo>
                  <a:lnTo>
                    <a:pt x="616" y="7962"/>
                  </a:lnTo>
                  <a:lnTo>
                    <a:pt x="660" y="7962"/>
                  </a:lnTo>
                  <a:lnTo>
                    <a:pt x="748" y="7918"/>
                  </a:lnTo>
                  <a:lnTo>
                    <a:pt x="836" y="7874"/>
                  </a:lnTo>
                  <a:lnTo>
                    <a:pt x="924" y="7786"/>
                  </a:lnTo>
                  <a:lnTo>
                    <a:pt x="924" y="7654"/>
                  </a:lnTo>
                  <a:lnTo>
                    <a:pt x="968" y="5807"/>
                  </a:lnTo>
                  <a:lnTo>
                    <a:pt x="924" y="3959"/>
                  </a:lnTo>
                  <a:lnTo>
                    <a:pt x="792" y="2068"/>
                  </a:lnTo>
                  <a:lnTo>
                    <a:pt x="572" y="220"/>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2"/>
            <p:cNvSpPr/>
            <p:nvPr/>
          </p:nvSpPr>
          <p:spPr>
            <a:xfrm>
              <a:off x="1938275" y="3499175"/>
              <a:ext cx="18725" cy="172675"/>
            </a:xfrm>
            <a:custGeom>
              <a:avLst/>
              <a:gdLst/>
              <a:ahLst/>
              <a:cxnLst/>
              <a:rect l="l" t="t" r="r" b="b"/>
              <a:pathLst>
                <a:path w="749" h="6907" extrusionOk="0">
                  <a:moveTo>
                    <a:pt x="176" y="0"/>
                  </a:moveTo>
                  <a:lnTo>
                    <a:pt x="88" y="88"/>
                  </a:lnTo>
                  <a:lnTo>
                    <a:pt x="44" y="176"/>
                  </a:lnTo>
                  <a:lnTo>
                    <a:pt x="0" y="308"/>
                  </a:lnTo>
                  <a:lnTo>
                    <a:pt x="176" y="6599"/>
                  </a:lnTo>
                  <a:lnTo>
                    <a:pt x="176" y="6731"/>
                  </a:lnTo>
                  <a:lnTo>
                    <a:pt x="264" y="6819"/>
                  </a:lnTo>
                  <a:lnTo>
                    <a:pt x="352" y="6863"/>
                  </a:lnTo>
                  <a:lnTo>
                    <a:pt x="484" y="6906"/>
                  </a:lnTo>
                  <a:lnTo>
                    <a:pt x="572" y="6863"/>
                  </a:lnTo>
                  <a:lnTo>
                    <a:pt x="660" y="6819"/>
                  </a:lnTo>
                  <a:lnTo>
                    <a:pt x="748" y="6731"/>
                  </a:lnTo>
                  <a:lnTo>
                    <a:pt x="748" y="6599"/>
                  </a:lnTo>
                  <a:lnTo>
                    <a:pt x="616" y="264"/>
                  </a:lnTo>
                  <a:lnTo>
                    <a:pt x="572" y="176"/>
                  </a:lnTo>
                  <a:lnTo>
                    <a:pt x="528" y="88"/>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2"/>
            <p:cNvSpPr/>
            <p:nvPr/>
          </p:nvSpPr>
          <p:spPr>
            <a:xfrm>
              <a:off x="2008650" y="3472775"/>
              <a:ext cx="18725" cy="200175"/>
            </a:xfrm>
            <a:custGeom>
              <a:avLst/>
              <a:gdLst/>
              <a:ahLst/>
              <a:cxnLst/>
              <a:rect l="l" t="t" r="r" b="b"/>
              <a:pathLst>
                <a:path w="749" h="8007" extrusionOk="0">
                  <a:moveTo>
                    <a:pt x="177" y="1"/>
                  </a:moveTo>
                  <a:lnTo>
                    <a:pt x="89" y="89"/>
                  </a:lnTo>
                  <a:lnTo>
                    <a:pt x="1" y="177"/>
                  </a:lnTo>
                  <a:lnTo>
                    <a:pt x="1" y="308"/>
                  </a:lnTo>
                  <a:lnTo>
                    <a:pt x="89" y="2156"/>
                  </a:lnTo>
                  <a:lnTo>
                    <a:pt x="133" y="4004"/>
                  </a:lnTo>
                  <a:lnTo>
                    <a:pt x="133" y="5851"/>
                  </a:lnTo>
                  <a:lnTo>
                    <a:pt x="89" y="7699"/>
                  </a:lnTo>
                  <a:lnTo>
                    <a:pt x="133" y="7831"/>
                  </a:lnTo>
                  <a:lnTo>
                    <a:pt x="177" y="7919"/>
                  </a:lnTo>
                  <a:lnTo>
                    <a:pt x="265" y="8006"/>
                  </a:lnTo>
                  <a:lnTo>
                    <a:pt x="529" y="8006"/>
                  </a:lnTo>
                  <a:lnTo>
                    <a:pt x="617" y="7919"/>
                  </a:lnTo>
                  <a:lnTo>
                    <a:pt x="660" y="7831"/>
                  </a:lnTo>
                  <a:lnTo>
                    <a:pt x="704" y="7743"/>
                  </a:lnTo>
                  <a:lnTo>
                    <a:pt x="748" y="5851"/>
                  </a:lnTo>
                  <a:lnTo>
                    <a:pt x="748" y="4004"/>
                  </a:lnTo>
                  <a:lnTo>
                    <a:pt x="704" y="2156"/>
                  </a:lnTo>
                  <a:lnTo>
                    <a:pt x="617" y="265"/>
                  </a:lnTo>
                  <a:lnTo>
                    <a:pt x="573" y="177"/>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2"/>
            <p:cNvSpPr/>
            <p:nvPr/>
          </p:nvSpPr>
          <p:spPr>
            <a:xfrm>
              <a:off x="2065850" y="3507975"/>
              <a:ext cx="20900" cy="170475"/>
            </a:xfrm>
            <a:custGeom>
              <a:avLst/>
              <a:gdLst/>
              <a:ahLst/>
              <a:cxnLst/>
              <a:rect l="l" t="t" r="r" b="b"/>
              <a:pathLst>
                <a:path w="836" h="6819" extrusionOk="0">
                  <a:moveTo>
                    <a:pt x="176" y="0"/>
                  </a:moveTo>
                  <a:lnTo>
                    <a:pt x="88" y="88"/>
                  </a:lnTo>
                  <a:lnTo>
                    <a:pt x="0" y="176"/>
                  </a:lnTo>
                  <a:lnTo>
                    <a:pt x="0" y="308"/>
                  </a:lnTo>
                  <a:lnTo>
                    <a:pt x="264" y="6554"/>
                  </a:lnTo>
                  <a:lnTo>
                    <a:pt x="264" y="6642"/>
                  </a:lnTo>
                  <a:lnTo>
                    <a:pt x="352" y="6730"/>
                  </a:lnTo>
                  <a:lnTo>
                    <a:pt x="440" y="6818"/>
                  </a:lnTo>
                  <a:lnTo>
                    <a:pt x="704" y="6818"/>
                  </a:lnTo>
                  <a:lnTo>
                    <a:pt x="792" y="6730"/>
                  </a:lnTo>
                  <a:lnTo>
                    <a:pt x="836" y="6642"/>
                  </a:lnTo>
                  <a:lnTo>
                    <a:pt x="836" y="6511"/>
                  </a:lnTo>
                  <a:lnTo>
                    <a:pt x="572" y="264"/>
                  </a:lnTo>
                  <a:lnTo>
                    <a:pt x="572" y="176"/>
                  </a:lnTo>
                  <a:lnTo>
                    <a:pt x="484"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2"/>
            <p:cNvSpPr/>
            <p:nvPr/>
          </p:nvSpPr>
          <p:spPr>
            <a:xfrm>
              <a:off x="2140625" y="3521175"/>
              <a:ext cx="16525" cy="175975"/>
            </a:xfrm>
            <a:custGeom>
              <a:avLst/>
              <a:gdLst/>
              <a:ahLst/>
              <a:cxnLst/>
              <a:rect l="l" t="t" r="r" b="b"/>
              <a:pathLst>
                <a:path w="661" h="7039" extrusionOk="0">
                  <a:moveTo>
                    <a:pt x="220" y="0"/>
                  </a:moveTo>
                  <a:lnTo>
                    <a:pt x="132" y="88"/>
                  </a:lnTo>
                  <a:lnTo>
                    <a:pt x="44" y="176"/>
                  </a:lnTo>
                  <a:lnTo>
                    <a:pt x="44" y="264"/>
                  </a:lnTo>
                  <a:lnTo>
                    <a:pt x="0" y="6730"/>
                  </a:lnTo>
                  <a:lnTo>
                    <a:pt x="44" y="6862"/>
                  </a:lnTo>
                  <a:lnTo>
                    <a:pt x="88" y="6950"/>
                  </a:lnTo>
                  <a:lnTo>
                    <a:pt x="220" y="7038"/>
                  </a:lnTo>
                  <a:lnTo>
                    <a:pt x="440" y="7038"/>
                  </a:lnTo>
                  <a:lnTo>
                    <a:pt x="528" y="6950"/>
                  </a:lnTo>
                  <a:lnTo>
                    <a:pt x="616" y="6862"/>
                  </a:lnTo>
                  <a:lnTo>
                    <a:pt x="616" y="6730"/>
                  </a:lnTo>
                  <a:lnTo>
                    <a:pt x="660" y="308"/>
                  </a:lnTo>
                  <a:lnTo>
                    <a:pt x="616" y="176"/>
                  </a:lnTo>
                  <a:lnTo>
                    <a:pt x="572" y="88"/>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2"/>
            <p:cNvSpPr/>
            <p:nvPr/>
          </p:nvSpPr>
          <p:spPr>
            <a:xfrm>
              <a:off x="2205500" y="3505775"/>
              <a:ext cx="20925" cy="202375"/>
            </a:xfrm>
            <a:custGeom>
              <a:avLst/>
              <a:gdLst/>
              <a:ahLst/>
              <a:cxnLst/>
              <a:rect l="l" t="t" r="r" b="b"/>
              <a:pathLst>
                <a:path w="837" h="8095" extrusionOk="0">
                  <a:moveTo>
                    <a:pt x="309" y="0"/>
                  </a:moveTo>
                  <a:lnTo>
                    <a:pt x="221" y="88"/>
                  </a:lnTo>
                  <a:lnTo>
                    <a:pt x="177" y="176"/>
                  </a:lnTo>
                  <a:lnTo>
                    <a:pt x="133" y="308"/>
                  </a:lnTo>
                  <a:lnTo>
                    <a:pt x="221" y="2156"/>
                  </a:lnTo>
                  <a:lnTo>
                    <a:pt x="221" y="4047"/>
                  </a:lnTo>
                  <a:lnTo>
                    <a:pt x="133" y="5895"/>
                  </a:lnTo>
                  <a:lnTo>
                    <a:pt x="1" y="7786"/>
                  </a:lnTo>
                  <a:lnTo>
                    <a:pt x="1" y="7874"/>
                  </a:lnTo>
                  <a:lnTo>
                    <a:pt x="45" y="8006"/>
                  </a:lnTo>
                  <a:lnTo>
                    <a:pt x="133" y="8050"/>
                  </a:lnTo>
                  <a:lnTo>
                    <a:pt x="265" y="8094"/>
                  </a:lnTo>
                  <a:lnTo>
                    <a:pt x="397" y="8094"/>
                  </a:lnTo>
                  <a:lnTo>
                    <a:pt x="484" y="8006"/>
                  </a:lnTo>
                  <a:lnTo>
                    <a:pt x="528" y="7962"/>
                  </a:lnTo>
                  <a:lnTo>
                    <a:pt x="572" y="7830"/>
                  </a:lnTo>
                  <a:lnTo>
                    <a:pt x="748" y="5939"/>
                  </a:lnTo>
                  <a:lnTo>
                    <a:pt x="792" y="4047"/>
                  </a:lnTo>
                  <a:lnTo>
                    <a:pt x="836" y="2156"/>
                  </a:lnTo>
                  <a:lnTo>
                    <a:pt x="748" y="264"/>
                  </a:lnTo>
                  <a:lnTo>
                    <a:pt x="704" y="176"/>
                  </a:lnTo>
                  <a:lnTo>
                    <a:pt x="660" y="44"/>
                  </a:lnTo>
                  <a:lnTo>
                    <a:pt x="57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2"/>
            <p:cNvSpPr/>
            <p:nvPr/>
          </p:nvSpPr>
          <p:spPr>
            <a:xfrm>
              <a:off x="2253900" y="3518975"/>
              <a:ext cx="23100" cy="211150"/>
            </a:xfrm>
            <a:custGeom>
              <a:avLst/>
              <a:gdLst/>
              <a:ahLst/>
              <a:cxnLst/>
              <a:rect l="l" t="t" r="r" b="b"/>
              <a:pathLst>
                <a:path w="924" h="8446" extrusionOk="0">
                  <a:moveTo>
                    <a:pt x="396" y="0"/>
                  </a:moveTo>
                  <a:lnTo>
                    <a:pt x="264" y="44"/>
                  </a:lnTo>
                  <a:lnTo>
                    <a:pt x="220" y="88"/>
                  </a:lnTo>
                  <a:lnTo>
                    <a:pt x="132" y="220"/>
                  </a:lnTo>
                  <a:lnTo>
                    <a:pt x="132" y="308"/>
                  </a:lnTo>
                  <a:lnTo>
                    <a:pt x="264" y="1276"/>
                  </a:lnTo>
                  <a:lnTo>
                    <a:pt x="308" y="2287"/>
                  </a:lnTo>
                  <a:lnTo>
                    <a:pt x="308" y="3255"/>
                  </a:lnTo>
                  <a:lnTo>
                    <a:pt x="308" y="4223"/>
                  </a:lnTo>
                  <a:lnTo>
                    <a:pt x="176" y="6202"/>
                  </a:lnTo>
                  <a:lnTo>
                    <a:pt x="0" y="8138"/>
                  </a:lnTo>
                  <a:lnTo>
                    <a:pt x="0" y="8226"/>
                  </a:lnTo>
                  <a:lnTo>
                    <a:pt x="44" y="8358"/>
                  </a:lnTo>
                  <a:lnTo>
                    <a:pt x="176" y="8402"/>
                  </a:lnTo>
                  <a:lnTo>
                    <a:pt x="264" y="8446"/>
                  </a:lnTo>
                  <a:lnTo>
                    <a:pt x="396" y="8446"/>
                  </a:lnTo>
                  <a:lnTo>
                    <a:pt x="484" y="8358"/>
                  </a:lnTo>
                  <a:lnTo>
                    <a:pt x="572" y="8270"/>
                  </a:lnTo>
                  <a:lnTo>
                    <a:pt x="616" y="8182"/>
                  </a:lnTo>
                  <a:lnTo>
                    <a:pt x="792" y="6202"/>
                  </a:lnTo>
                  <a:lnTo>
                    <a:pt x="880" y="4223"/>
                  </a:lnTo>
                  <a:lnTo>
                    <a:pt x="924" y="3255"/>
                  </a:lnTo>
                  <a:lnTo>
                    <a:pt x="880" y="2244"/>
                  </a:lnTo>
                  <a:lnTo>
                    <a:pt x="836" y="1232"/>
                  </a:lnTo>
                  <a:lnTo>
                    <a:pt x="748" y="264"/>
                  </a:lnTo>
                  <a:lnTo>
                    <a:pt x="704" y="132"/>
                  </a:lnTo>
                  <a:lnTo>
                    <a:pt x="616" y="44"/>
                  </a:lnTo>
                  <a:lnTo>
                    <a:pt x="52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2"/>
            <p:cNvSpPr/>
            <p:nvPr/>
          </p:nvSpPr>
          <p:spPr>
            <a:xfrm>
              <a:off x="2320975" y="3501375"/>
              <a:ext cx="22025" cy="194675"/>
            </a:xfrm>
            <a:custGeom>
              <a:avLst/>
              <a:gdLst/>
              <a:ahLst/>
              <a:cxnLst/>
              <a:rect l="l" t="t" r="r" b="b"/>
              <a:pathLst>
                <a:path w="881" h="7787" extrusionOk="0">
                  <a:moveTo>
                    <a:pt x="132" y="0"/>
                  </a:moveTo>
                  <a:lnTo>
                    <a:pt x="44" y="88"/>
                  </a:lnTo>
                  <a:lnTo>
                    <a:pt x="0" y="176"/>
                  </a:lnTo>
                  <a:lnTo>
                    <a:pt x="0" y="308"/>
                  </a:lnTo>
                  <a:lnTo>
                    <a:pt x="176" y="2112"/>
                  </a:lnTo>
                  <a:lnTo>
                    <a:pt x="264" y="3871"/>
                  </a:lnTo>
                  <a:lnTo>
                    <a:pt x="264" y="5675"/>
                  </a:lnTo>
                  <a:lnTo>
                    <a:pt x="220" y="7434"/>
                  </a:lnTo>
                  <a:lnTo>
                    <a:pt x="220" y="7566"/>
                  </a:lnTo>
                  <a:lnTo>
                    <a:pt x="264" y="7654"/>
                  </a:lnTo>
                  <a:lnTo>
                    <a:pt x="352" y="7742"/>
                  </a:lnTo>
                  <a:lnTo>
                    <a:pt x="484" y="7786"/>
                  </a:lnTo>
                  <a:lnTo>
                    <a:pt x="616" y="7742"/>
                  </a:lnTo>
                  <a:lnTo>
                    <a:pt x="704" y="7698"/>
                  </a:lnTo>
                  <a:lnTo>
                    <a:pt x="792" y="7610"/>
                  </a:lnTo>
                  <a:lnTo>
                    <a:pt x="792" y="7478"/>
                  </a:lnTo>
                  <a:lnTo>
                    <a:pt x="880" y="5675"/>
                  </a:lnTo>
                  <a:lnTo>
                    <a:pt x="836" y="3871"/>
                  </a:lnTo>
                  <a:lnTo>
                    <a:pt x="748" y="2068"/>
                  </a:lnTo>
                  <a:lnTo>
                    <a:pt x="572" y="220"/>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17_2_1_1">
    <p:bg>
      <p:bgPr>
        <a:blipFill>
          <a:blip r:embed="rId2">
            <a:alphaModFix/>
          </a:blip>
          <a:stretch>
            <a:fillRect/>
          </a:stretch>
        </a:blipFill>
        <a:effectLst/>
      </p:bgPr>
    </p:bg>
    <p:spTree>
      <p:nvGrpSpPr>
        <p:cNvPr id="1" name="Shape 932"/>
        <p:cNvGrpSpPr/>
        <p:nvPr/>
      </p:nvGrpSpPr>
      <p:grpSpPr>
        <a:xfrm>
          <a:off x="0" y="0"/>
          <a:ext cx="0" cy="0"/>
          <a:chOff x="0" y="0"/>
          <a:chExt cx="0" cy="0"/>
        </a:xfrm>
      </p:grpSpPr>
      <p:sp>
        <p:nvSpPr>
          <p:cNvPr id="933" name="Google Shape;933;p36"/>
          <p:cNvSpPr/>
          <p:nvPr/>
        </p:nvSpPr>
        <p:spPr>
          <a:xfrm>
            <a:off x="0" y="0"/>
            <a:ext cx="9163800" cy="5143500"/>
          </a:xfrm>
          <a:prstGeom prst="rect">
            <a:avLst/>
          </a:prstGeom>
          <a:solidFill>
            <a:srgbClr val="161616">
              <a:alpha val="8078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34" name="Google Shape;934;p36"/>
          <p:cNvGrpSpPr/>
          <p:nvPr/>
        </p:nvGrpSpPr>
        <p:grpSpPr>
          <a:xfrm>
            <a:off x="8018856" y="4088268"/>
            <a:ext cx="1328233" cy="387520"/>
            <a:chOff x="1444500" y="3819175"/>
            <a:chExt cx="889700" cy="259575"/>
          </a:xfrm>
        </p:grpSpPr>
        <p:sp>
          <p:nvSpPr>
            <p:cNvPr id="935" name="Google Shape;935;p36"/>
            <p:cNvSpPr/>
            <p:nvPr/>
          </p:nvSpPr>
          <p:spPr>
            <a:xfrm>
              <a:off x="1444500" y="3819175"/>
              <a:ext cx="28625" cy="250775"/>
            </a:xfrm>
            <a:custGeom>
              <a:avLst/>
              <a:gdLst/>
              <a:ahLst/>
              <a:cxnLst/>
              <a:rect l="l" t="t" r="r" b="b"/>
              <a:pathLst>
                <a:path w="1145" h="10031" extrusionOk="0">
                  <a:moveTo>
                    <a:pt x="264" y="1"/>
                  </a:moveTo>
                  <a:lnTo>
                    <a:pt x="132" y="45"/>
                  </a:lnTo>
                  <a:lnTo>
                    <a:pt x="44" y="89"/>
                  </a:lnTo>
                  <a:lnTo>
                    <a:pt x="1" y="221"/>
                  </a:lnTo>
                  <a:lnTo>
                    <a:pt x="1" y="309"/>
                  </a:lnTo>
                  <a:lnTo>
                    <a:pt x="220" y="2640"/>
                  </a:lnTo>
                  <a:lnTo>
                    <a:pt x="396" y="5016"/>
                  </a:lnTo>
                  <a:lnTo>
                    <a:pt x="484" y="7347"/>
                  </a:lnTo>
                  <a:lnTo>
                    <a:pt x="528" y="9722"/>
                  </a:lnTo>
                  <a:lnTo>
                    <a:pt x="528" y="9810"/>
                  </a:lnTo>
                  <a:lnTo>
                    <a:pt x="616" y="9942"/>
                  </a:lnTo>
                  <a:lnTo>
                    <a:pt x="704" y="9986"/>
                  </a:lnTo>
                  <a:lnTo>
                    <a:pt x="836" y="10030"/>
                  </a:lnTo>
                  <a:lnTo>
                    <a:pt x="924" y="9986"/>
                  </a:lnTo>
                  <a:lnTo>
                    <a:pt x="1056" y="9942"/>
                  </a:lnTo>
                  <a:lnTo>
                    <a:pt x="1100" y="9810"/>
                  </a:lnTo>
                  <a:lnTo>
                    <a:pt x="1144" y="9722"/>
                  </a:lnTo>
                  <a:lnTo>
                    <a:pt x="1100" y="7347"/>
                  </a:lnTo>
                  <a:lnTo>
                    <a:pt x="1012" y="4972"/>
                  </a:lnTo>
                  <a:lnTo>
                    <a:pt x="836" y="2596"/>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36"/>
            <p:cNvSpPr/>
            <p:nvPr/>
          </p:nvSpPr>
          <p:spPr>
            <a:xfrm>
              <a:off x="1481900" y="3849975"/>
              <a:ext cx="33000" cy="201275"/>
            </a:xfrm>
            <a:custGeom>
              <a:avLst/>
              <a:gdLst/>
              <a:ahLst/>
              <a:cxnLst/>
              <a:rect l="l" t="t" r="r" b="b"/>
              <a:pathLst>
                <a:path w="1320" h="8051" extrusionOk="0">
                  <a:moveTo>
                    <a:pt x="132" y="1"/>
                  </a:moveTo>
                  <a:lnTo>
                    <a:pt x="44" y="89"/>
                  </a:lnTo>
                  <a:lnTo>
                    <a:pt x="0" y="177"/>
                  </a:lnTo>
                  <a:lnTo>
                    <a:pt x="0" y="309"/>
                  </a:lnTo>
                  <a:lnTo>
                    <a:pt x="704" y="7787"/>
                  </a:lnTo>
                  <a:lnTo>
                    <a:pt x="748" y="7875"/>
                  </a:lnTo>
                  <a:lnTo>
                    <a:pt x="792" y="7963"/>
                  </a:lnTo>
                  <a:lnTo>
                    <a:pt x="880" y="8007"/>
                  </a:lnTo>
                  <a:lnTo>
                    <a:pt x="1012" y="8051"/>
                  </a:lnTo>
                  <a:lnTo>
                    <a:pt x="1144" y="8007"/>
                  </a:lnTo>
                  <a:lnTo>
                    <a:pt x="1232" y="7919"/>
                  </a:lnTo>
                  <a:lnTo>
                    <a:pt x="1276" y="7831"/>
                  </a:lnTo>
                  <a:lnTo>
                    <a:pt x="1320" y="7699"/>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36"/>
            <p:cNvSpPr/>
            <p:nvPr/>
          </p:nvSpPr>
          <p:spPr>
            <a:xfrm>
              <a:off x="1540175" y="3866475"/>
              <a:ext cx="26425" cy="194675"/>
            </a:xfrm>
            <a:custGeom>
              <a:avLst/>
              <a:gdLst/>
              <a:ahLst/>
              <a:cxnLst/>
              <a:rect l="l" t="t" r="r" b="b"/>
              <a:pathLst>
                <a:path w="1057" h="7787" extrusionOk="0">
                  <a:moveTo>
                    <a:pt x="264" y="0"/>
                  </a:moveTo>
                  <a:lnTo>
                    <a:pt x="176" y="44"/>
                  </a:lnTo>
                  <a:lnTo>
                    <a:pt x="88" y="132"/>
                  </a:lnTo>
                  <a:lnTo>
                    <a:pt x="1" y="220"/>
                  </a:lnTo>
                  <a:lnTo>
                    <a:pt x="1" y="352"/>
                  </a:lnTo>
                  <a:lnTo>
                    <a:pt x="484" y="7523"/>
                  </a:lnTo>
                  <a:lnTo>
                    <a:pt x="484" y="7654"/>
                  </a:lnTo>
                  <a:lnTo>
                    <a:pt x="572" y="7742"/>
                  </a:lnTo>
                  <a:lnTo>
                    <a:pt x="660" y="7786"/>
                  </a:lnTo>
                  <a:lnTo>
                    <a:pt x="880" y="7786"/>
                  </a:lnTo>
                  <a:lnTo>
                    <a:pt x="1012" y="7698"/>
                  </a:lnTo>
                  <a:lnTo>
                    <a:pt x="1056" y="7610"/>
                  </a:lnTo>
                  <a:lnTo>
                    <a:pt x="1056" y="7479"/>
                  </a:lnTo>
                  <a:lnTo>
                    <a:pt x="572"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36"/>
            <p:cNvSpPr/>
            <p:nvPr/>
          </p:nvSpPr>
          <p:spPr>
            <a:xfrm>
              <a:off x="1585275" y="3870875"/>
              <a:ext cx="15400" cy="173775"/>
            </a:xfrm>
            <a:custGeom>
              <a:avLst/>
              <a:gdLst/>
              <a:ahLst/>
              <a:cxnLst/>
              <a:rect l="l" t="t" r="r" b="b"/>
              <a:pathLst>
                <a:path w="616" h="6951" extrusionOk="0">
                  <a:moveTo>
                    <a:pt x="308" y="0"/>
                  </a:moveTo>
                  <a:lnTo>
                    <a:pt x="220" y="44"/>
                  </a:lnTo>
                  <a:lnTo>
                    <a:pt x="88" y="88"/>
                  </a:lnTo>
                  <a:lnTo>
                    <a:pt x="44" y="220"/>
                  </a:lnTo>
                  <a:lnTo>
                    <a:pt x="0" y="308"/>
                  </a:lnTo>
                  <a:lnTo>
                    <a:pt x="0" y="6643"/>
                  </a:lnTo>
                  <a:lnTo>
                    <a:pt x="0" y="6731"/>
                  </a:lnTo>
                  <a:lnTo>
                    <a:pt x="88" y="6863"/>
                  </a:lnTo>
                  <a:lnTo>
                    <a:pt x="176" y="6907"/>
                  </a:lnTo>
                  <a:lnTo>
                    <a:pt x="308" y="6951"/>
                  </a:lnTo>
                  <a:lnTo>
                    <a:pt x="396" y="6907"/>
                  </a:lnTo>
                  <a:lnTo>
                    <a:pt x="484" y="6863"/>
                  </a:lnTo>
                  <a:lnTo>
                    <a:pt x="572" y="6731"/>
                  </a:lnTo>
                  <a:lnTo>
                    <a:pt x="572" y="6643"/>
                  </a:lnTo>
                  <a:lnTo>
                    <a:pt x="616" y="308"/>
                  </a:lnTo>
                  <a:lnTo>
                    <a:pt x="616" y="220"/>
                  </a:lnTo>
                  <a:lnTo>
                    <a:pt x="528" y="88"/>
                  </a:lnTo>
                  <a:lnTo>
                    <a:pt x="440"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36"/>
            <p:cNvSpPr/>
            <p:nvPr/>
          </p:nvSpPr>
          <p:spPr>
            <a:xfrm>
              <a:off x="1635850" y="3858775"/>
              <a:ext cx="25325" cy="196875"/>
            </a:xfrm>
            <a:custGeom>
              <a:avLst/>
              <a:gdLst/>
              <a:ahLst/>
              <a:cxnLst/>
              <a:rect l="l" t="t" r="r" b="b"/>
              <a:pathLst>
                <a:path w="1013" h="7875" extrusionOk="0">
                  <a:moveTo>
                    <a:pt x="264" y="1"/>
                  </a:moveTo>
                  <a:lnTo>
                    <a:pt x="132" y="45"/>
                  </a:lnTo>
                  <a:lnTo>
                    <a:pt x="45" y="89"/>
                  </a:lnTo>
                  <a:lnTo>
                    <a:pt x="1" y="220"/>
                  </a:lnTo>
                  <a:lnTo>
                    <a:pt x="1" y="308"/>
                  </a:lnTo>
                  <a:lnTo>
                    <a:pt x="220" y="2112"/>
                  </a:lnTo>
                  <a:lnTo>
                    <a:pt x="352" y="3960"/>
                  </a:lnTo>
                  <a:lnTo>
                    <a:pt x="396" y="5763"/>
                  </a:lnTo>
                  <a:lnTo>
                    <a:pt x="352" y="7567"/>
                  </a:lnTo>
                  <a:lnTo>
                    <a:pt x="396" y="7699"/>
                  </a:lnTo>
                  <a:lnTo>
                    <a:pt x="440" y="7787"/>
                  </a:lnTo>
                  <a:lnTo>
                    <a:pt x="528" y="7874"/>
                  </a:lnTo>
                  <a:lnTo>
                    <a:pt x="792" y="7874"/>
                  </a:lnTo>
                  <a:lnTo>
                    <a:pt x="880" y="7831"/>
                  </a:lnTo>
                  <a:lnTo>
                    <a:pt x="924" y="7743"/>
                  </a:lnTo>
                  <a:lnTo>
                    <a:pt x="968" y="7611"/>
                  </a:lnTo>
                  <a:lnTo>
                    <a:pt x="1012" y="5763"/>
                  </a:lnTo>
                  <a:lnTo>
                    <a:pt x="968" y="3916"/>
                  </a:lnTo>
                  <a:lnTo>
                    <a:pt x="836" y="2068"/>
                  </a:lnTo>
                  <a:lnTo>
                    <a:pt x="616" y="220"/>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36"/>
            <p:cNvSpPr/>
            <p:nvPr/>
          </p:nvSpPr>
          <p:spPr>
            <a:xfrm>
              <a:off x="1691925" y="3868675"/>
              <a:ext cx="19825" cy="172675"/>
            </a:xfrm>
            <a:custGeom>
              <a:avLst/>
              <a:gdLst/>
              <a:ahLst/>
              <a:cxnLst/>
              <a:rect l="l" t="t" r="r" b="b"/>
              <a:pathLst>
                <a:path w="793" h="6907" extrusionOk="0">
                  <a:moveTo>
                    <a:pt x="441" y="0"/>
                  </a:moveTo>
                  <a:lnTo>
                    <a:pt x="309" y="44"/>
                  </a:lnTo>
                  <a:lnTo>
                    <a:pt x="221" y="132"/>
                  </a:lnTo>
                  <a:lnTo>
                    <a:pt x="177" y="220"/>
                  </a:lnTo>
                  <a:lnTo>
                    <a:pt x="133" y="352"/>
                  </a:lnTo>
                  <a:lnTo>
                    <a:pt x="177" y="1892"/>
                  </a:lnTo>
                  <a:lnTo>
                    <a:pt x="177" y="3476"/>
                  </a:lnTo>
                  <a:lnTo>
                    <a:pt x="133" y="5015"/>
                  </a:lnTo>
                  <a:lnTo>
                    <a:pt x="1" y="6599"/>
                  </a:lnTo>
                  <a:lnTo>
                    <a:pt x="45" y="6687"/>
                  </a:lnTo>
                  <a:lnTo>
                    <a:pt x="89" y="6819"/>
                  </a:lnTo>
                  <a:lnTo>
                    <a:pt x="177" y="6863"/>
                  </a:lnTo>
                  <a:lnTo>
                    <a:pt x="309" y="6907"/>
                  </a:lnTo>
                  <a:lnTo>
                    <a:pt x="441" y="6907"/>
                  </a:lnTo>
                  <a:lnTo>
                    <a:pt x="529" y="6819"/>
                  </a:lnTo>
                  <a:lnTo>
                    <a:pt x="573" y="6731"/>
                  </a:lnTo>
                  <a:lnTo>
                    <a:pt x="617" y="6643"/>
                  </a:lnTo>
                  <a:lnTo>
                    <a:pt x="705" y="5059"/>
                  </a:lnTo>
                  <a:lnTo>
                    <a:pt x="793" y="3476"/>
                  </a:lnTo>
                  <a:lnTo>
                    <a:pt x="793" y="1892"/>
                  </a:lnTo>
                  <a:lnTo>
                    <a:pt x="749" y="308"/>
                  </a:lnTo>
                  <a:lnTo>
                    <a:pt x="705" y="176"/>
                  </a:lnTo>
                  <a:lnTo>
                    <a:pt x="661" y="88"/>
                  </a:lnTo>
                  <a:lnTo>
                    <a:pt x="573" y="44"/>
                  </a:lnTo>
                  <a:lnTo>
                    <a:pt x="44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36"/>
            <p:cNvSpPr/>
            <p:nvPr/>
          </p:nvSpPr>
          <p:spPr>
            <a:xfrm>
              <a:off x="1740325" y="3892875"/>
              <a:ext cx="23125" cy="181475"/>
            </a:xfrm>
            <a:custGeom>
              <a:avLst/>
              <a:gdLst/>
              <a:ahLst/>
              <a:cxnLst/>
              <a:rect l="l" t="t" r="r" b="b"/>
              <a:pathLst>
                <a:path w="925" h="7259" extrusionOk="0">
                  <a:moveTo>
                    <a:pt x="308" y="0"/>
                  </a:moveTo>
                  <a:lnTo>
                    <a:pt x="176" y="44"/>
                  </a:lnTo>
                  <a:lnTo>
                    <a:pt x="88" y="132"/>
                  </a:lnTo>
                  <a:lnTo>
                    <a:pt x="44" y="220"/>
                  </a:lnTo>
                  <a:lnTo>
                    <a:pt x="0" y="308"/>
                  </a:lnTo>
                  <a:lnTo>
                    <a:pt x="308" y="6950"/>
                  </a:lnTo>
                  <a:lnTo>
                    <a:pt x="352" y="7082"/>
                  </a:lnTo>
                  <a:lnTo>
                    <a:pt x="396" y="7170"/>
                  </a:lnTo>
                  <a:lnTo>
                    <a:pt x="484" y="7214"/>
                  </a:lnTo>
                  <a:lnTo>
                    <a:pt x="616" y="7258"/>
                  </a:lnTo>
                  <a:lnTo>
                    <a:pt x="748" y="7214"/>
                  </a:lnTo>
                  <a:lnTo>
                    <a:pt x="836" y="7170"/>
                  </a:lnTo>
                  <a:lnTo>
                    <a:pt x="880" y="7038"/>
                  </a:lnTo>
                  <a:lnTo>
                    <a:pt x="924" y="6950"/>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36"/>
            <p:cNvSpPr/>
            <p:nvPr/>
          </p:nvSpPr>
          <p:spPr>
            <a:xfrm>
              <a:off x="1773325" y="3874175"/>
              <a:ext cx="34100" cy="193575"/>
            </a:xfrm>
            <a:custGeom>
              <a:avLst/>
              <a:gdLst/>
              <a:ahLst/>
              <a:cxnLst/>
              <a:rect l="l" t="t" r="r" b="b"/>
              <a:pathLst>
                <a:path w="1364" h="7743" extrusionOk="0">
                  <a:moveTo>
                    <a:pt x="132" y="0"/>
                  </a:moveTo>
                  <a:lnTo>
                    <a:pt x="44" y="88"/>
                  </a:lnTo>
                  <a:lnTo>
                    <a:pt x="0" y="220"/>
                  </a:lnTo>
                  <a:lnTo>
                    <a:pt x="0" y="308"/>
                  </a:lnTo>
                  <a:lnTo>
                    <a:pt x="264" y="2112"/>
                  </a:lnTo>
                  <a:lnTo>
                    <a:pt x="484" y="3871"/>
                  </a:lnTo>
                  <a:lnTo>
                    <a:pt x="660" y="5675"/>
                  </a:lnTo>
                  <a:lnTo>
                    <a:pt x="792" y="7478"/>
                  </a:lnTo>
                  <a:lnTo>
                    <a:pt x="792" y="7610"/>
                  </a:lnTo>
                  <a:lnTo>
                    <a:pt x="880" y="7698"/>
                  </a:lnTo>
                  <a:lnTo>
                    <a:pt x="968" y="7742"/>
                  </a:lnTo>
                  <a:lnTo>
                    <a:pt x="1232" y="7742"/>
                  </a:lnTo>
                  <a:lnTo>
                    <a:pt x="1320" y="7654"/>
                  </a:lnTo>
                  <a:lnTo>
                    <a:pt x="1364" y="7566"/>
                  </a:lnTo>
                  <a:lnTo>
                    <a:pt x="1364" y="7434"/>
                  </a:lnTo>
                  <a:lnTo>
                    <a:pt x="1232" y="5631"/>
                  </a:lnTo>
                  <a:lnTo>
                    <a:pt x="1056" y="3827"/>
                  </a:lnTo>
                  <a:lnTo>
                    <a:pt x="836" y="202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36"/>
            <p:cNvSpPr/>
            <p:nvPr/>
          </p:nvSpPr>
          <p:spPr>
            <a:xfrm>
              <a:off x="1832700" y="3864275"/>
              <a:ext cx="20925" cy="194675"/>
            </a:xfrm>
            <a:custGeom>
              <a:avLst/>
              <a:gdLst/>
              <a:ahLst/>
              <a:cxnLst/>
              <a:rect l="l" t="t" r="r" b="b"/>
              <a:pathLst>
                <a:path w="837" h="7787" extrusionOk="0">
                  <a:moveTo>
                    <a:pt x="264" y="0"/>
                  </a:moveTo>
                  <a:lnTo>
                    <a:pt x="176" y="44"/>
                  </a:lnTo>
                  <a:lnTo>
                    <a:pt x="88" y="132"/>
                  </a:lnTo>
                  <a:lnTo>
                    <a:pt x="0" y="220"/>
                  </a:lnTo>
                  <a:lnTo>
                    <a:pt x="0" y="352"/>
                  </a:lnTo>
                  <a:lnTo>
                    <a:pt x="220" y="5983"/>
                  </a:lnTo>
                  <a:lnTo>
                    <a:pt x="220" y="6687"/>
                  </a:lnTo>
                  <a:lnTo>
                    <a:pt x="220" y="7083"/>
                  </a:lnTo>
                  <a:lnTo>
                    <a:pt x="176" y="7435"/>
                  </a:lnTo>
                  <a:lnTo>
                    <a:pt x="132" y="7523"/>
                  </a:lnTo>
                  <a:lnTo>
                    <a:pt x="176" y="7654"/>
                  </a:lnTo>
                  <a:lnTo>
                    <a:pt x="264" y="7742"/>
                  </a:lnTo>
                  <a:lnTo>
                    <a:pt x="396" y="7786"/>
                  </a:lnTo>
                  <a:lnTo>
                    <a:pt x="528" y="7786"/>
                  </a:lnTo>
                  <a:lnTo>
                    <a:pt x="616" y="7742"/>
                  </a:lnTo>
                  <a:lnTo>
                    <a:pt x="704" y="7654"/>
                  </a:lnTo>
                  <a:lnTo>
                    <a:pt x="748" y="7567"/>
                  </a:lnTo>
                  <a:lnTo>
                    <a:pt x="792" y="7127"/>
                  </a:lnTo>
                  <a:lnTo>
                    <a:pt x="836" y="6731"/>
                  </a:lnTo>
                  <a:lnTo>
                    <a:pt x="836" y="5939"/>
                  </a:lnTo>
                  <a:lnTo>
                    <a:pt x="616"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36"/>
            <p:cNvSpPr/>
            <p:nvPr/>
          </p:nvSpPr>
          <p:spPr>
            <a:xfrm>
              <a:off x="1895375" y="3841175"/>
              <a:ext cx="19825" cy="188075"/>
            </a:xfrm>
            <a:custGeom>
              <a:avLst/>
              <a:gdLst/>
              <a:ahLst/>
              <a:cxnLst/>
              <a:rect l="l" t="t" r="r" b="b"/>
              <a:pathLst>
                <a:path w="793" h="7523" extrusionOk="0">
                  <a:moveTo>
                    <a:pt x="177" y="1"/>
                  </a:moveTo>
                  <a:lnTo>
                    <a:pt x="89" y="89"/>
                  </a:lnTo>
                  <a:lnTo>
                    <a:pt x="45" y="177"/>
                  </a:lnTo>
                  <a:lnTo>
                    <a:pt x="1" y="309"/>
                  </a:lnTo>
                  <a:lnTo>
                    <a:pt x="133" y="2024"/>
                  </a:lnTo>
                  <a:lnTo>
                    <a:pt x="221" y="3740"/>
                  </a:lnTo>
                  <a:lnTo>
                    <a:pt x="177" y="5455"/>
                  </a:lnTo>
                  <a:lnTo>
                    <a:pt x="45" y="7171"/>
                  </a:lnTo>
                  <a:lnTo>
                    <a:pt x="45" y="7303"/>
                  </a:lnTo>
                  <a:lnTo>
                    <a:pt x="133" y="7391"/>
                  </a:lnTo>
                  <a:lnTo>
                    <a:pt x="221" y="7479"/>
                  </a:lnTo>
                  <a:lnTo>
                    <a:pt x="309" y="7479"/>
                  </a:lnTo>
                  <a:lnTo>
                    <a:pt x="353" y="7523"/>
                  </a:lnTo>
                  <a:lnTo>
                    <a:pt x="441" y="7479"/>
                  </a:lnTo>
                  <a:lnTo>
                    <a:pt x="529" y="7435"/>
                  </a:lnTo>
                  <a:lnTo>
                    <a:pt x="617" y="7347"/>
                  </a:lnTo>
                  <a:lnTo>
                    <a:pt x="661" y="7215"/>
                  </a:lnTo>
                  <a:lnTo>
                    <a:pt x="749" y="5499"/>
                  </a:lnTo>
                  <a:lnTo>
                    <a:pt x="793" y="3740"/>
                  </a:lnTo>
                  <a:lnTo>
                    <a:pt x="749" y="1980"/>
                  </a:lnTo>
                  <a:lnTo>
                    <a:pt x="617" y="265"/>
                  </a:lnTo>
                  <a:lnTo>
                    <a:pt x="573" y="133"/>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36"/>
            <p:cNvSpPr/>
            <p:nvPr/>
          </p:nvSpPr>
          <p:spPr>
            <a:xfrm>
              <a:off x="1960275" y="3834575"/>
              <a:ext cx="18700" cy="186975"/>
            </a:xfrm>
            <a:custGeom>
              <a:avLst/>
              <a:gdLst/>
              <a:ahLst/>
              <a:cxnLst/>
              <a:rect l="l" t="t" r="r" b="b"/>
              <a:pathLst>
                <a:path w="748" h="7479" extrusionOk="0">
                  <a:moveTo>
                    <a:pt x="176" y="1"/>
                  </a:moveTo>
                  <a:lnTo>
                    <a:pt x="44" y="89"/>
                  </a:lnTo>
                  <a:lnTo>
                    <a:pt x="0" y="177"/>
                  </a:lnTo>
                  <a:lnTo>
                    <a:pt x="0" y="309"/>
                  </a:lnTo>
                  <a:lnTo>
                    <a:pt x="88" y="2024"/>
                  </a:lnTo>
                  <a:lnTo>
                    <a:pt x="132" y="3740"/>
                  </a:lnTo>
                  <a:lnTo>
                    <a:pt x="132" y="5455"/>
                  </a:lnTo>
                  <a:lnTo>
                    <a:pt x="88" y="7171"/>
                  </a:lnTo>
                  <a:lnTo>
                    <a:pt x="132" y="7303"/>
                  </a:lnTo>
                  <a:lnTo>
                    <a:pt x="176" y="7391"/>
                  </a:lnTo>
                  <a:lnTo>
                    <a:pt x="264" y="7435"/>
                  </a:lnTo>
                  <a:lnTo>
                    <a:pt x="396" y="7479"/>
                  </a:lnTo>
                  <a:lnTo>
                    <a:pt x="528" y="7479"/>
                  </a:lnTo>
                  <a:lnTo>
                    <a:pt x="616" y="7391"/>
                  </a:lnTo>
                  <a:lnTo>
                    <a:pt x="704" y="7303"/>
                  </a:lnTo>
                  <a:lnTo>
                    <a:pt x="704" y="7171"/>
                  </a:lnTo>
                  <a:lnTo>
                    <a:pt x="748" y="5455"/>
                  </a:lnTo>
                  <a:lnTo>
                    <a:pt x="748" y="3740"/>
                  </a:lnTo>
                  <a:lnTo>
                    <a:pt x="660" y="1980"/>
                  </a:lnTo>
                  <a:lnTo>
                    <a:pt x="572"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36"/>
            <p:cNvSpPr/>
            <p:nvPr/>
          </p:nvSpPr>
          <p:spPr>
            <a:xfrm>
              <a:off x="2014150" y="3866475"/>
              <a:ext cx="29725" cy="158375"/>
            </a:xfrm>
            <a:custGeom>
              <a:avLst/>
              <a:gdLst/>
              <a:ahLst/>
              <a:cxnLst/>
              <a:rect l="l" t="t" r="r" b="b"/>
              <a:pathLst>
                <a:path w="1189" h="6335" extrusionOk="0">
                  <a:moveTo>
                    <a:pt x="265" y="0"/>
                  </a:moveTo>
                  <a:lnTo>
                    <a:pt x="133" y="44"/>
                  </a:lnTo>
                  <a:lnTo>
                    <a:pt x="45" y="132"/>
                  </a:lnTo>
                  <a:lnTo>
                    <a:pt x="1" y="220"/>
                  </a:lnTo>
                  <a:lnTo>
                    <a:pt x="1" y="352"/>
                  </a:lnTo>
                  <a:lnTo>
                    <a:pt x="309" y="3212"/>
                  </a:lnTo>
                  <a:lnTo>
                    <a:pt x="616" y="6027"/>
                  </a:lnTo>
                  <a:lnTo>
                    <a:pt x="616" y="6159"/>
                  </a:lnTo>
                  <a:lnTo>
                    <a:pt x="704" y="6247"/>
                  </a:lnTo>
                  <a:lnTo>
                    <a:pt x="792" y="6291"/>
                  </a:lnTo>
                  <a:lnTo>
                    <a:pt x="924" y="6335"/>
                  </a:lnTo>
                  <a:lnTo>
                    <a:pt x="1056" y="6291"/>
                  </a:lnTo>
                  <a:lnTo>
                    <a:pt x="1144" y="6203"/>
                  </a:lnTo>
                  <a:lnTo>
                    <a:pt x="1188" y="6115"/>
                  </a:lnTo>
                  <a:lnTo>
                    <a:pt x="1188" y="5983"/>
                  </a:lnTo>
                  <a:lnTo>
                    <a:pt x="924" y="3124"/>
                  </a:lnTo>
                  <a:lnTo>
                    <a:pt x="572" y="264"/>
                  </a:lnTo>
                  <a:lnTo>
                    <a:pt x="528" y="176"/>
                  </a:lnTo>
                  <a:lnTo>
                    <a:pt x="484" y="88"/>
                  </a:lnTo>
                  <a:lnTo>
                    <a:pt x="353" y="44"/>
                  </a:lnTo>
                  <a:lnTo>
                    <a:pt x="265"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36"/>
            <p:cNvSpPr/>
            <p:nvPr/>
          </p:nvSpPr>
          <p:spPr>
            <a:xfrm>
              <a:off x="2065850" y="3843375"/>
              <a:ext cx="34100" cy="211175"/>
            </a:xfrm>
            <a:custGeom>
              <a:avLst/>
              <a:gdLst/>
              <a:ahLst/>
              <a:cxnLst/>
              <a:rect l="l" t="t" r="r" b="b"/>
              <a:pathLst>
                <a:path w="1364" h="8447" extrusionOk="0">
                  <a:moveTo>
                    <a:pt x="176" y="1"/>
                  </a:moveTo>
                  <a:lnTo>
                    <a:pt x="88" y="89"/>
                  </a:lnTo>
                  <a:lnTo>
                    <a:pt x="0" y="221"/>
                  </a:lnTo>
                  <a:lnTo>
                    <a:pt x="0" y="309"/>
                  </a:lnTo>
                  <a:lnTo>
                    <a:pt x="220" y="2332"/>
                  </a:lnTo>
                  <a:lnTo>
                    <a:pt x="440" y="4356"/>
                  </a:lnTo>
                  <a:lnTo>
                    <a:pt x="616" y="6379"/>
                  </a:lnTo>
                  <a:lnTo>
                    <a:pt x="748" y="8447"/>
                  </a:lnTo>
                  <a:lnTo>
                    <a:pt x="1364" y="8403"/>
                  </a:lnTo>
                  <a:lnTo>
                    <a:pt x="1320" y="7787"/>
                  </a:lnTo>
                  <a:lnTo>
                    <a:pt x="1320" y="7699"/>
                  </a:lnTo>
                  <a:lnTo>
                    <a:pt x="1188" y="5851"/>
                  </a:lnTo>
                  <a:lnTo>
                    <a:pt x="1012" y="3960"/>
                  </a:lnTo>
                  <a:lnTo>
                    <a:pt x="836" y="2112"/>
                  </a:lnTo>
                  <a:lnTo>
                    <a:pt x="616"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36"/>
            <p:cNvSpPr/>
            <p:nvPr/>
          </p:nvSpPr>
          <p:spPr>
            <a:xfrm>
              <a:off x="2121925" y="3848875"/>
              <a:ext cx="26425" cy="194675"/>
            </a:xfrm>
            <a:custGeom>
              <a:avLst/>
              <a:gdLst/>
              <a:ahLst/>
              <a:cxnLst/>
              <a:rect l="l" t="t" r="r" b="b"/>
              <a:pathLst>
                <a:path w="1057" h="7787" extrusionOk="0">
                  <a:moveTo>
                    <a:pt x="264" y="1"/>
                  </a:moveTo>
                  <a:lnTo>
                    <a:pt x="132" y="45"/>
                  </a:lnTo>
                  <a:lnTo>
                    <a:pt x="88" y="133"/>
                  </a:lnTo>
                  <a:lnTo>
                    <a:pt x="0" y="265"/>
                  </a:lnTo>
                  <a:lnTo>
                    <a:pt x="0" y="353"/>
                  </a:lnTo>
                  <a:lnTo>
                    <a:pt x="264" y="2112"/>
                  </a:lnTo>
                  <a:lnTo>
                    <a:pt x="396" y="3916"/>
                  </a:lnTo>
                  <a:lnTo>
                    <a:pt x="484" y="5675"/>
                  </a:lnTo>
                  <a:lnTo>
                    <a:pt x="484" y="7479"/>
                  </a:lnTo>
                  <a:lnTo>
                    <a:pt x="484" y="7611"/>
                  </a:lnTo>
                  <a:lnTo>
                    <a:pt x="528" y="7699"/>
                  </a:lnTo>
                  <a:lnTo>
                    <a:pt x="660" y="7743"/>
                  </a:lnTo>
                  <a:lnTo>
                    <a:pt x="748" y="7787"/>
                  </a:lnTo>
                  <a:lnTo>
                    <a:pt x="880" y="7743"/>
                  </a:lnTo>
                  <a:lnTo>
                    <a:pt x="968" y="7699"/>
                  </a:lnTo>
                  <a:lnTo>
                    <a:pt x="1056" y="7611"/>
                  </a:lnTo>
                  <a:lnTo>
                    <a:pt x="1056" y="7479"/>
                  </a:lnTo>
                  <a:lnTo>
                    <a:pt x="1056" y="5675"/>
                  </a:lnTo>
                  <a:lnTo>
                    <a:pt x="1012" y="3872"/>
                  </a:lnTo>
                  <a:lnTo>
                    <a:pt x="836" y="2068"/>
                  </a:lnTo>
                  <a:lnTo>
                    <a:pt x="616" y="265"/>
                  </a:lnTo>
                  <a:lnTo>
                    <a:pt x="572" y="177"/>
                  </a:lnTo>
                  <a:lnTo>
                    <a:pt x="484" y="89"/>
                  </a:lnTo>
                  <a:lnTo>
                    <a:pt x="396" y="45"/>
                  </a:lnTo>
                  <a:lnTo>
                    <a:pt x="26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36"/>
            <p:cNvSpPr/>
            <p:nvPr/>
          </p:nvSpPr>
          <p:spPr>
            <a:xfrm>
              <a:off x="2171400" y="3868675"/>
              <a:ext cx="19825" cy="151775"/>
            </a:xfrm>
            <a:custGeom>
              <a:avLst/>
              <a:gdLst/>
              <a:ahLst/>
              <a:cxnLst/>
              <a:rect l="l" t="t" r="r" b="b"/>
              <a:pathLst>
                <a:path w="793" h="6071" extrusionOk="0">
                  <a:moveTo>
                    <a:pt x="309" y="0"/>
                  </a:moveTo>
                  <a:lnTo>
                    <a:pt x="221" y="44"/>
                  </a:lnTo>
                  <a:lnTo>
                    <a:pt x="89" y="132"/>
                  </a:lnTo>
                  <a:lnTo>
                    <a:pt x="45" y="220"/>
                  </a:lnTo>
                  <a:lnTo>
                    <a:pt x="1" y="308"/>
                  </a:lnTo>
                  <a:lnTo>
                    <a:pt x="89" y="3036"/>
                  </a:lnTo>
                  <a:lnTo>
                    <a:pt x="221" y="5763"/>
                  </a:lnTo>
                  <a:lnTo>
                    <a:pt x="221" y="5895"/>
                  </a:lnTo>
                  <a:lnTo>
                    <a:pt x="309" y="5983"/>
                  </a:lnTo>
                  <a:lnTo>
                    <a:pt x="397" y="6027"/>
                  </a:lnTo>
                  <a:lnTo>
                    <a:pt x="485" y="6071"/>
                  </a:lnTo>
                  <a:lnTo>
                    <a:pt x="529" y="6071"/>
                  </a:lnTo>
                  <a:lnTo>
                    <a:pt x="617" y="6027"/>
                  </a:lnTo>
                  <a:lnTo>
                    <a:pt x="705" y="5939"/>
                  </a:lnTo>
                  <a:lnTo>
                    <a:pt x="793" y="5851"/>
                  </a:lnTo>
                  <a:lnTo>
                    <a:pt x="793" y="5719"/>
                  </a:lnTo>
                  <a:lnTo>
                    <a:pt x="705" y="3036"/>
                  </a:lnTo>
                  <a:lnTo>
                    <a:pt x="617" y="308"/>
                  </a:lnTo>
                  <a:lnTo>
                    <a:pt x="617" y="220"/>
                  </a:lnTo>
                  <a:lnTo>
                    <a:pt x="529" y="88"/>
                  </a:lnTo>
                  <a:lnTo>
                    <a:pt x="441" y="44"/>
                  </a:lnTo>
                  <a:lnTo>
                    <a:pt x="309"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36"/>
            <p:cNvSpPr/>
            <p:nvPr/>
          </p:nvSpPr>
          <p:spPr>
            <a:xfrm>
              <a:off x="2218700" y="3877475"/>
              <a:ext cx="23125" cy="177075"/>
            </a:xfrm>
            <a:custGeom>
              <a:avLst/>
              <a:gdLst/>
              <a:ahLst/>
              <a:cxnLst/>
              <a:rect l="l" t="t" r="r" b="b"/>
              <a:pathLst>
                <a:path w="925" h="7083" extrusionOk="0">
                  <a:moveTo>
                    <a:pt x="308" y="0"/>
                  </a:moveTo>
                  <a:lnTo>
                    <a:pt x="176" y="44"/>
                  </a:lnTo>
                  <a:lnTo>
                    <a:pt x="88" y="132"/>
                  </a:lnTo>
                  <a:lnTo>
                    <a:pt x="44" y="220"/>
                  </a:lnTo>
                  <a:lnTo>
                    <a:pt x="0" y="352"/>
                  </a:lnTo>
                  <a:lnTo>
                    <a:pt x="220" y="3563"/>
                  </a:lnTo>
                  <a:lnTo>
                    <a:pt x="308" y="6775"/>
                  </a:lnTo>
                  <a:lnTo>
                    <a:pt x="352" y="6907"/>
                  </a:lnTo>
                  <a:lnTo>
                    <a:pt x="396" y="6995"/>
                  </a:lnTo>
                  <a:lnTo>
                    <a:pt x="484" y="7083"/>
                  </a:lnTo>
                  <a:lnTo>
                    <a:pt x="616" y="7083"/>
                  </a:lnTo>
                  <a:lnTo>
                    <a:pt x="748" y="7039"/>
                  </a:lnTo>
                  <a:lnTo>
                    <a:pt x="836" y="6995"/>
                  </a:lnTo>
                  <a:lnTo>
                    <a:pt x="880" y="6907"/>
                  </a:lnTo>
                  <a:lnTo>
                    <a:pt x="924" y="6775"/>
                  </a:lnTo>
                  <a:lnTo>
                    <a:pt x="792" y="3519"/>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36"/>
            <p:cNvSpPr/>
            <p:nvPr/>
          </p:nvSpPr>
          <p:spPr>
            <a:xfrm>
              <a:off x="2257200" y="3885175"/>
              <a:ext cx="31900" cy="184775"/>
            </a:xfrm>
            <a:custGeom>
              <a:avLst/>
              <a:gdLst/>
              <a:ahLst/>
              <a:cxnLst/>
              <a:rect l="l" t="t" r="r" b="b"/>
              <a:pathLst>
                <a:path w="1276" h="7391" extrusionOk="0">
                  <a:moveTo>
                    <a:pt x="220" y="0"/>
                  </a:moveTo>
                  <a:lnTo>
                    <a:pt x="88" y="44"/>
                  </a:lnTo>
                  <a:lnTo>
                    <a:pt x="44" y="88"/>
                  </a:lnTo>
                  <a:lnTo>
                    <a:pt x="0" y="220"/>
                  </a:lnTo>
                  <a:lnTo>
                    <a:pt x="0" y="352"/>
                  </a:lnTo>
                  <a:lnTo>
                    <a:pt x="264" y="2024"/>
                  </a:lnTo>
                  <a:lnTo>
                    <a:pt x="484" y="3695"/>
                  </a:lnTo>
                  <a:lnTo>
                    <a:pt x="616" y="5411"/>
                  </a:lnTo>
                  <a:lnTo>
                    <a:pt x="704" y="7082"/>
                  </a:lnTo>
                  <a:lnTo>
                    <a:pt x="704" y="7214"/>
                  </a:lnTo>
                  <a:lnTo>
                    <a:pt x="792" y="7302"/>
                  </a:lnTo>
                  <a:lnTo>
                    <a:pt x="880" y="7346"/>
                  </a:lnTo>
                  <a:lnTo>
                    <a:pt x="1012" y="7390"/>
                  </a:lnTo>
                  <a:lnTo>
                    <a:pt x="1100" y="7346"/>
                  </a:lnTo>
                  <a:lnTo>
                    <a:pt x="1188" y="7302"/>
                  </a:lnTo>
                  <a:lnTo>
                    <a:pt x="1276" y="7214"/>
                  </a:lnTo>
                  <a:lnTo>
                    <a:pt x="1276" y="7082"/>
                  </a:lnTo>
                  <a:lnTo>
                    <a:pt x="1232" y="5367"/>
                  </a:lnTo>
                  <a:lnTo>
                    <a:pt x="1056" y="3651"/>
                  </a:lnTo>
                  <a:lnTo>
                    <a:pt x="836" y="1936"/>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36"/>
            <p:cNvSpPr/>
            <p:nvPr/>
          </p:nvSpPr>
          <p:spPr>
            <a:xfrm>
              <a:off x="2307775" y="3865375"/>
              <a:ext cx="26425" cy="213375"/>
            </a:xfrm>
            <a:custGeom>
              <a:avLst/>
              <a:gdLst/>
              <a:ahLst/>
              <a:cxnLst/>
              <a:rect l="l" t="t" r="r" b="b"/>
              <a:pathLst>
                <a:path w="1057" h="8535" extrusionOk="0">
                  <a:moveTo>
                    <a:pt x="133" y="0"/>
                  </a:moveTo>
                  <a:lnTo>
                    <a:pt x="45" y="88"/>
                  </a:lnTo>
                  <a:lnTo>
                    <a:pt x="1" y="220"/>
                  </a:lnTo>
                  <a:lnTo>
                    <a:pt x="1" y="308"/>
                  </a:lnTo>
                  <a:lnTo>
                    <a:pt x="221" y="2288"/>
                  </a:lnTo>
                  <a:lnTo>
                    <a:pt x="396" y="4267"/>
                  </a:lnTo>
                  <a:lnTo>
                    <a:pt x="440" y="6247"/>
                  </a:lnTo>
                  <a:lnTo>
                    <a:pt x="396" y="8226"/>
                  </a:lnTo>
                  <a:lnTo>
                    <a:pt x="440" y="8358"/>
                  </a:lnTo>
                  <a:lnTo>
                    <a:pt x="484" y="8446"/>
                  </a:lnTo>
                  <a:lnTo>
                    <a:pt x="572" y="8534"/>
                  </a:lnTo>
                  <a:lnTo>
                    <a:pt x="836" y="8534"/>
                  </a:lnTo>
                  <a:lnTo>
                    <a:pt x="924" y="8490"/>
                  </a:lnTo>
                  <a:lnTo>
                    <a:pt x="968" y="8358"/>
                  </a:lnTo>
                  <a:lnTo>
                    <a:pt x="1012" y="8270"/>
                  </a:lnTo>
                  <a:lnTo>
                    <a:pt x="1056" y="6247"/>
                  </a:lnTo>
                  <a:lnTo>
                    <a:pt x="968" y="4223"/>
                  </a:lnTo>
                  <a:lnTo>
                    <a:pt x="836" y="224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53" name="Google Shape;953;p36"/>
          <p:cNvGrpSpPr/>
          <p:nvPr/>
        </p:nvGrpSpPr>
        <p:grpSpPr>
          <a:xfrm>
            <a:off x="8018856" y="4570960"/>
            <a:ext cx="1324949" cy="367776"/>
            <a:chOff x="1444500" y="4142500"/>
            <a:chExt cx="887500" cy="246350"/>
          </a:xfrm>
        </p:grpSpPr>
        <p:sp>
          <p:nvSpPr>
            <p:cNvPr id="954" name="Google Shape;954;p36"/>
            <p:cNvSpPr/>
            <p:nvPr/>
          </p:nvSpPr>
          <p:spPr>
            <a:xfrm>
              <a:off x="1444500" y="4154600"/>
              <a:ext cx="29725" cy="224375"/>
            </a:xfrm>
            <a:custGeom>
              <a:avLst/>
              <a:gdLst/>
              <a:ahLst/>
              <a:cxnLst/>
              <a:rect l="l" t="t" r="r" b="b"/>
              <a:pathLst>
                <a:path w="1189" h="8975" extrusionOk="0">
                  <a:moveTo>
                    <a:pt x="528" y="0"/>
                  </a:moveTo>
                  <a:lnTo>
                    <a:pt x="440" y="88"/>
                  </a:lnTo>
                  <a:lnTo>
                    <a:pt x="396" y="176"/>
                  </a:lnTo>
                  <a:lnTo>
                    <a:pt x="396" y="308"/>
                  </a:lnTo>
                  <a:lnTo>
                    <a:pt x="484" y="1364"/>
                  </a:lnTo>
                  <a:lnTo>
                    <a:pt x="572" y="2376"/>
                  </a:lnTo>
                  <a:lnTo>
                    <a:pt x="572" y="3432"/>
                  </a:lnTo>
                  <a:lnTo>
                    <a:pt x="528" y="4487"/>
                  </a:lnTo>
                  <a:lnTo>
                    <a:pt x="484" y="5499"/>
                  </a:lnTo>
                  <a:lnTo>
                    <a:pt x="352" y="6555"/>
                  </a:lnTo>
                  <a:lnTo>
                    <a:pt x="220" y="7566"/>
                  </a:lnTo>
                  <a:lnTo>
                    <a:pt x="1" y="8578"/>
                  </a:lnTo>
                  <a:lnTo>
                    <a:pt x="1" y="8710"/>
                  </a:lnTo>
                  <a:lnTo>
                    <a:pt x="44" y="8798"/>
                  </a:lnTo>
                  <a:lnTo>
                    <a:pt x="132" y="8886"/>
                  </a:lnTo>
                  <a:lnTo>
                    <a:pt x="220" y="8930"/>
                  </a:lnTo>
                  <a:lnTo>
                    <a:pt x="308" y="8974"/>
                  </a:lnTo>
                  <a:lnTo>
                    <a:pt x="396" y="8930"/>
                  </a:lnTo>
                  <a:lnTo>
                    <a:pt x="484" y="8886"/>
                  </a:lnTo>
                  <a:lnTo>
                    <a:pt x="528" y="8798"/>
                  </a:lnTo>
                  <a:lnTo>
                    <a:pt x="572" y="8710"/>
                  </a:lnTo>
                  <a:lnTo>
                    <a:pt x="792" y="7654"/>
                  </a:lnTo>
                  <a:lnTo>
                    <a:pt x="968" y="6599"/>
                  </a:lnTo>
                  <a:lnTo>
                    <a:pt x="1056" y="5543"/>
                  </a:lnTo>
                  <a:lnTo>
                    <a:pt x="1144" y="4487"/>
                  </a:lnTo>
                  <a:lnTo>
                    <a:pt x="1188" y="3432"/>
                  </a:lnTo>
                  <a:lnTo>
                    <a:pt x="1144" y="2376"/>
                  </a:lnTo>
                  <a:lnTo>
                    <a:pt x="1100" y="1320"/>
                  </a:lnTo>
                  <a:lnTo>
                    <a:pt x="1012" y="264"/>
                  </a:lnTo>
                  <a:lnTo>
                    <a:pt x="968" y="132"/>
                  </a:lnTo>
                  <a:lnTo>
                    <a:pt x="880" y="44"/>
                  </a:lnTo>
                  <a:lnTo>
                    <a:pt x="79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36"/>
            <p:cNvSpPr/>
            <p:nvPr/>
          </p:nvSpPr>
          <p:spPr>
            <a:xfrm>
              <a:off x="1502775" y="4173300"/>
              <a:ext cx="18725" cy="186975"/>
            </a:xfrm>
            <a:custGeom>
              <a:avLst/>
              <a:gdLst/>
              <a:ahLst/>
              <a:cxnLst/>
              <a:rect l="l" t="t" r="r" b="b"/>
              <a:pathLst>
                <a:path w="749" h="7479" extrusionOk="0">
                  <a:moveTo>
                    <a:pt x="309" y="0"/>
                  </a:moveTo>
                  <a:lnTo>
                    <a:pt x="177" y="44"/>
                  </a:lnTo>
                  <a:lnTo>
                    <a:pt x="89" y="88"/>
                  </a:lnTo>
                  <a:lnTo>
                    <a:pt x="45" y="220"/>
                  </a:lnTo>
                  <a:lnTo>
                    <a:pt x="1" y="308"/>
                  </a:lnTo>
                  <a:lnTo>
                    <a:pt x="133" y="7214"/>
                  </a:lnTo>
                  <a:lnTo>
                    <a:pt x="177" y="7302"/>
                  </a:lnTo>
                  <a:lnTo>
                    <a:pt x="221" y="7390"/>
                  </a:lnTo>
                  <a:lnTo>
                    <a:pt x="309" y="7478"/>
                  </a:lnTo>
                  <a:lnTo>
                    <a:pt x="573" y="7478"/>
                  </a:lnTo>
                  <a:lnTo>
                    <a:pt x="661" y="7390"/>
                  </a:lnTo>
                  <a:lnTo>
                    <a:pt x="705" y="7302"/>
                  </a:lnTo>
                  <a:lnTo>
                    <a:pt x="749" y="7170"/>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36"/>
            <p:cNvSpPr/>
            <p:nvPr/>
          </p:nvSpPr>
          <p:spPr>
            <a:xfrm>
              <a:off x="1545675" y="4168900"/>
              <a:ext cx="18725" cy="179275"/>
            </a:xfrm>
            <a:custGeom>
              <a:avLst/>
              <a:gdLst/>
              <a:ahLst/>
              <a:cxnLst/>
              <a:rect l="l" t="t" r="r" b="b"/>
              <a:pathLst>
                <a:path w="749" h="7171" extrusionOk="0">
                  <a:moveTo>
                    <a:pt x="308" y="0"/>
                  </a:moveTo>
                  <a:lnTo>
                    <a:pt x="176" y="44"/>
                  </a:lnTo>
                  <a:lnTo>
                    <a:pt x="88" y="88"/>
                  </a:lnTo>
                  <a:lnTo>
                    <a:pt x="44" y="176"/>
                  </a:lnTo>
                  <a:lnTo>
                    <a:pt x="0" y="308"/>
                  </a:lnTo>
                  <a:lnTo>
                    <a:pt x="44" y="3607"/>
                  </a:lnTo>
                  <a:lnTo>
                    <a:pt x="132" y="6907"/>
                  </a:lnTo>
                  <a:lnTo>
                    <a:pt x="176" y="6994"/>
                  </a:lnTo>
                  <a:lnTo>
                    <a:pt x="220" y="7082"/>
                  </a:lnTo>
                  <a:lnTo>
                    <a:pt x="308" y="7170"/>
                  </a:lnTo>
                  <a:lnTo>
                    <a:pt x="572" y="7170"/>
                  </a:lnTo>
                  <a:lnTo>
                    <a:pt x="660" y="7082"/>
                  </a:lnTo>
                  <a:lnTo>
                    <a:pt x="704" y="6994"/>
                  </a:lnTo>
                  <a:lnTo>
                    <a:pt x="748" y="6863"/>
                  </a:lnTo>
                  <a:lnTo>
                    <a:pt x="660" y="3607"/>
                  </a:lnTo>
                  <a:lnTo>
                    <a:pt x="616" y="308"/>
                  </a:lnTo>
                  <a:lnTo>
                    <a:pt x="572" y="176"/>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36"/>
            <p:cNvSpPr/>
            <p:nvPr/>
          </p:nvSpPr>
          <p:spPr>
            <a:xfrm>
              <a:off x="1595150" y="4167800"/>
              <a:ext cx="26425" cy="212275"/>
            </a:xfrm>
            <a:custGeom>
              <a:avLst/>
              <a:gdLst/>
              <a:ahLst/>
              <a:cxnLst/>
              <a:rect l="l" t="t" r="r" b="b"/>
              <a:pathLst>
                <a:path w="1057" h="8491" extrusionOk="0">
                  <a:moveTo>
                    <a:pt x="221" y="0"/>
                  </a:moveTo>
                  <a:lnTo>
                    <a:pt x="133" y="44"/>
                  </a:lnTo>
                  <a:lnTo>
                    <a:pt x="45" y="88"/>
                  </a:lnTo>
                  <a:lnTo>
                    <a:pt x="1" y="220"/>
                  </a:lnTo>
                  <a:lnTo>
                    <a:pt x="1" y="308"/>
                  </a:lnTo>
                  <a:lnTo>
                    <a:pt x="221" y="2288"/>
                  </a:lnTo>
                  <a:lnTo>
                    <a:pt x="397" y="4223"/>
                  </a:lnTo>
                  <a:lnTo>
                    <a:pt x="441" y="6203"/>
                  </a:lnTo>
                  <a:lnTo>
                    <a:pt x="441" y="8182"/>
                  </a:lnTo>
                  <a:lnTo>
                    <a:pt x="441" y="8270"/>
                  </a:lnTo>
                  <a:lnTo>
                    <a:pt x="529" y="8358"/>
                  </a:lnTo>
                  <a:lnTo>
                    <a:pt x="617" y="8446"/>
                  </a:lnTo>
                  <a:lnTo>
                    <a:pt x="705" y="8490"/>
                  </a:lnTo>
                  <a:lnTo>
                    <a:pt x="749" y="8490"/>
                  </a:lnTo>
                  <a:lnTo>
                    <a:pt x="837" y="8446"/>
                  </a:lnTo>
                  <a:lnTo>
                    <a:pt x="925" y="8402"/>
                  </a:lnTo>
                  <a:lnTo>
                    <a:pt x="1013" y="8314"/>
                  </a:lnTo>
                  <a:lnTo>
                    <a:pt x="1013" y="8182"/>
                  </a:lnTo>
                  <a:lnTo>
                    <a:pt x="1057" y="6203"/>
                  </a:lnTo>
                  <a:lnTo>
                    <a:pt x="969" y="4179"/>
                  </a:lnTo>
                  <a:lnTo>
                    <a:pt x="837" y="2200"/>
                  </a:lnTo>
                  <a:lnTo>
                    <a:pt x="573" y="220"/>
                  </a:lnTo>
                  <a:lnTo>
                    <a:pt x="529" y="132"/>
                  </a:lnTo>
                  <a:lnTo>
                    <a:pt x="441" y="44"/>
                  </a:lnTo>
                  <a:lnTo>
                    <a:pt x="35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36"/>
            <p:cNvSpPr/>
            <p:nvPr/>
          </p:nvSpPr>
          <p:spPr>
            <a:xfrm>
              <a:off x="1649050" y="4175500"/>
              <a:ext cx="18725" cy="213350"/>
            </a:xfrm>
            <a:custGeom>
              <a:avLst/>
              <a:gdLst/>
              <a:ahLst/>
              <a:cxnLst/>
              <a:rect l="l" t="t" r="r" b="b"/>
              <a:pathLst>
                <a:path w="749" h="8534" extrusionOk="0">
                  <a:moveTo>
                    <a:pt x="264" y="0"/>
                  </a:moveTo>
                  <a:lnTo>
                    <a:pt x="176" y="44"/>
                  </a:lnTo>
                  <a:lnTo>
                    <a:pt x="88" y="132"/>
                  </a:lnTo>
                  <a:lnTo>
                    <a:pt x="0" y="220"/>
                  </a:lnTo>
                  <a:lnTo>
                    <a:pt x="0" y="352"/>
                  </a:lnTo>
                  <a:lnTo>
                    <a:pt x="88" y="2288"/>
                  </a:lnTo>
                  <a:lnTo>
                    <a:pt x="132" y="4267"/>
                  </a:lnTo>
                  <a:lnTo>
                    <a:pt x="132" y="6247"/>
                  </a:lnTo>
                  <a:lnTo>
                    <a:pt x="132" y="8226"/>
                  </a:lnTo>
                  <a:lnTo>
                    <a:pt x="132" y="8314"/>
                  </a:lnTo>
                  <a:lnTo>
                    <a:pt x="176" y="8446"/>
                  </a:lnTo>
                  <a:lnTo>
                    <a:pt x="308" y="8490"/>
                  </a:lnTo>
                  <a:lnTo>
                    <a:pt x="396" y="8534"/>
                  </a:lnTo>
                  <a:lnTo>
                    <a:pt x="528" y="8490"/>
                  </a:lnTo>
                  <a:lnTo>
                    <a:pt x="616" y="8446"/>
                  </a:lnTo>
                  <a:lnTo>
                    <a:pt x="704" y="8358"/>
                  </a:lnTo>
                  <a:lnTo>
                    <a:pt x="704" y="8226"/>
                  </a:lnTo>
                  <a:lnTo>
                    <a:pt x="748" y="6247"/>
                  </a:lnTo>
                  <a:lnTo>
                    <a:pt x="748" y="4267"/>
                  </a:lnTo>
                  <a:lnTo>
                    <a:pt x="660" y="2288"/>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36"/>
            <p:cNvSpPr/>
            <p:nvPr/>
          </p:nvSpPr>
          <p:spPr>
            <a:xfrm>
              <a:off x="1678750" y="4177700"/>
              <a:ext cx="28600" cy="181475"/>
            </a:xfrm>
            <a:custGeom>
              <a:avLst/>
              <a:gdLst/>
              <a:ahLst/>
              <a:cxnLst/>
              <a:rect l="l" t="t" r="r" b="b"/>
              <a:pathLst>
                <a:path w="1144" h="7259" extrusionOk="0">
                  <a:moveTo>
                    <a:pt x="264" y="0"/>
                  </a:moveTo>
                  <a:lnTo>
                    <a:pt x="132" y="44"/>
                  </a:lnTo>
                  <a:lnTo>
                    <a:pt x="44" y="132"/>
                  </a:lnTo>
                  <a:lnTo>
                    <a:pt x="0" y="264"/>
                  </a:lnTo>
                  <a:lnTo>
                    <a:pt x="0" y="352"/>
                  </a:lnTo>
                  <a:lnTo>
                    <a:pt x="264" y="2024"/>
                  </a:lnTo>
                  <a:lnTo>
                    <a:pt x="440" y="3651"/>
                  </a:lnTo>
                  <a:lnTo>
                    <a:pt x="528" y="5323"/>
                  </a:lnTo>
                  <a:lnTo>
                    <a:pt x="528" y="6950"/>
                  </a:lnTo>
                  <a:lnTo>
                    <a:pt x="528" y="7082"/>
                  </a:lnTo>
                  <a:lnTo>
                    <a:pt x="572" y="7170"/>
                  </a:lnTo>
                  <a:lnTo>
                    <a:pt x="704" y="7258"/>
                  </a:lnTo>
                  <a:lnTo>
                    <a:pt x="924" y="7258"/>
                  </a:lnTo>
                  <a:lnTo>
                    <a:pt x="1012" y="7214"/>
                  </a:lnTo>
                  <a:lnTo>
                    <a:pt x="1100" y="7082"/>
                  </a:lnTo>
                  <a:lnTo>
                    <a:pt x="1100" y="6994"/>
                  </a:lnTo>
                  <a:lnTo>
                    <a:pt x="1144" y="5279"/>
                  </a:lnTo>
                  <a:lnTo>
                    <a:pt x="1056" y="3607"/>
                  </a:lnTo>
                  <a:lnTo>
                    <a:pt x="880" y="1936"/>
                  </a:lnTo>
                  <a:lnTo>
                    <a:pt x="616" y="264"/>
                  </a:lnTo>
                  <a:lnTo>
                    <a:pt x="572" y="132"/>
                  </a:lnTo>
                  <a:lnTo>
                    <a:pt x="484" y="44"/>
                  </a:lnTo>
                  <a:lnTo>
                    <a:pt x="39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36"/>
            <p:cNvSpPr/>
            <p:nvPr/>
          </p:nvSpPr>
          <p:spPr>
            <a:xfrm>
              <a:off x="1723825" y="4157900"/>
              <a:ext cx="18725" cy="175975"/>
            </a:xfrm>
            <a:custGeom>
              <a:avLst/>
              <a:gdLst/>
              <a:ahLst/>
              <a:cxnLst/>
              <a:rect l="l" t="t" r="r" b="b"/>
              <a:pathLst>
                <a:path w="749" h="7039" extrusionOk="0">
                  <a:moveTo>
                    <a:pt x="265" y="0"/>
                  </a:moveTo>
                  <a:lnTo>
                    <a:pt x="177" y="44"/>
                  </a:lnTo>
                  <a:lnTo>
                    <a:pt x="89" y="132"/>
                  </a:lnTo>
                  <a:lnTo>
                    <a:pt x="1" y="220"/>
                  </a:lnTo>
                  <a:lnTo>
                    <a:pt x="1" y="352"/>
                  </a:lnTo>
                  <a:lnTo>
                    <a:pt x="89" y="2024"/>
                  </a:lnTo>
                  <a:lnTo>
                    <a:pt x="133" y="3695"/>
                  </a:lnTo>
                  <a:lnTo>
                    <a:pt x="133" y="5367"/>
                  </a:lnTo>
                  <a:lnTo>
                    <a:pt x="89" y="7039"/>
                  </a:lnTo>
                  <a:lnTo>
                    <a:pt x="704" y="7039"/>
                  </a:lnTo>
                  <a:lnTo>
                    <a:pt x="704" y="6731"/>
                  </a:lnTo>
                  <a:lnTo>
                    <a:pt x="704" y="6687"/>
                  </a:lnTo>
                  <a:lnTo>
                    <a:pt x="748" y="5103"/>
                  </a:lnTo>
                  <a:lnTo>
                    <a:pt x="704" y="3476"/>
                  </a:lnTo>
                  <a:lnTo>
                    <a:pt x="660" y="1892"/>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36"/>
            <p:cNvSpPr/>
            <p:nvPr/>
          </p:nvSpPr>
          <p:spPr>
            <a:xfrm>
              <a:off x="1777725" y="4190900"/>
              <a:ext cx="22000" cy="161675"/>
            </a:xfrm>
            <a:custGeom>
              <a:avLst/>
              <a:gdLst/>
              <a:ahLst/>
              <a:cxnLst/>
              <a:rect l="l" t="t" r="r" b="b"/>
              <a:pathLst>
                <a:path w="880" h="6467" extrusionOk="0">
                  <a:moveTo>
                    <a:pt x="220" y="0"/>
                  </a:moveTo>
                  <a:lnTo>
                    <a:pt x="132" y="44"/>
                  </a:lnTo>
                  <a:lnTo>
                    <a:pt x="44" y="132"/>
                  </a:lnTo>
                  <a:lnTo>
                    <a:pt x="0" y="220"/>
                  </a:lnTo>
                  <a:lnTo>
                    <a:pt x="0" y="352"/>
                  </a:lnTo>
                  <a:lnTo>
                    <a:pt x="132" y="1804"/>
                  </a:lnTo>
                  <a:lnTo>
                    <a:pt x="220" y="3255"/>
                  </a:lnTo>
                  <a:lnTo>
                    <a:pt x="264" y="4707"/>
                  </a:lnTo>
                  <a:lnTo>
                    <a:pt x="220" y="6158"/>
                  </a:lnTo>
                  <a:lnTo>
                    <a:pt x="264" y="6246"/>
                  </a:lnTo>
                  <a:lnTo>
                    <a:pt x="308" y="6334"/>
                  </a:lnTo>
                  <a:lnTo>
                    <a:pt x="396" y="6422"/>
                  </a:lnTo>
                  <a:lnTo>
                    <a:pt x="528" y="6466"/>
                  </a:lnTo>
                  <a:lnTo>
                    <a:pt x="660" y="6422"/>
                  </a:lnTo>
                  <a:lnTo>
                    <a:pt x="748" y="6378"/>
                  </a:lnTo>
                  <a:lnTo>
                    <a:pt x="792" y="6290"/>
                  </a:lnTo>
                  <a:lnTo>
                    <a:pt x="836" y="6158"/>
                  </a:lnTo>
                  <a:lnTo>
                    <a:pt x="880" y="4707"/>
                  </a:lnTo>
                  <a:lnTo>
                    <a:pt x="836" y="3211"/>
                  </a:lnTo>
                  <a:lnTo>
                    <a:pt x="748" y="1760"/>
                  </a:lnTo>
                  <a:lnTo>
                    <a:pt x="572" y="264"/>
                  </a:lnTo>
                  <a:lnTo>
                    <a:pt x="528" y="176"/>
                  </a:lnTo>
                  <a:lnTo>
                    <a:pt x="484" y="88"/>
                  </a:lnTo>
                  <a:lnTo>
                    <a:pt x="352" y="44"/>
                  </a:lnTo>
                  <a:lnTo>
                    <a:pt x="22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36"/>
            <p:cNvSpPr/>
            <p:nvPr/>
          </p:nvSpPr>
          <p:spPr>
            <a:xfrm>
              <a:off x="1828300" y="4166700"/>
              <a:ext cx="16525" cy="175975"/>
            </a:xfrm>
            <a:custGeom>
              <a:avLst/>
              <a:gdLst/>
              <a:ahLst/>
              <a:cxnLst/>
              <a:rect l="l" t="t" r="r" b="b"/>
              <a:pathLst>
                <a:path w="661" h="7039" extrusionOk="0">
                  <a:moveTo>
                    <a:pt x="308" y="0"/>
                  </a:moveTo>
                  <a:lnTo>
                    <a:pt x="176" y="44"/>
                  </a:lnTo>
                  <a:lnTo>
                    <a:pt x="89" y="88"/>
                  </a:lnTo>
                  <a:lnTo>
                    <a:pt x="45" y="220"/>
                  </a:lnTo>
                  <a:lnTo>
                    <a:pt x="1" y="308"/>
                  </a:lnTo>
                  <a:lnTo>
                    <a:pt x="45" y="4707"/>
                  </a:lnTo>
                  <a:lnTo>
                    <a:pt x="1" y="5499"/>
                  </a:lnTo>
                  <a:lnTo>
                    <a:pt x="1" y="6071"/>
                  </a:lnTo>
                  <a:lnTo>
                    <a:pt x="1" y="6775"/>
                  </a:lnTo>
                  <a:lnTo>
                    <a:pt x="45" y="6863"/>
                  </a:lnTo>
                  <a:lnTo>
                    <a:pt x="89" y="6951"/>
                  </a:lnTo>
                  <a:lnTo>
                    <a:pt x="176" y="7038"/>
                  </a:lnTo>
                  <a:lnTo>
                    <a:pt x="308" y="7038"/>
                  </a:lnTo>
                  <a:lnTo>
                    <a:pt x="440" y="6995"/>
                  </a:lnTo>
                  <a:lnTo>
                    <a:pt x="528" y="6951"/>
                  </a:lnTo>
                  <a:lnTo>
                    <a:pt x="572" y="6863"/>
                  </a:lnTo>
                  <a:lnTo>
                    <a:pt x="616" y="6731"/>
                  </a:lnTo>
                  <a:lnTo>
                    <a:pt x="572" y="6071"/>
                  </a:lnTo>
                  <a:lnTo>
                    <a:pt x="616" y="5499"/>
                  </a:lnTo>
                  <a:lnTo>
                    <a:pt x="660" y="4707"/>
                  </a:lnTo>
                  <a:lnTo>
                    <a:pt x="616" y="308"/>
                  </a:lnTo>
                  <a:lnTo>
                    <a:pt x="572" y="220"/>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36"/>
            <p:cNvSpPr/>
            <p:nvPr/>
          </p:nvSpPr>
          <p:spPr>
            <a:xfrm>
              <a:off x="1873400" y="4195300"/>
              <a:ext cx="24200" cy="170475"/>
            </a:xfrm>
            <a:custGeom>
              <a:avLst/>
              <a:gdLst/>
              <a:ahLst/>
              <a:cxnLst/>
              <a:rect l="l" t="t" r="r" b="b"/>
              <a:pathLst>
                <a:path w="968" h="6819" extrusionOk="0">
                  <a:moveTo>
                    <a:pt x="264" y="0"/>
                  </a:moveTo>
                  <a:lnTo>
                    <a:pt x="176" y="44"/>
                  </a:lnTo>
                  <a:lnTo>
                    <a:pt x="88" y="132"/>
                  </a:lnTo>
                  <a:lnTo>
                    <a:pt x="0" y="220"/>
                  </a:lnTo>
                  <a:lnTo>
                    <a:pt x="0" y="352"/>
                  </a:lnTo>
                  <a:lnTo>
                    <a:pt x="396" y="6554"/>
                  </a:lnTo>
                  <a:lnTo>
                    <a:pt x="396" y="6686"/>
                  </a:lnTo>
                  <a:lnTo>
                    <a:pt x="484" y="6774"/>
                  </a:lnTo>
                  <a:lnTo>
                    <a:pt x="572" y="6818"/>
                  </a:lnTo>
                  <a:lnTo>
                    <a:pt x="792" y="6818"/>
                  </a:lnTo>
                  <a:lnTo>
                    <a:pt x="880" y="6730"/>
                  </a:lnTo>
                  <a:lnTo>
                    <a:pt x="968" y="6642"/>
                  </a:lnTo>
                  <a:lnTo>
                    <a:pt x="968" y="6510"/>
                  </a:lnTo>
                  <a:lnTo>
                    <a:pt x="616"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36"/>
            <p:cNvSpPr/>
            <p:nvPr/>
          </p:nvSpPr>
          <p:spPr>
            <a:xfrm>
              <a:off x="1930575" y="4215075"/>
              <a:ext cx="17625" cy="143000"/>
            </a:xfrm>
            <a:custGeom>
              <a:avLst/>
              <a:gdLst/>
              <a:ahLst/>
              <a:cxnLst/>
              <a:rect l="l" t="t" r="r" b="b"/>
              <a:pathLst>
                <a:path w="705" h="5720" extrusionOk="0">
                  <a:moveTo>
                    <a:pt x="264" y="1"/>
                  </a:moveTo>
                  <a:lnTo>
                    <a:pt x="176" y="45"/>
                  </a:lnTo>
                  <a:lnTo>
                    <a:pt x="88" y="89"/>
                  </a:lnTo>
                  <a:lnTo>
                    <a:pt x="0" y="221"/>
                  </a:lnTo>
                  <a:lnTo>
                    <a:pt x="0" y="309"/>
                  </a:lnTo>
                  <a:lnTo>
                    <a:pt x="88" y="2772"/>
                  </a:lnTo>
                  <a:lnTo>
                    <a:pt x="88" y="5235"/>
                  </a:lnTo>
                  <a:lnTo>
                    <a:pt x="88" y="5323"/>
                  </a:lnTo>
                  <a:lnTo>
                    <a:pt x="88" y="5719"/>
                  </a:lnTo>
                  <a:lnTo>
                    <a:pt x="704" y="5719"/>
                  </a:lnTo>
                  <a:lnTo>
                    <a:pt x="704" y="2992"/>
                  </a:lnTo>
                  <a:lnTo>
                    <a:pt x="616" y="309"/>
                  </a:lnTo>
                  <a:lnTo>
                    <a:pt x="572" y="177"/>
                  </a:lnTo>
                  <a:lnTo>
                    <a:pt x="484" y="89"/>
                  </a:lnTo>
                  <a:lnTo>
                    <a:pt x="396" y="45"/>
                  </a:lnTo>
                  <a:lnTo>
                    <a:pt x="26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p36"/>
            <p:cNvSpPr/>
            <p:nvPr/>
          </p:nvSpPr>
          <p:spPr>
            <a:xfrm>
              <a:off x="1964675" y="4154600"/>
              <a:ext cx="25300" cy="215575"/>
            </a:xfrm>
            <a:custGeom>
              <a:avLst/>
              <a:gdLst/>
              <a:ahLst/>
              <a:cxnLst/>
              <a:rect l="l" t="t" r="r" b="b"/>
              <a:pathLst>
                <a:path w="1012" h="8623" extrusionOk="0">
                  <a:moveTo>
                    <a:pt x="264" y="0"/>
                  </a:moveTo>
                  <a:lnTo>
                    <a:pt x="176" y="88"/>
                  </a:lnTo>
                  <a:lnTo>
                    <a:pt x="132" y="220"/>
                  </a:lnTo>
                  <a:lnTo>
                    <a:pt x="132" y="308"/>
                  </a:lnTo>
                  <a:lnTo>
                    <a:pt x="264" y="1320"/>
                  </a:lnTo>
                  <a:lnTo>
                    <a:pt x="352" y="2332"/>
                  </a:lnTo>
                  <a:lnTo>
                    <a:pt x="396" y="3300"/>
                  </a:lnTo>
                  <a:lnTo>
                    <a:pt x="396" y="4311"/>
                  </a:lnTo>
                  <a:lnTo>
                    <a:pt x="396" y="5323"/>
                  </a:lnTo>
                  <a:lnTo>
                    <a:pt x="308" y="6291"/>
                  </a:lnTo>
                  <a:lnTo>
                    <a:pt x="176" y="7303"/>
                  </a:lnTo>
                  <a:lnTo>
                    <a:pt x="0" y="8270"/>
                  </a:lnTo>
                  <a:lnTo>
                    <a:pt x="0" y="8402"/>
                  </a:lnTo>
                  <a:lnTo>
                    <a:pt x="88" y="8490"/>
                  </a:lnTo>
                  <a:lnTo>
                    <a:pt x="132" y="8578"/>
                  </a:lnTo>
                  <a:lnTo>
                    <a:pt x="264" y="8622"/>
                  </a:lnTo>
                  <a:lnTo>
                    <a:pt x="396" y="8622"/>
                  </a:lnTo>
                  <a:lnTo>
                    <a:pt x="484" y="8578"/>
                  </a:lnTo>
                  <a:lnTo>
                    <a:pt x="572" y="8490"/>
                  </a:lnTo>
                  <a:lnTo>
                    <a:pt x="616" y="8402"/>
                  </a:lnTo>
                  <a:lnTo>
                    <a:pt x="792" y="7391"/>
                  </a:lnTo>
                  <a:lnTo>
                    <a:pt x="880" y="6379"/>
                  </a:lnTo>
                  <a:lnTo>
                    <a:pt x="968" y="5323"/>
                  </a:lnTo>
                  <a:lnTo>
                    <a:pt x="1012" y="4311"/>
                  </a:lnTo>
                  <a:lnTo>
                    <a:pt x="1012" y="3300"/>
                  </a:lnTo>
                  <a:lnTo>
                    <a:pt x="968" y="2288"/>
                  </a:lnTo>
                  <a:lnTo>
                    <a:pt x="880" y="1232"/>
                  </a:lnTo>
                  <a:lnTo>
                    <a:pt x="704" y="220"/>
                  </a:lnTo>
                  <a:lnTo>
                    <a:pt x="704" y="132"/>
                  </a:lnTo>
                  <a:lnTo>
                    <a:pt x="616" y="44"/>
                  </a:lnTo>
                  <a:lnTo>
                    <a:pt x="48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p36"/>
            <p:cNvSpPr/>
            <p:nvPr/>
          </p:nvSpPr>
          <p:spPr>
            <a:xfrm>
              <a:off x="2014150" y="4153500"/>
              <a:ext cx="18725" cy="201275"/>
            </a:xfrm>
            <a:custGeom>
              <a:avLst/>
              <a:gdLst/>
              <a:ahLst/>
              <a:cxnLst/>
              <a:rect l="l" t="t" r="r" b="b"/>
              <a:pathLst>
                <a:path w="749" h="8051" extrusionOk="0">
                  <a:moveTo>
                    <a:pt x="265" y="0"/>
                  </a:moveTo>
                  <a:lnTo>
                    <a:pt x="177" y="44"/>
                  </a:lnTo>
                  <a:lnTo>
                    <a:pt x="89" y="132"/>
                  </a:lnTo>
                  <a:lnTo>
                    <a:pt x="45" y="220"/>
                  </a:lnTo>
                  <a:lnTo>
                    <a:pt x="1" y="352"/>
                  </a:lnTo>
                  <a:lnTo>
                    <a:pt x="89" y="2200"/>
                  </a:lnTo>
                  <a:lnTo>
                    <a:pt x="133" y="4047"/>
                  </a:lnTo>
                  <a:lnTo>
                    <a:pt x="133" y="5895"/>
                  </a:lnTo>
                  <a:lnTo>
                    <a:pt x="45" y="7742"/>
                  </a:lnTo>
                  <a:lnTo>
                    <a:pt x="45" y="7830"/>
                  </a:lnTo>
                  <a:lnTo>
                    <a:pt x="89" y="7962"/>
                  </a:lnTo>
                  <a:lnTo>
                    <a:pt x="177" y="8006"/>
                  </a:lnTo>
                  <a:lnTo>
                    <a:pt x="309" y="8050"/>
                  </a:lnTo>
                  <a:lnTo>
                    <a:pt x="440" y="8006"/>
                  </a:lnTo>
                  <a:lnTo>
                    <a:pt x="528" y="7962"/>
                  </a:lnTo>
                  <a:lnTo>
                    <a:pt x="616" y="7874"/>
                  </a:lnTo>
                  <a:lnTo>
                    <a:pt x="616" y="7742"/>
                  </a:lnTo>
                  <a:lnTo>
                    <a:pt x="704" y="5895"/>
                  </a:lnTo>
                  <a:lnTo>
                    <a:pt x="748" y="4047"/>
                  </a:lnTo>
                  <a:lnTo>
                    <a:pt x="704" y="2156"/>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36"/>
            <p:cNvSpPr/>
            <p:nvPr/>
          </p:nvSpPr>
          <p:spPr>
            <a:xfrm>
              <a:off x="2047150" y="4243675"/>
              <a:ext cx="19825" cy="116600"/>
            </a:xfrm>
            <a:custGeom>
              <a:avLst/>
              <a:gdLst/>
              <a:ahLst/>
              <a:cxnLst/>
              <a:rect l="l" t="t" r="r" b="b"/>
              <a:pathLst>
                <a:path w="793" h="4664" extrusionOk="0">
                  <a:moveTo>
                    <a:pt x="264" y="1"/>
                  </a:moveTo>
                  <a:lnTo>
                    <a:pt x="132" y="45"/>
                  </a:lnTo>
                  <a:lnTo>
                    <a:pt x="44" y="89"/>
                  </a:lnTo>
                  <a:lnTo>
                    <a:pt x="0" y="220"/>
                  </a:lnTo>
                  <a:lnTo>
                    <a:pt x="0" y="308"/>
                  </a:lnTo>
                  <a:lnTo>
                    <a:pt x="176" y="4311"/>
                  </a:lnTo>
                  <a:lnTo>
                    <a:pt x="132" y="4355"/>
                  </a:lnTo>
                  <a:lnTo>
                    <a:pt x="176" y="4663"/>
                  </a:lnTo>
                  <a:lnTo>
                    <a:pt x="792" y="4663"/>
                  </a:lnTo>
                  <a:lnTo>
                    <a:pt x="572" y="308"/>
                  </a:lnTo>
                  <a:lnTo>
                    <a:pt x="528" y="176"/>
                  </a:lnTo>
                  <a:lnTo>
                    <a:pt x="484" y="89"/>
                  </a:lnTo>
                  <a:lnTo>
                    <a:pt x="396"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p36"/>
            <p:cNvSpPr/>
            <p:nvPr/>
          </p:nvSpPr>
          <p:spPr>
            <a:xfrm>
              <a:off x="2085625" y="4184300"/>
              <a:ext cx="19825" cy="181475"/>
            </a:xfrm>
            <a:custGeom>
              <a:avLst/>
              <a:gdLst/>
              <a:ahLst/>
              <a:cxnLst/>
              <a:rect l="l" t="t" r="r" b="b"/>
              <a:pathLst>
                <a:path w="793" h="7259" extrusionOk="0">
                  <a:moveTo>
                    <a:pt x="309" y="0"/>
                  </a:moveTo>
                  <a:lnTo>
                    <a:pt x="177" y="44"/>
                  </a:lnTo>
                  <a:lnTo>
                    <a:pt x="89" y="132"/>
                  </a:lnTo>
                  <a:lnTo>
                    <a:pt x="45" y="220"/>
                  </a:lnTo>
                  <a:lnTo>
                    <a:pt x="1" y="352"/>
                  </a:lnTo>
                  <a:lnTo>
                    <a:pt x="89" y="1980"/>
                  </a:lnTo>
                  <a:lnTo>
                    <a:pt x="177" y="3651"/>
                  </a:lnTo>
                  <a:lnTo>
                    <a:pt x="177" y="5279"/>
                  </a:lnTo>
                  <a:lnTo>
                    <a:pt x="177" y="6950"/>
                  </a:lnTo>
                  <a:lnTo>
                    <a:pt x="221" y="7082"/>
                  </a:lnTo>
                  <a:lnTo>
                    <a:pt x="265" y="7170"/>
                  </a:lnTo>
                  <a:lnTo>
                    <a:pt x="397" y="7214"/>
                  </a:lnTo>
                  <a:lnTo>
                    <a:pt x="485" y="7258"/>
                  </a:lnTo>
                  <a:lnTo>
                    <a:pt x="617" y="7214"/>
                  </a:lnTo>
                  <a:lnTo>
                    <a:pt x="705" y="7170"/>
                  </a:lnTo>
                  <a:lnTo>
                    <a:pt x="749" y="7082"/>
                  </a:lnTo>
                  <a:lnTo>
                    <a:pt x="793" y="6950"/>
                  </a:lnTo>
                  <a:lnTo>
                    <a:pt x="793" y="5279"/>
                  </a:lnTo>
                  <a:lnTo>
                    <a:pt x="749" y="3607"/>
                  </a:lnTo>
                  <a:lnTo>
                    <a:pt x="705" y="1936"/>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p36"/>
            <p:cNvSpPr/>
            <p:nvPr/>
          </p:nvSpPr>
          <p:spPr>
            <a:xfrm>
              <a:off x="2124125" y="4142500"/>
              <a:ext cx="27525" cy="205675"/>
            </a:xfrm>
            <a:custGeom>
              <a:avLst/>
              <a:gdLst/>
              <a:ahLst/>
              <a:cxnLst/>
              <a:rect l="l" t="t" r="r" b="b"/>
              <a:pathLst>
                <a:path w="1101" h="8227" extrusionOk="0">
                  <a:moveTo>
                    <a:pt x="264" y="1"/>
                  </a:moveTo>
                  <a:lnTo>
                    <a:pt x="132" y="45"/>
                  </a:lnTo>
                  <a:lnTo>
                    <a:pt x="44" y="133"/>
                  </a:lnTo>
                  <a:lnTo>
                    <a:pt x="0" y="221"/>
                  </a:lnTo>
                  <a:lnTo>
                    <a:pt x="0" y="352"/>
                  </a:lnTo>
                  <a:lnTo>
                    <a:pt x="176" y="2200"/>
                  </a:lnTo>
                  <a:lnTo>
                    <a:pt x="352" y="4092"/>
                  </a:lnTo>
                  <a:lnTo>
                    <a:pt x="440" y="5983"/>
                  </a:lnTo>
                  <a:lnTo>
                    <a:pt x="528" y="7831"/>
                  </a:lnTo>
                  <a:lnTo>
                    <a:pt x="484" y="7963"/>
                  </a:lnTo>
                  <a:lnTo>
                    <a:pt x="528" y="8226"/>
                  </a:lnTo>
                  <a:lnTo>
                    <a:pt x="1100" y="8182"/>
                  </a:lnTo>
                  <a:lnTo>
                    <a:pt x="1056" y="6203"/>
                  </a:lnTo>
                  <a:lnTo>
                    <a:pt x="968" y="4223"/>
                  </a:lnTo>
                  <a:lnTo>
                    <a:pt x="792" y="2244"/>
                  </a:lnTo>
                  <a:lnTo>
                    <a:pt x="572" y="265"/>
                  </a:lnTo>
                  <a:lnTo>
                    <a:pt x="528" y="177"/>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p36"/>
            <p:cNvSpPr/>
            <p:nvPr/>
          </p:nvSpPr>
          <p:spPr>
            <a:xfrm>
              <a:off x="2168125" y="4146900"/>
              <a:ext cx="23100" cy="181475"/>
            </a:xfrm>
            <a:custGeom>
              <a:avLst/>
              <a:gdLst/>
              <a:ahLst/>
              <a:cxnLst/>
              <a:rect l="l" t="t" r="r" b="b"/>
              <a:pathLst>
                <a:path w="924" h="7259" extrusionOk="0">
                  <a:moveTo>
                    <a:pt x="264" y="1"/>
                  </a:moveTo>
                  <a:lnTo>
                    <a:pt x="132" y="45"/>
                  </a:lnTo>
                  <a:lnTo>
                    <a:pt x="44" y="133"/>
                  </a:lnTo>
                  <a:lnTo>
                    <a:pt x="0" y="220"/>
                  </a:lnTo>
                  <a:lnTo>
                    <a:pt x="0" y="352"/>
                  </a:lnTo>
                  <a:lnTo>
                    <a:pt x="176" y="1980"/>
                  </a:lnTo>
                  <a:lnTo>
                    <a:pt x="308" y="3652"/>
                  </a:lnTo>
                  <a:lnTo>
                    <a:pt x="308" y="5279"/>
                  </a:lnTo>
                  <a:lnTo>
                    <a:pt x="308" y="6951"/>
                  </a:lnTo>
                  <a:lnTo>
                    <a:pt x="308" y="7083"/>
                  </a:lnTo>
                  <a:lnTo>
                    <a:pt x="352" y="7171"/>
                  </a:lnTo>
                  <a:lnTo>
                    <a:pt x="484" y="7215"/>
                  </a:lnTo>
                  <a:lnTo>
                    <a:pt x="572" y="7259"/>
                  </a:lnTo>
                  <a:lnTo>
                    <a:pt x="704" y="7259"/>
                  </a:lnTo>
                  <a:lnTo>
                    <a:pt x="792" y="7171"/>
                  </a:lnTo>
                  <a:lnTo>
                    <a:pt x="880" y="7083"/>
                  </a:lnTo>
                  <a:lnTo>
                    <a:pt x="880" y="6995"/>
                  </a:lnTo>
                  <a:lnTo>
                    <a:pt x="924" y="5279"/>
                  </a:lnTo>
                  <a:lnTo>
                    <a:pt x="880" y="3608"/>
                  </a:lnTo>
                  <a:lnTo>
                    <a:pt x="792" y="1936"/>
                  </a:lnTo>
                  <a:lnTo>
                    <a:pt x="572" y="264"/>
                  </a:lnTo>
                  <a:lnTo>
                    <a:pt x="528" y="176"/>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36"/>
            <p:cNvSpPr/>
            <p:nvPr/>
          </p:nvSpPr>
          <p:spPr>
            <a:xfrm>
              <a:off x="2222000" y="4182100"/>
              <a:ext cx="22025" cy="173775"/>
            </a:xfrm>
            <a:custGeom>
              <a:avLst/>
              <a:gdLst/>
              <a:ahLst/>
              <a:cxnLst/>
              <a:rect l="l" t="t" r="r" b="b"/>
              <a:pathLst>
                <a:path w="881" h="6951" extrusionOk="0">
                  <a:moveTo>
                    <a:pt x="264" y="0"/>
                  </a:moveTo>
                  <a:lnTo>
                    <a:pt x="132" y="44"/>
                  </a:lnTo>
                  <a:lnTo>
                    <a:pt x="44" y="132"/>
                  </a:lnTo>
                  <a:lnTo>
                    <a:pt x="0" y="220"/>
                  </a:lnTo>
                  <a:lnTo>
                    <a:pt x="0" y="352"/>
                  </a:lnTo>
                  <a:lnTo>
                    <a:pt x="88" y="1628"/>
                  </a:lnTo>
                  <a:lnTo>
                    <a:pt x="176" y="2903"/>
                  </a:lnTo>
                  <a:lnTo>
                    <a:pt x="220" y="4135"/>
                  </a:lnTo>
                  <a:lnTo>
                    <a:pt x="264" y="5411"/>
                  </a:lnTo>
                  <a:lnTo>
                    <a:pt x="264" y="5499"/>
                  </a:lnTo>
                  <a:lnTo>
                    <a:pt x="264" y="6950"/>
                  </a:lnTo>
                  <a:lnTo>
                    <a:pt x="880" y="6950"/>
                  </a:lnTo>
                  <a:lnTo>
                    <a:pt x="880" y="5279"/>
                  </a:lnTo>
                  <a:lnTo>
                    <a:pt x="836" y="3607"/>
                  </a:lnTo>
                  <a:lnTo>
                    <a:pt x="704" y="1936"/>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36"/>
            <p:cNvSpPr/>
            <p:nvPr/>
          </p:nvSpPr>
          <p:spPr>
            <a:xfrm>
              <a:off x="2258300" y="4153500"/>
              <a:ext cx="30800" cy="177075"/>
            </a:xfrm>
            <a:custGeom>
              <a:avLst/>
              <a:gdLst/>
              <a:ahLst/>
              <a:cxnLst/>
              <a:rect l="l" t="t" r="r" b="b"/>
              <a:pathLst>
                <a:path w="1232" h="7083" extrusionOk="0">
                  <a:moveTo>
                    <a:pt x="264" y="0"/>
                  </a:moveTo>
                  <a:lnTo>
                    <a:pt x="132" y="44"/>
                  </a:lnTo>
                  <a:lnTo>
                    <a:pt x="44" y="132"/>
                  </a:lnTo>
                  <a:lnTo>
                    <a:pt x="0" y="220"/>
                  </a:lnTo>
                  <a:lnTo>
                    <a:pt x="0" y="352"/>
                  </a:lnTo>
                  <a:lnTo>
                    <a:pt x="660" y="6819"/>
                  </a:lnTo>
                  <a:lnTo>
                    <a:pt x="660" y="6907"/>
                  </a:lnTo>
                  <a:lnTo>
                    <a:pt x="748" y="6995"/>
                  </a:lnTo>
                  <a:lnTo>
                    <a:pt x="836" y="7083"/>
                  </a:lnTo>
                  <a:lnTo>
                    <a:pt x="968" y="7083"/>
                  </a:lnTo>
                  <a:lnTo>
                    <a:pt x="1100" y="7039"/>
                  </a:lnTo>
                  <a:lnTo>
                    <a:pt x="1188" y="6995"/>
                  </a:lnTo>
                  <a:lnTo>
                    <a:pt x="1232" y="6863"/>
                  </a:lnTo>
                  <a:lnTo>
                    <a:pt x="1232" y="6775"/>
                  </a:lnTo>
                  <a:lnTo>
                    <a:pt x="572" y="264"/>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36"/>
            <p:cNvSpPr/>
            <p:nvPr/>
          </p:nvSpPr>
          <p:spPr>
            <a:xfrm>
              <a:off x="2296775" y="4188700"/>
              <a:ext cx="35225" cy="163875"/>
            </a:xfrm>
            <a:custGeom>
              <a:avLst/>
              <a:gdLst/>
              <a:ahLst/>
              <a:cxnLst/>
              <a:rect l="l" t="t" r="r" b="b"/>
              <a:pathLst>
                <a:path w="1409" h="6555" extrusionOk="0">
                  <a:moveTo>
                    <a:pt x="309" y="0"/>
                  </a:moveTo>
                  <a:lnTo>
                    <a:pt x="221" y="44"/>
                  </a:lnTo>
                  <a:lnTo>
                    <a:pt x="89" y="88"/>
                  </a:lnTo>
                  <a:lnTo>
                    <a:pt x="1" y="176"/>
                  </a:lnTo>
                  <a:lnTo>
                    <a:pt x="1" y="264"/>
                  </a:lnTo>
                  <a:lnTo>
                    <a:pt x="1" y="396"/>
                  </a:lnTo>
                  <a:lnTo>
                    <a:pt x="309" y="1848"/>
                  </a:lnTo>
                  <a:lnTo>
                    <a:pt x="573" y="3299"/>
                  </a:lnTo>
                  <a:lnTo>
                    <a:pt x="704" y="4795"/>
                  </a:lnTo>
                  <a:lnTo>
                    <a:pt x="792" y="6290"/>
                  </a:lnTo>
                  <a:lnTo>
                    <a:pt x="792" y="6378"/>
                  </a:lnTo>
                  <a:lnTo>
                    <a:pt x="880" y="6466"/>
                  </a:lnTo>
                  <a:lnTo>
                    <a:pt x="968" y="6554"/>
                  </a:lnTo>
                  <a:lnTo>
                    <a:pt x="1188" y="6554"/>
                  </a:lnTo>
                  <a:lnTo>
                    <a:pt x="1320" y="6466"/>
                  </a:lnTo>
                  <a:lnTo>
                    <a:pt x="1364" y="6378"/>
                  </a:lnTo>
                  <a:lnTo>
                    <a:pt x="1408" y="6290"/>
                  </a:lnTo>
                  <a:lnTo>
                    <a:pt x="1320" y="4751"/>
                  </a:lnTo>
                  <a:lnTo>
                    <a:pt x="1144" y="3211"/>
                  </a:lnTo>
                  <a:lnTo>
                    <a:pt x="924" y="1716"/>
                  </a:lnTo>
                  <a:lnTo>
                    <a:pt x="573" y="220"/>
                  </a:lnTo>
                  <a:lnTo>
                    <a:pt x="529" y="132"/>
                  </a:lnTo>
                  <a:lnTo>
                    <a:pt x="441" y="44"/>
                  </a:lnTo>
                  <a:lnTo>
                    <a:pt x="30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74" name="Google Shape;974;p36"/>
          <p:cNvGrpSpPr/>
          <p:nvPr/>
        </p:nvGrpSpPr>
        <p:grpSpPr>
          <a:xfrm>
            <a:off x="-407248" y="-245270"/>
            <a:ext cx="1328219" cy="1328219"/>
            <a:chOff x="1395025" y="1326150"/>
            <a:chExt cx="902875" cy="902875"/>
          </a:xfrm>
        </p:grpSpPr>
        <p:sp>
          <p:nvSpPr>
            <p:cNvPr id="975" name="Google Shape;975;p36"/>
            <p:cNvSpPr/>
            <p:nvPr/>
          </p:nvSpPr>
          <p:spPr>
            <a:xfrm>
              <a:off x="2084525" y="1326150"/>
              <a:ext cx="44025" cy="901775"/>
            </a:xfrm>
            <a:custGeom>
              <a:avLst/>
              <a:gdLst/>
              <a:ahLst/>
              <a:cxnLst/>
              <a:rect l="l" t="t" r="r" b="b"/>
              <a:pathLst>
                <a:path w="1761" h="36071" extrusionOk="0">
                  <a:moveTo>
                    <a:pt x="1189" y="0"/>
                  </a:moveTo>
                  <a:lnTo>
                    <a:pt x="881" y="4707"/>
                  </a:lnTo>
                  <a:lnTo>
                    <a:pt x="661" y="9414"/>
                  </a:lnTo>
                  <a:lnTo>
                    <a:pt x="441" y="14120"/>
                  </a:lnTo>
                  <a:lnTo>
                    <a:pt x="265" y="18783"/>
                  </a:lnTo>
                  <a:lnTo>
                    <a:pt x="177" y="23094"/>
                  </a:lnTo>
                  <a:lnTo>
                    <a:pt x="89" y="27449"/>
                  </a:lnTo>
                  <a:lnTo>
                    <a:pt x="1" y="31760"/>
                  </a:lnTo>
                  <a:lnTo>
                    <a:pt x="1" y="36071"/>
                  </a:lnTo>
                  <a:lnTo>
                    <a:pt x="573" y="36071"/>
                  </a:lnTo>
                  <a:lnTo>
                    <a:pt x="617" y="31760"/>
                  </a:lnTo>
                  <a:lnTo>
                    <a:pt x="661" y="27449"/>
                  </a:lnTo>
                  <a:lnTo>
                    <a:pt x="749" y="23094"/>
                  </a:lnTo>
                  <a:lnTo>
                    <a:pt x="881" y="18783"/>
                  </a:lnTo>
                  <a:lnTo>
                    <a:pt x="1057" y="14120"/>
                  </a:lnTo>
                  <a:lnTo>
                    <a:pt x="1233" y="9414"/>
                  </a:lnTo>
                  <a:lnTo>
                    <a:pt x="1496" y="4751"/>
                  </a:lnTo>
                  <a:lnTo>
                    <a:pt x="1760" y="44"/>
                  </a:lnTo>
                  <a:lnTo>
                    <a:pt x="1189"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p36"/>
            <p:cNvSpPr/>
            <p:nvPr/>
          </p:nvSpPr>
          <p:spPr>
            <a:xfrm>
              <a:off x="1991050" y="1327225"/>
              <a:ext cx="45125" cy="900700"/>
            </a:xfrm>
            <a:custGeom>
              <a:avLst/>
              <a:gdLst/>
              <a:ahLst/>
              <a:cxnLst/>
              <a:rect l="l" t="t" r="r" b="b"/>
              <a:pathLst>
                <a:path w="1805" h="36028" extrusionOk="0">
                  <a:moveTo>
                    <a:pt x="1057" y="1"/>
                  </a:moveTo>
                  <a:lnTo>
                    <a:pt x="1145" y="2552"/>
                  </a:lnTo>
                  <a:lnTo>
                    <a:pt x="1233" y="5104"/>
                  </a:lnTo>
                  <a:lnTo>
                    <a:pt x="1233" y="7655"/>
                  </a:lnTo>
                  <a:lnTo>
                    <a:pt x="1189" y="10206"/>
                  </a:lnTo>
                  <a:lnTo>
                    <a:pt x="1101" y="12626"/>
                  </a:lnTo>
                  <a:lnTo>
                    <a:pt x="969" y="14825"/>
                  </a:lnTo>
                  <a:lnTo>
                    <a:pt x="705" y="18916"/>
                  </a:lnTo>
                  <a:lnTo>
                    <a:pt x="441" y="22919"/>
                  </a:lnTo>
                  <a:lnTo>
                    <a:pt x="309" y="25294"/>
                  </a:lnTo>
                  <a:lnTo>
                    <a:pt x="177" y="27978"/>
                  </a:lnTo>
                  <a:lnTo>
                    <a:pt x="45" y="32025"/>
                  </a:lnTo>
                  <a:lnTo>
                    <a:pt x="1" y="36028"/>
                  </a:lnTo>
                  <a:lnTo>
                    <a:pt x="617" y="36028"/>
                  </a:lnTo>
                  <a:lnTo>
                    <a:pt x="661" y="32025"/>
                  </a:lnTo>
                  <a:lnTo>
                    <a:pt x="793" y="27978"/>
                  </a:lnTo>
                  <a:lnTo>
                    <a:pt x="925" y="25338"/>
                  </a:lnTo>
                  <a:lnTo>
                    <a:pt x="1057" y="22963"/>
                  </a:lnTo>
                  <a:lnTo>
                    <a:pt x="1321" y="18960"/>
                  </a:lnTo>
                  <a:lnTo>
                    <a:pt x="1584" y="14825"/>
                  </a:lnTo>
                  <a:lnTo>
                    <a:pt x="1716" y="12626"/>
                  </a:lnTo>
                  <a:lnTo>
                    <a:pt x="1760" y="10206"/>
                  </a:lnTo>
                  <a:lnTo>
                    <a:pt x="1804" y="7655"/>
                  </a:lnTo>
                  <a:lnTo>
                    <a:pt x="1804" y="5104"/>
                  </a:lnTo>
                  <a:lnTo>
                    <a:pt x="1760" y="2552"/>
                  </a:lnTo>
                  <a:lnTo>
                    <a:pt x="167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Google Shape;977;p36"/>
            <p:cNvSpPr/>
            <p:nvPr/>
          </p:nvSpPr>
          <p:spPr>
            <a:xfrm>
              <a:off x="2178000" y="1326150"/>
              <a:ext cx="29725" cy="901775"/>
            </a:xfrm>
            <a:custGeom>
              <a:avLst/>
              <a:gdLst/>
              <a:ahLst/>
              <a:cxnLst/>
              <a:rect l="l" t="t" r="r" b="b"/>
              <a:pathLst>
                <a:path w="1189" h="36071" extrusionOk="0">
                  <a:moveTo>
                    <a:pt x="881" y="0"/>
                  </a:moveTo>
                  <a:lnTo>
                    <a:pt x="265" y="44"/>
                  </a:lnTo>
                  <a:lnTo>
                    <a:pt x="397" y="2991"/>
                  </a:lnTo>
                  <a:lnTo>
                    <a:pt x="485" y="5982"/>
                  </a:lnTo>
                  <a:lnTo>
                    <a:pt x="529" y="8930"/>
                  </a:lnTo>
                  <a:lnTo>
                    <a:pt x="573" y="11921"/>
                  </a:lnTo>
                  <a:lnTo>
                    <a:pt x="529" y="16584"/>
                  </a:lnTo>
                  <a:lnTo>
                    <a:pt x="485" y="20851"/>
                  </a:lnTo>
                  <a:lnTo>
                    <a:pt x="265" y="28417"/>
                  </a:lnTo>
                  <a:lnTo>
                    <a:pt x="1" y="36071"/>
                  </a:lnTo>
                  <a:lnTo>
                    <a:pt x="573" y="36071"/>
                  </a:lnTo>
                  <a:lnTo>
                    <a:pt x="881" y="28417"/>
                  </a:lnTo>
                  <a:lnTo>
                    <a:pt x="1057" y="20851"/>
                  </a:lnTo>
                  <a:lnTo>
                    <a:pt x="1145" y="16584"/>
                  </a:lnTo>
                  <a:lnTo>
                    <a:pt x="1189" y="11921"/>
                  </a:lnTo>
                  <a:lnTo>
                    <a:pt x="1145" y="8930"/>
                  </a:lnTo>
                  <a:lnTo>
                    <a:pt x="1101" y="5938"/>
                  </a:lnTo>
                  <a:lnTo>
                    <a:pt x="1013" y="2991"/>
                  </a:lnTo>
                  <a:lnTo>
                    <a:pt x="88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p36"/>
            <p:cNvSpPr/>
            <p:nvPr/>
          </p:nvSpPr>
          <p:spPr>
            <a:xfrm>
              <a:off x="1907475" y="1327225"/>
              <a:ext cx="22025" cy="900700"/>
            </a:xfrm>
            <a:custGeom>
              <a:avLst/>
              <a:gdLst/>
              <a:ahLst/>
              <a:cxnLst/>
              <a:rect l="l" t="t" r="r" b="b"/>
              <a:pathLst>
                <a:path w="881" h="36028" extrusionOk="0">
                  <a:moveTo>
                    <a:pt x="177" y="1"/>
                  </a:moveTo>
                  <a:lnTo>
                    <a:pt x="265" y="7479"/>
                  </a:lnTo>
                  <a:lnTo>
                    <a:pt x="309" y="14825"/>
                  </a:lnTo>
                  <a:lnTo>
                    <a:pt x="265" y="21599"/>
                  </a:lnTo>
                  <a:lnTo>
                    <a:pt x="177" y="28462"/>
                  </a:lnTo>
                  <a:lnTo>
                    <a:pt x="1" y="36028"/>
                  </a:lnTo>
                  <a:lnTo>
                    <a:pt x="617" y="36028"/>
                  </a:lnTo>
                  <a:lnTo>
                    <a:pt x="793" y="28462"/>
                  </a:lnTo>
                  <a:lnTo>
                    <a:pt x="880" y="21599"/>
                  </a:lnTo>
                  <a:lnTo>
                    <a:pt x="880" y="14825"/>
                  </a:lnTo>
                  <a:lnTo>
                    <a:pt x="880" y="7479"/>
                  </a:lnTo>
                  <a:lnTo>
                    <a:pt x="79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79;p36"/>
            <p:cNvSpPr/>
            <p:nvPr/>
          </p:nvSpPr>
          <p:spPr>
            <a:xfrm>
              <a:off x="1804100" y="1327225"/>
              <a:ext cx="19825" cy="900700"/>
            </a:xfrm>
            <a:custGeom>
              <a:avLst/>
              <a:gdLst/>
              <a:ahLst/>
              <a:cxnLst/>
              <a:rect l="l" t="t" r="r" b="b"/>
              <a:pathLst>
                <a:path w="793" h="36028" extrusionOk="0">
                  <a:moveTo>
                    <a:pt x="1" y="1"/>
                  </a:moveTo>
                  <a:lnTo>
                    <a:pt x="177" y="6819"/>
                  </a:lnTo>
                  <a:lnTo>
                    <a:pt x="221" y="13549"/>
                  </a:lnTo>
                  <a:lnTo>
                    <a:pt x="177" y="17508"/>
                  </a:lnTo>
                  <a:lnTo>
                    <a:pt x="89" y="26130"/>
                  </a:lnTo>
                  <a:lnTo>
                    <a:pt x="1" y="36028"/>
                  </a:lnTo>
                  <a:lnTo>
                    <a:pt x="617" y="36028"/>
                  </a:lnTo>
                  <a:lnTo>
                    <a:pt x="705" y="26130"/>
                  </a:lnTo>
                  <a:lnTo>
                    <a:pt x="793" y="17508"/>
                  </a:lnTo>
                  <a:lnTo>
                    <a:pt x="793" y="13549"/>
                  </a:lnTo>
                  <a:lnTo>
                    <a:pt x="749" y="6819"/>
                  </a:lnTo>
                  <a:lnTo>
                    <a:pt x="61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36"/>
            <p:cNvSpPr/>
            <p:nvPr/>
          </p:nvSpPr>
          <p:spPr>
            <a:xfrm>
              <a:off x="1704025" y="1326150"/>
              <a:ext cx="37425" cy="901775"/>
            </a:xfrm>
            <a:custGeom>
              <a:avLst/>
              <a:gdLst/>
              <a:ahLst/>
              <a:cxnLst/>
              <a:rect l="l" t="t" r="r" b="b"/>
              <a:pathLst>
                <a:path w="1497" h="36071" extrusionOk="0">
                  <a:moveTo>
                    <a:pt x="881" y="0"/>
                  </a:moveTo>
                  <a:lnTo>
                    <a:pt x="265" y="88"/>
                  </a:lnTo>
                  <a:lnTo>
                    <a:pt x="485" y="2111"/>
                  </a:lnTo>
                  <a:lnTo>
                    <a:pt x="617" y="4091"/>
                  </a:lnTo>
                  <a:lnTo>
                    <a:pt x="749" y="6114"/>
                  </a:lnTo>
                  <a:lnTo>
                    <a:pt x="837" y="8094"/>
                  </a:lnTo>
                  <a:lnTo>
                    <a:pt x="881" y="10073"/>
                  </a:lnTo>
                  <a:lnTo>
                    <a:pt x="881" y="12053"/>
                  </a:lnTo>
                  <a:lnTo>
                    <a:pt x="837" y="13988"/>
                  </a:lnTo>
                  <a:lnTo>
                    <a:pt x="793" y="15924"/>
                  </a:lnTo>
                  <a:lnTo>
                    <a:pt x="573" y="19179"/>
                  </a:lnTo>
                  <a:lnTo>
                    <a:pt x="441" y="21378"/>
                  </a:lnTo>
                  <a:lnTo>
                    <a:pt x="265" y="24282"/>
                  </a:lnTo>
                  <a:lnTo>
                    <a:pt x="177" y="27229"/>
                  </a:lnTo>
                  <a:lnTo>
                    <a:pt x="45" y="30220"/>
                  </a:lnTo>
                  <a:lnTo>
                    <a:pt x="1" y="33167"/>
                  </a:lnTo>
                  <a:lnTo>
                    <a:pt x="1" y="36071"/>
                  </a:lnTo>
                  <a:lnTo>
                    <a:pt x="573" y="36071"/>
                  </a:lnTo>
                  <a:lnTo>
                    <a:pt x="617" y="33167"/>
                  </a:lnTo>
                  <a:lnTo>
                    <a:pt x="661" y="30220"/>
                  </a:lnTo>
                  <a:lnTo>
                    <a:pt x="749" y="27273"/>
                  </a:lnTo>
                  <a:lnTo>
                    <a:pt x="881" y="24326"/>
                  </a:lnTo>
                  <a:lnTo>
                    <a:pt x="1057" y="21422"/>
                  </a:lnTo>
                  <a:lnTo>
                    <a:pt x="1189" y="19223"/>
                  </a:lnTo>
                  <a:lnTo>
                    <a:pt x="1364" y="15968"/>
                  </a:lnTo>
                  <a:lnTo>
                    <a:pt x="1452" y="14032"/>
                  </a:lnTo>
                  <a:lnTo>
                    <a:pt x="1496" y="12053"/>
                  </a:lnTo>
                  <a:lnTo>
                    <a:pt x="1452" y="10073"/>
                  </a:lnTo>
                  <a:lnTo>
                    <a:pt x="1408" y="8094"/>
                  </a:lnTo>
                  <a:lnTo>
                    <a:pt x="1364" y="6070"/>
                  </a:lnTo>
                  <a:lnTo>
                    <a:pt x="1232" y="4047"/>
                  </a:lnTo>
                  <a:lnTo>
                    <a:pt x="1057" y="2023"/>
                  </a:lnTo>
                  <a:lnTo>
                    <a:pt x="88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p36"/>
            <p:cNvSpPr/>
            <p:nvPr/>
          </p:nvSpPr>
          <p:spPr>
            <a:xfrm>
              <a:off x="1600650" y="1327225"/>
              <a:ext cx="17625" cy="900700"/>
            </a:xfrm>
            <a:custGeom>
              <a:avLst/>
              <a:gdLst/>
              <a:ahLst/>
              <a:cxnLst/>
              <a:rect l="l" t="t" r="r" b="b"/>
              <a:pathLst>
                <a:path w="705" h="36028" extrusionOk="0">
                  <a:moveTo>
                    <a:pt x="1" y="1"/>
                  </a:moveTo>
                  <a:lnTo>
                    <a:pt x="89" y="17069"/>
                  </a:lnTo>
                  <a:lnTo>
                    <a:pt x="89" y="26570"/>
                  </a:lnTo>
                  <a:lnTo>
                    <a:pt x="89" y="36028"/>
                  </a:lnTo>
                  <a:lnTo>
                    <a:pt x="705" y="36028"/>
                  </a:lnTo>
                  <a:lnTo>
                    <a:pt x="705" y="26570"/>
                  </a:lnTo>
                  <a:lnTo>
                    <a:pt x="705" y="17069"/>
                  </a:lnTo>
                  <a:lnTo>
                    <a:pt x="61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36"/>
            <p:cNvSpPr/>
            <p:nvPr/>
          </p:nvSpPr>
          <p:spPr>
            <a:xfrm>
              <a:off x="1485200" y="1326150"/>
              <a:ext cx="31900" cy="902875"/>
            </a:xfrm>
            <a:custGeom>
              <a:avLst/>
              <a:gdLst/>
              <a:ahLst/>
              <a:cxnLst/>
              <a:rect l="l" t="t" r="r" b="b"/>
              <a:pathLst>
                <a:path w="1276" h="36115" extrusionOk="0">
                  <a:moveTo>
                    <a:pt x="1012" y="0"/>
                  </a:moveTo>
                  <a:lnTo>
                    <a:pt x="396" y="44"/>
                  </a:lnTo>
                  <a:lnTo>
                    <a:pt x="528" y="2815"/>
                  </a:lnTo>
                  <a:lnTo>
                    <a:pt x="616" y="5631"/>
                  </a:lnTo>
                  <a:lnTo>
                    <a:pt x="660" y="8446"/>
                  </a:lnTo>
                  <a:lnTo>
                    <a:pt x="704" y="11217"/>
                  </a:lnTo>
                  <a:lnTo>
                    <a:pt x="660" y="15924"/>
                  </a:lnTo>
                  <a:lnTo>
                    <a:pt x="572" y="20147"/>
                  </a:lnTo>
                  <a:lnTo>
                    <a:pt x="484" y="24106"/>
                  </a:lnTo>
                  <a:lnTo>
                    <a:pt x="352" y="28065"/>
                  </a:lnTo>
                  <a:lnTo>
                    <a:pt x="176" y="32068"/>
                  </a:lnTo>
                  <a:lnTo>
                    <a:pt x="0" y="36071"/>
                  </a:lnTo>
                  <a:lnTo>
                    <a:pt x="616" y="36115"/>
                  </a:lnTo>
                  <a:lnTo>
                    <a:pt x="792" y="32068"/>
                  </a:lnTo>
                  <a:lnTo>
                    <a:pt x="968" y="28065"/>
                  </a:lnTo>
                  <a:lnTo>
                    <a:pt x="1100" y="24106"/>
                  </a:lnTo>
                  <a:lnTo>
                    <a:pt x="1188" y="20191"/>
                  </a:lnTo>
                  <a:lnTo>
                    <a:pt x="1276" y="15924"/>
                  </a:lnTo>
                  <a:lnTo>
                    <a:pt x="1276" y="11217"/>
                  </a:lnTo>
                  <a:lnTo>
                    <a:pt x="1276" y="8402"/>
                  </a:lnTo>
                  <a:lnTo>
                    <a:pt x="1188" y="5631"/>
                  </a:lnTo>
                  <a:lnTo>
                    <a:pt x="1100" y="2815"/>
                  </a:lnTo>
                  <a:lnTo>
                    <a:pt x="101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36"/>
            <p:cNvSpPr/>
            <p:nvPr/>
          </p:nvSpPr>
          <p:spPr>
            <a:xfrm>
              <a:off x="1396125" y="2015650"/>
              <a:ext cx="900675" cy="44025"/>
            </a:xfrm>
            <a:custGeom>
              <a:avLst/>
              <a:gdLst/>
              <a:ahLst/>
              <a:cxnLst/>
              <a:rect l="l" t="t" r="r" b="b"/>
              <a:pathLst>
                <a:path w="36027" h="1761" extrusionOk="0">
                  <a:moveTo>
                    <a:pt x="0" y="1"/>
                  </a:moveTo>
                  <a:lnTo>
                    <a:pt x="0" y="617"/>
                  </a:lnTo>
                  <a:lnTo>
                    <a:pt x="4311" y="617"/>
                  </a:lnTo>
                  <a:lnTo>
                    <a:pt x="8622" y="661"/>
                  </a:lnTo>
                  <a:lnTo>
                    <a:pt x="12933" y="793"/>
                  </a:lnTo>
                  <a:lnTo>
                    <a:pt x="17244" y="881"/>
                  </a:lnTo>
                  <a:lnTo>
                    <a:pt x="21950" y="1057"/>
                  </a:lnTo>
                  <a:lnTo>
                    <a:pt x="26657" y="1276"/>
                  </a:lnTo>
                  <a:lnTo>
                    <a:pt x="31320" y="1496"/>
                  </a:lnTo>
                  <a:lnTo>
                    <a:pt x="36027" y="1760"/>
                  </a:lnTo>
                  <a:lnTo>
                    <a:pt x="36027" y="1188"/>
                  </a:lnTo>
                  <a:lnTo>
                    <a:pt x="31364" y="881"/>
                  </a:lnTo>
                  <a:lnTo>
                    <a:pt x="26657" y="661"/>
                  </a:lnTo>
                  <a:lnTo>
                    <a:pt x="21950" y="441"/>
                  </a:lnTo>
                  <a:lnTo>
                    <a:pt x="17288" y="309"/>
                  </a:lnTo>
                  <a:lnTo>
                    <a:pt x="12977" y="177"/>
                  </a:lnTo>
                  <a:lnTo>
                    <a:pt x="8622" y="89"/>
                  </a:lnTo>
                  <a:lnTo>
                    <a:pt x="4311" y="45"/>
                  </a:lnTo>
                  <a:lnTo>
                    <a:pt x="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36"/>
            <p:cNvSpPr/>
            <p:nvPr/>
          </p:nvSpPr>
          <p:spPr>
            <a:xfrm>
              <a:off x="1396125" y="1922175"/>
              <a:ext cx="900675" cy="45125"/>
            </a:xfrm>
            <a:custGeom>
              <a:avLst/>
              <a:gdLst/>
              <a:ahLst/>
              <a:cxnLst/>
              <a:rect l="l" t="t" r="r" b="b"/>
              <a:pathLst>
                <a:path w="36027" h="1805" extrusionOk="0">
                  <a:moveTo>
                    <a:pt x="0" y="1"/>
                  </a:moveTo>
                  <a:lnTo>
                    <a:pt x="0" y="617"/>
                  </a:lnTo>
                  <a:lnTo>
                    <a:pt x="4003" y="661"/>
                  </a:lnTo>
                  <a:lnTo>
                    <a:pt x="8006" y="793"/>
                  </a:lnTo>
                  <a:lnTo>
                    <a:pt x="10689" y="925"/>
                  </a:lnTo>
                  <a:lnTo>
                    <a:pt x="13065" y="1057"/>
                  </a:lnTo>
                  <a:lnTo>
                    <a:pt x="17068" y="1320"/>
                  </a:lnTo>
                  <a:lnTo>
                    <a:pt x="21159" y="1584"/>
                  </a:lnTo>
                  <a:lnTo>
                    <a:pt x="23358" y="1716"/>
                  </a:lnTo>
                  <a:lnTo>
                    <a:pt x="25821" y="1760"/>
                  </a:lnTo>
                  <a:lnTo>
                    <a:pt x="29428" y="1804"/>
                  </a:lnTo>
                  <a:lnTo>
                    <a:pt x="32728" y="1804"/>
                  </a:lnTo>
                  <a:lnTo>
                    <a:pt x="36027" y="1672"/>
                  </a:lnTo>
                  <a:lnTo>
                    <a:pt x="36027" y="1100"/>
                  </a:lnTo>
                  <a:lnTo>
                    <a:pt x="33431" y="1188"/>
                  </a:lnTo>
                  <a:lnTo>
                    <a:pt x="30880" y="1232"/>
                  </a:lnTo>
                  <a:lnTo>
                    <a:pt x="28329" y="1232"/>
                  </a:lnTo>
                  <a:lnTo>
                    <a:pt x="25821" y="1188"/>
                  </a:lnTo>
                  <a:lnTo>
                    <a:pt x="23402" y="1100"/>
                  </a:lnTo>
                  <a:lnTo>
                    <a:pt x="21203" y="1013"/>
                  </a:lnTo>
                  <a:lnTo>
                    <a:pt x="17112" y="705"/>
                  </a:lnTo>
                  <a:lnTo>
                    <a:pt x="13109" y="441"/>
                  </a:lnTo>
                  <a:lnTo>
                    <a:pt x="10733" y="309"/>
                  </a:lnTo>
                  <a:lnTo>
                    <a:pt x="8050" y="221"/>
                  </a:lnTo>
                  <a:lnTo>
                    <a:pt x="4003" y="89"/>
                  </a:lnTo>
                  <a:lnTo>
                    <a:pt x="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85;p36"/>
            <p:cNvSpPr/>
            <p:nvPr/>
          </p:nvSpPr>
          <p:spPr>
            <a:xfrm>
              <a:off x="1395025" y="2109125"/>
              <a:ext cx="901775" cy="29725"/>
            </a:xfrm>
            <a:custGeom>
              <a:avLst/>
              <a:gdLst/>
              <a:ahLst/>
              <a:cxnLst/>
              <a:rect l="l" t="t" r="r" b="b"/>
              <a:pathLst>
                <a:path w="36071" h="1189" extrusionOk="0">
                  <a:moveTo>
                    <a:pt x="44" y="1"/>
                  </a:moveTo>
                  <a:lnTo>
                    <a:pt x="0" y="573"/>
                  </a:lnTo>
                  <a:lnTo>
                    <a:pt x="7698" y="881"/>
                  </a:lnTo>
                  <a:lnTo>
                    <a:pt x="15264" y="1101"/>
                  </a:lnTo>
                  <a:lnTo>
                    <a:pt x="19047" y="1145"/>
                  </a:lnTo>
                  <a:lnTo>
                    <a:pt x="23094" y="1189"/>
                  </a:lnTo>
                  <a:lnTo>
                    <a:pt x="24194" y="1189"/>
                  </a:lnTo>
                  <a:lnTo>
                    <a:pt x="27185" y="1145"/>
                  </a:lnTo>
                  <a:lnTo>
                    <a:pt x="30176" y="1101"/>
                  </a:lnTo>
                  <a:lnTo>
                    <a:pt x="33123" y="1013"/>
                  </a:lnTo>
                  <a:lnTo>
                    <a:pt x="36071" y="881"/>
                  </a:lnTo>
                  <a:lnTo>
                    <a:pt x="36071" y="265"/>
                  </a:lnTo>
                  <a:lnTo>
                    <a:pt x="33123" y="397"/>
                  </a:lnTo>
                  <a:lnTo>
                    <a:pt x="30132" y="485"/>
                  </a:lnTo>
                  <a:lnTo>
                    <a:pt x="27185" y="573"/>
                  </a:lnTo>
                  <a:lnTo>
                    <a:pt x="19531" y="573"/>
                  </a:lnTo>
                  <a:lnTo>
                    <a:pt x="15264" y="485"/>
                  </a:lnTo>
                  <a:lnTo>
                    <a:pt x="7698" y="265"/>
                  </a:lnTo>
                  <a:lnTo>
                    <a:pt x="4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p36"/>
            <p:cNvSpPr/>
            <p:nvPr/>
          </p:nvSpPr>
          <p:spPr>
            <a:xfrm>
              <a:off x="1395025" y="1838600"/>
              <a:ext cx="901775" cy="23125"/>
            </a:xfrm>
            <a:custGeom>
              <a:avLst/>
              <a:gdLst/>
              <a:ahLst/>
              <a:cxnLst/>
              <a:rect l="l" t="t" r="r" b="b"/>
              <a:pathLst>
                <a:path w="36071" h="925" extrusionOk="0">
                  <a:moveTo>
                    <a:pt x="44" y="1"/>
                  </a:moveTo>
                  <a:lnTo>
                    <a:pt x="0" y="616"/>
                  </a:lnTo>
                  <a:lnTo>
                    <a:pt x="7566" y="792"/>
                  </a:lnTo>
                  <a:lnTo>
                    <a:pt x="13417" y="880"/>
                  </a:lnTo>
                  <a:lnTo>
                    <a:pt x="19091" y="924"/>
                  </a:lnTo>
                  <a:lnTo>
                    <a:pt x="21247" y="880"/>
                  </a:lnTo>
                  <a:lnTo>
                    <a:pt x="28593" y="880"/>
                  </a:lnTo>
                  <a:lnTo>
                    <a:pt x="36071" y="792"/>
                  </a:lnTo>
                  <a:lnTo>
                    <a:pt x="36071" y="221"/>
                  </a:lnTo>
                  <a:lnTo>
                    <a:pt x="28593" y="265"/>
                  </a:lnTo>
                  <a:lnTo>
                    <a:pt x="21247" y="309"/>
                  </a:lnTo>
                  <a:lnTo>
                    <a:pt x="14472" y="309"/>
                  </a:lnTo>
                  <a:lnTo>
                    <a:pt x="7610" y="221"/>
                  </a:lnTo>
                  <a:lnTo>
                    <a:pt x="4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36"/>
            <p:cNvSpPr/>
            <p:nvPr/>
          </p:nvSpPr>
          <p:spPr>
            <a:xfrm>
              <a:off x="1396125" y="1735225"/>
              <a:ext cx="900675" cy="19825"/>
            </a:xfrm>
            <a:custGeom>
              <a:avLst/>
              <a:gdLst/>
              <a:ahLst/>
              <a:cxnLst/>
              <a:rect l="l" t="t" r="r" b="b"/>
              <a:pathLst>
                <a:path w="36027" h="793" extrusionOk="0">
                  <a:moveTo>
                    <a:pt x="0" y="1"/>
                  </a:moveTo>
                  <a:lnTo>
                    <a:pt x="0" y="617"/>
                  </a:lnTo>
                  <a:lnTo>
                    <a:pt x="9897" y="705"/>
                  </a:lnTo>
                  <a:lnTo>
                    <a:pt x="22346" y="793"/>
                  </a:lnTo>
                  <a:lnTo>
                    <a:pt x="22478" y="793"/>
                  </a:lnTo>
                  <a:lnTo>
                    <a:pt x="29208" y="749"/>
                  </a:lnTo>
                  <a:lnTo>
                    <a:pt x="36027" y="617"/>
                  </a:lnTo>
                  <a:lnTo>
                    <a:pt x="36027" y="1"/>
                  </a:lnTo>
                  <a:lnTo>
                    <a:pt x="29208" y="177"/>
                  </a:lnTo>
                  <a:lnTo>
                    <a:pt x="22478" y="221"/>
                  </a:lnTo>
                  <a:lnTo>
                    <a:pt x="9897" y="133"/>
                  </a:lnTo>
                  <a:lnTo>
                    <a:pt x="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36"/>
            <p:cNvSpPr/>
            <p:nvPr/>
          </p:nvSpPr>
          <p:spPr>
            <a:xfrm>
              <a:off x="1396125" y="1635150"/>
              <a:ext cx="901775" cy="37425"/>
            </a:xfrm>
            <a:custGeom>
              <a:avLst/>
              <a:gdLst/>
              <a:ahLst/>
              <a:cxnLst/>
              <a:rect l="l" t="t" r="r" b="b"/>
              <a:pathLst>
                <a:path w="36071" h="1497" extrusionOk="0">
                  <a:moveTo>
                    <a:pt x="0" y="1"/>
                  </a:moveTo>
                  <a:lnTo>
                    <a:pt x="0" y="573"/>
                  </a:lnTo>
                  <a:lnTo>
                    <a:pt x="2903" y="617"/>
                  </a:lnTo>
                  <a:lnTo>
                    <a:pt x="5850" y="661"/>
                  </a:lnTo>
                  <a:lnTo>
                    <a:pt x="8798" y="749"/>
                  </a:lnTo>
                  <a:lnTo>
                    <a:pt x="11745" y="881"/>
                  </a:lnTo>
                  <a:lnTo>
                    <a:pt x="14648" y="1056"/>
                  </a:lnTo>
                  <a:lnTo>
                    <a:pt x="16848" y="1188"/>
                  </a:lnTo>
                  <a:lnTo>
                    <a:pt x="20103" y="1364"/>
                  </a:lnTo>
                  <a:lnTo>
                    <a:pt x="22390" y="1452"/>
                  </a:lnTo>
                  <a:lnTo>
                    <a:pt x="24722" y="1496"/>
                  </a:lnTo>
                  <a:lnTo>
                    <a:pt x="27537" y="1452"/>
                  </a:lnTo>
                  <a:lnTo>
                    <a:pt x="30352" y="1320"/>
                  </a:lnTo>
                  <a:lnTo>
                    <a:pt x="33211" y="1144"/>
                  </a:lnTo>
                  <a:lnTo>
                    <a:pt x="36071" y="881"/>
                  </a:lnTo>
                  <a:lnTo>
                    <a:pt x="35983" y="309"/>
                  </a:lnTo>
                  <a:lnTo>
                    <a:pt x="33959" y="485"/>
                  </a:lnTo>
                  <a:lnTo>
                    <a:pt x="31936" y="617"/>
                  </a:lnTo>
                  <a:lnTo>
                    <a:pt x="29956" y="749"/>
                  </a:lnTo>
                  <a:lnTo>
                    <a:pt x="27977" y="837"/>
                  </a:lnTo>
                  <a:lnTo>
                    <a:pt x="25997" y="881"/>
                  </a:lnTo>
                  <a:lnTo>
                    <a:pt x="24018" y="881"/>
                  </a:lnTo>
                  <a:lnTo>
                    <a:pt x="22082" y="837"/>
                  </a:lnTo>
                  <a:lnTo>
                    <a:pt x="20147" y="793"/>
                  </a:lnTo>
                  <a:lnTo>
                    <a:pt x="16892" y="573"/>
                  </a:lnTo>
                  <a:lnTo>
                    <a:pt x="14692" y="441"/>
                  </a:lnTo>
                  <a:lnTo>
                    <a:pt x="11789" y="309"/>
                  </a:lnTo>
                  <a:lnTo>
                    <a:pt x="8798" y="177"/>
                  </a:lnTo>
                  <a:lnTo>
                    <a:pt x="5850" y="89"/>
                  </a:lnTo>
                  <a:lnTo>
                    <a:pt x="290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36"/>
            <p:cNvSpPr/>
            <p:nvPr/>
          </p:nvSpPr>
          <p:spPr>
            <a:xfrm>
              <a:off x="1396125" y="1531775"/>
              <a:ext cx="900675" cy="17625"/>
            </a:xfrm>
            <a:custGeom>
              <a:avLst/>
              <a:gdLst/>
              <a:ahLst/>
              <a:cxnLst/>
              <a:rect l="l" t="t" r="r" b="b"/>
              <a:pathLst>
                <a:path w="36027" h="705" extrusionOk="0">
                  <a:moveTo>
                    <a:pt x="36027" y="1"/>
                  </a:moveTo>
                  <a:lnTo>
                    <a:pt x="18959" y="89"/>
                  </a:lnTo>
                  <a:lnTo>
                    <a:pt x="9458" y="133"/>
                  </a:lnTo>
                  <a:lnTo>
                    <a:pt x="0" y="89"/>
                  </a:lnTo>
                  <a:lnTo>
                    <a:pt x="0" y="705"/>
                  </a:lnTo>
                  <a:lnTo>
                    <a:pt x="18959" y="705"/>
                  </a:lnTo>
                  <a:lnTo>
                    <a:pt x="36027" y="617"/>
                  </a:lnTo>
                  <a:lnTo>
                    <a:pt x="3602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p36"/>
            <p:cNvSpPr/>
            <p:nvPr/>
          </p:nvSpPr>
          <p:spPr>
            <a:xfrm>
              <a:off x="1395025" y="1416325"/>
              <a:ext cx="901775" cy="31900"/>
            </a:xfrm>
            <a:custGeom>
              <a:avLst/>
              <a:gdLst/>
              <a:ahLst/>
              <a:cxnLst/>
              <a:rect l="l" t="t" r="r" b="b"/>
              <a:pathLst>
                <a:path w="36071" h="1276" extrusionOk="0">
                  <a:moveTo>
                    <a:pt x="44" y="0"/>
                  </a:moveTo>
                  <a:lnTo>
                    <a:pt x="0" y="616"/>
                  </a:lnTo>
                  <a:lnTo>
                    <a:pt x="4003" y="792"/>
                  </a:lnTo>
                  <a:lnTo>
                    <a:pt x="8006" y="968"/>
                  </a:lnTo>
                  <a:lnTo>
                    <a:pt x="12009" y="1100"/>
                  </a:lnTo>
                  <a:lnTo>
                    <a:pt x="15924" y="1188"/>
                  </a:lnTo>
                  <a:lnTo>
                    <a:pt x="20191" y="1276"/>
                  </a:lnTo>
                  <a:lnTo>
                    <a:pt x="27669" y="1276"/>
                  </a:lnTo>
                  <a:lnTo>
                    <a:pt x="30484" y="1188"/>
                  </a:lnTo>
                  <a:lnTo>
                    <a:pt x="33299" y="1100"/>
                  </a:lnTo>
                  <a:lnTo>
                    <a:pt x="36071" y="1012"/>
                  </a:lnTo>
                  <a:lnTo>
                    <a:pt x="36071" y="396"/>
                  </a:lnTo>
                  <a:lnTo>
                    <a:pt x="33255" y="528"/>
                  </a:lnTo>
                  <a:lnTo>
                    <a:pt x="30484" y="616"/>
                  </a:lnTo>
                  <a:lnTo>
                    <a:pt x="27669" y="660"/>
                  </a:lnTo>
                  <a:lnTo>
                    <a:pt x="24854" y="704"/>
                  </a:lnTo>
                  <a:lnTo>
                    <a:pt x="20807" y="660"/>
                  </a:lnTo>
                  <a:lnTo>
                    <a:pt x="15924" y="616"/>
                  </a:lnTo>
                  <a:lnTo>
                    <a:pt x="12009" y="484"/>
                  </a:lnTo>
                  <a:lnTo>
                    <a:pt x="8050" y="352"/>
                  </a:lnTo>
                  <a:lnTo>
                    <a:pt x="4047" y="220"/>
                  </a:lnTo>
                  <a:lnTo>
                    <a:pt x="4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CUSTOM_17_2_1_1_1">
    <p:bg>
      <p:bgPr>
        <a:blipFill>
          <a:blip r:embed="rId2">
            <a:alphaModFix/>
          </a:blip>
          <a:stretch>
            <a:fillRect/>
          </a:stretch>
        </a:blipFill>
        <a:effectLst/>
      </p:bgPr>
    </p:bg>
    <p:spTree>
      <p:nvGrpSpPr>
        <p:cNvPr id="1" name="Shape 991"/>
        <p:cNvGrpSpPr/>
        <p:nvPr/>
      </p:nvGrpSpPr>
      <p:grpSpPr>
        <a:xfrm>
          <a:off x="0" y="0"/>
          <a:ext cx="0" cy="0"/>
          <a:chOff x="0" y="0"/>
          <a:chExt cx="0" cy="0"/>
        </a:xfrm>
      </p:grpSpPr>
      <p:sp>
        <p:nvSpPr>
          <p:cNvPr id="992" name="Google Shape;992;p37"/>
          <p:cNvSpPr/>
          <p:nvPr/>
        </p:nvSpPr>
        <p:spPr>
          <a:xfrm>
            <a:off x="0" y="0"/>
            <a:ext cx="9163800" cy="5143500"/>
          </a:xfrm>
          <a:prstGeom prst="rect">
            <a:avLst/>
          </a:prstGeom>
          <a:solidFill>
            <a:srgbClr val="161616">
              <a:alpha val="8078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37"/>
          <p:cNvSpPr/>
          <p:nvPr/>
        </p:nvSpPr>
        <p:spPr>
          <a:xfrm rot="-5400000">
            <a:off x="6313624" y="1984400"/>
            <a:ext cx="5457202" cy="1174699"/>
          </a:xfrm>
          <a:prstGeom prst="rect">
            <a:avLst/>
          </a:prstGeom>
        </p:spPr>
        <p:txBody>
          <a:bodyPr>
            <a:prstTxWarp prst="textPlain">
              <a:avLst/>
            </a:prstTxWarp>
          </a:bodyPr>
          <a:lstStyle/>
          <a:p>
            <a:pPr lvl="0" algn="ctr"/>
            <a:r>
              <a:rPr b="1" i="0">
                <a:ln w="9525" cap="flat" cmpd="sng">
                  <a:solidFill>
                    <a:schemeClr val="dk1"/>
                  </a:solidFill>
                  <a:prstDash val="solid"/>
                  <a:round/>
                  <a:headEnd type="none" w="sm" len="sm"/>
                  <a:tailEnd type="none" w="sm" len="sm"/>
                </a:ln>
                <a:noFill/>
                <a:latin typeface="Bebas Neue"/>
              </a:rPr>
              <a:t>NOCTURNAL</a:t>
            </a:r>
          </a:p>
        </p:txBody>
      </p:sp>
      <p:sp>
        <p:nvSpPr>
          <p:cNvPr id="994" name="Google Shape;994;p37"/>
          <p:cNvSpPr/>
          <p:nvPr/>
        </p:nvSpPr>
        <p:spPr>
          <a:xfrm rot="-5400000">
            <a:off x="7441234" y="2572225"/>
            <a:ext cx="2041740" cy="519860"/>
          </a:xfrm>
          <a:custGeom>
            <a:avLst/>
            <a:gdLst/>
            <a:ahLst/>
            <a:cxnLst/>
            <a:rect l="l" t="t" r="r" b="b"/>
            <a:pathLst>
              <a:path w="38183" h="9722" extrusionOk="0">
                <a:moveTo>
                  <a:pt x="12142" y="0"/>
                </a:moveTo>
                <a:lnTo>
                  <a:pt x="12054" y="44"/>
                </a:lnTo>
                <a:lnTo>
                  <a:pt x="11966" y="88"/>
                </a:lnTo>
                <a:lnTo>
                  <a:pt x="11922" y="176"/>
                </a:lnTo>
                <a:lnTo>
                  <a:pt x="11878" y="264"/>
                </a:lnTo>
                <a:lnTo>
                  <a:pt x="11702" y="1936"/>
                </a:lnTo>
                <a:lnTo>
                  <a:pt x="11394" y="3915"/>
                </a:lnTo>
                <a:lnTo>
                  <a:pt x="10998" y="6027"/>
                </a:lnTo>
                <a:lnTo>
                  <a:pt x="10646" y="7918"/>
                </a:lnTo>
                <a:lnTo>
                  <a:pt x="10426" y="7258"/>
                </a:lnTo>
                <a:lnTo>
                  <a:pt x="10250" y="6599"/>
                </a:lnTo>
                <a:lnTo>
                  <a:pt x="10118" y="5895"/>
                </a:lnTo>
                <a:lnTo>
                  <a:pt x="9986" y="5191"/>
                </a:lnTo>
                <a:lnTo>
                  <a:pt x="9854" y="3783"/>
                </a:lnTo>
                <a:lnTo>
                  <a:pt x="9722" y="2420"/>
                </a:lnTo>
                <a:lnTo>
                  <a:pt x="9590" y="1320"/>
                </a:lnTo>
                <a:lnTo>
                  <a:pt x="9502" y="308"/>
                </a:lnTo>
                <a:lnTo>
                  <a:pt x="9458" y="176"/>
                </a:lnTo>
                <a:lnTo>
                  <a:pt x="9370" y="88"/>
                </a:lnTo>
                <a:lnTo>
                  <a:pt x="9282" y="44"/>
                </a:lnTo>
                <a:lnTo>
                  <a:pt x="9062" y="44"/>
                </a:lnTo>
                <a:lnTo>
                  <a:pt x="8974" y="132"/>
                </a:lnTo>
                <a:lnTo>
                  <a:pt x="8930" y="220"/>
                </a:lnTo>
                <a:lnTo>
                  <a:pt x="8886" y="308"/>
                </a:lnTo>
                <a:lnTo>
                  <a:pt x="8798" y="1540"/>
                </a:lnTo>
                <a:lnTo>
                  <a:pt x="8622" y="3343"/>
                </a:lnTo>
                <a:lnTo>
                  <a:pt x="8402" y="5411"/>
                </a:lnTo>
                <a:lnTo>
                  <a:pt x="8095" y="7478"/>
                </a:lnTo>
                <a:lnTo>
                  <a:pt x="7655" y="5279"/>
                </a:lnTo>
                <a:lnTo>
                  <a:pt x="7127" y="2640"/>
                </a:lnTo>
                <a:lnTo>
                  <a:pt x="6863" y="1408"/>
                </a:lnTo>
                <a:lnTo>
                  <a:pt x="6555" y="440"/>
                </a:lnTo>
                <a:lnTo>
                  <a:pt x="6511" y="352"/>
                </a:lnTo>
                <a:lnTo>
                  <a:pt x="6423" y="264"/>
                </a:lnTo>
                <a:lnTo>
                  <a:pt x="6335" y="220"/>
                </a:lnTo>
                <a:lnTo>
                  <a:pt x="6247" y="220"/>
                </a:lnTo>
                <a:lnTo>
                  <a:pt x="6159" y="264"/>
                </a:lnTo>
                <a:lnTo>
                  <a:pt x="6071" y="308"/>
                </a:lnTo>
                <a:lnTo>
                  <a:pt x="6027" y="396"/>
                </a:lnTo>
                <a:lnTo>
                  <a:pt x="5983" y="484"/>
                </a:lnTo>
                <a:lnTo>
                  <a:pt x="5675" y="2376"/>
                </a:lnTo>
                <a:lnTo>
                  <a:pt x="5367" y="4619"/>
                </a:lnTo>
                <a:lnTo>
                  <a:pt x="5015" y="7214"/>
                </a:lnTo>
                <a:lnTo>
                  <a:pt x="4619" y="4971"/>
                </a:lnTo>
                <a:lnTo>
                  <a:pt x="4180" y="2596"/>
                </a:lnTo>
                <a:lnTo>
                  <a:pt x="3960" y="1452"/>
                </a:lnTo>
                <a:lnTo>
                  <a:pt x="3652" y="396"/>
                </a:lnTo>
                <a:lnTo>
                  <a:pt x="3608" y="308"/>
                </a:lnTo>
                <a:lnTo>
                  <a:pt x="3564" y="220"/>
                </a:lnTo>
                <a:lnTo>
                  <a:pt x="3476" y="176"/>
                </a:lnTo>
                <a:lnTo>
                  <a:pt x="3256" y="176"/>
                </a:lnTo>
                <a:lnTo>
                  <a:pt x="3168" y="264"/>
                </a:lnTo>
                <a:lnTo>
                  <a:pt x="3124" y="308"/>
                </a:lnTo>
                <a:lnTo>
                  <a:pt x="3080" y="396"/>
                </a:lnTo>
                <a:lnTo>
                  <a:pt x="2948" y="1232"/>
                </a:lnTo>
                <a:lnTo>
                  <a:pt x="2684" y="2244"/>
                </a:lnTo>
                <a:lnTo>
                  <a:pt x="2112" y="4531"/>
                </a:lnTo>
                <a:lnTo>
                  <a:pt x="1452" y="7126"/>
                </a:lnTo>
                <a:lnTo>
                  <a:pt x="968" y="3827"/>
                </a:lnTo>
                <a:lnTo>
                  <a:pt x="617" y="528"/>
                </a:lnTo>
                <a:lnTo>
                  <a:pt x="573" y="396"/>
                </a:lnTo>
                <a:lnTo>
                  <a:pt x="485" y="308"/>
                </a:lnTo>
                <a:lnTo>
                  <a:pt x="397" y="264"/>
                </a:lnTo>
                <a:lnTo>
                  <a:pt x="177" y="264"/>
                </a:lnTo>
                <a:lnTo>
                  <a:pt x="45" y="352"/>
                </a:lnTo>
                <a:lnTo>
                  <a:pt x="1" y="440"/>
                </a:lnTo>
                <a:lnTo>
                  <a:pt x="1" y="572"/>
                </a:lnTo>
                <a:lnTo>
                  <a:pt x="221" y="2684"/>
                </a:lnTo>
                <a:lnTo>
                  <a:pt x="485" y="4839"/>
                </a:lnTo>
                <a:lnTo>
                  <a:pt x="792" y="6950"/>
                </a:lnTo>
                <a:lnTo>
                  <a:pt x="1100" y="8798"/>
                </a:lnTo>
                <a:lnTo>
                  <a:pt x="1144" y="8930"/>
                </a:lnTo>
                <a:lnTo>
                  <a:pt x="1188" y="8974"/>
                </a:lnTo>
                <a:lnTo>
                  <a:pt x="1276" y="9062"/>
                </a:lnTo>
                <a:lnTo>
                  <a:pt x="1496" y="9062"/>
                </a:lnTo>
                <a:lnTo>
                  <a:pt x="1584" y="8974"/>
                </a:lnTo>
                <a:lnTo>
                  <a:pt x="1672" y="8930"/>
                </a:lnTo>
                <a:lnTo>
                  <a:pt x="1716" y="8798"/>
                </a:lnTo>
                <a:lnTo>
                  <a:pt x="1848" y="8006"/>
                </a:lnTo>
                <a:lnTo>
                  <a:pt x="2112" y="6994"/>
                </a:lnTo>
                <a:lnTo>
                  <a:pt x="2684" y="4707"/>
                </a:lnTo>
                <a:lnTo>
                  <a:pt x="3080" y="3167"/>
                </a:lnTo>
                <a:lnTo>
                  <a:pt x="3432" y="1804"/>
                </a:lnTo>
                <a:lnTo>
                  <a:pt x="3740" y="3431"/>
                </a:lnTo>
                <a:lnTo>
                  <a:pt x="4004" y="5103"/>
                </a:lnTo>
                <a:lnTo>
                  <a:pt x="4356" y="7082"/>
                </a:lnTo>
                <a:lnTo>
                  <a:pt x="4575" y="8006"/>
                </a:lnTo>
                <a:lnTo>
                  <a:pt x="4751" y="8886"/>
                </a:lnTo>
                <a:lnTo>
                  <a:pt x="4795" y="8974"/>
                </a:lnTo>
                <a:lnTo>
                  <a:pt x="4883" y="9018"/>
                </a:lnTo>
                <a:lnTo>
                  <a:pt x="4971" y="9062"/>
                </a:lnTo>
                <a:lnTo>
                  <a:pt x="5059" y="9106"/>
                </a:lnTo>
                <a:lnTo>
                  <a:pt x="5147" y="9062"/>
                </a:lnTo>
                <a:lnTo>
                  <a:pt x="5235" y="9018"/>
                </a:lnTo>
                <a:lnTo>
                  <a:pt x="5323" y="8930"/>
                </a:lnTo>
                <a:lnTo>
                  <a:pt x="5367" y="8842"/>
                </a:lnTo>
                <a:lnTo>
                  <a:pt x="5631" y="6994"/>
                </a:lnTo>
                <a:lnTo>
                  <a:pt x="5983" y="4707"/>
                </a:lnTo>
                <a:lnTo>
                  <a:pt x="6335" y="1892"/>
                </a:lnTo>
                <a:lnTo>
                  <a:pt x="6731" y="3563"/>
                </a:lnTo>
                <a:lnTo>
                  <a:pt x="7083" y="5411"/>
                </a:lnTo>
                <a:lnTo>
                  <a:pt x="7435" y="7346"/>
                </a:lnTo>
                <a:lnTo>
                  <a:pt x="7611" y="8182"/>
                </a:lnTo>
                <a:lnTo>
                  <a:pt x="7787" y="8930"/>
                </a:lnTo>
                <a:lnTo>
                  <a:pt x="7831" y="9018"/>
                </a:lnTo>
                <a:lnTo>
                  <a:pt x="7919" y="9106"/>
                </a:lnTo>
                <a:lnTo>
                  <a:pt x="8007" y="9150"/>
                </a:lnTo>
                <a:lnTo>
                  <a:pt x="8183" y="9150"/>
                </a:lnTo>
                <a:lnTo>
                  <a:pt x="8271" y="9106"/>
                </a:lnTo>
                <a:lnTo>
                  <a:pt x="8359" y="9018"/>
                </a:lnTo>
                <a:lnTo>
                  <a:pt x="8402" y="8930"/>
                </a:lnTo>
                <a:lnTo>
                  <a:pt x="8622" y="7698"/>
                </a:lnTo>
                <a:lnTo>
                  <a:pt x="8842" y="6335"/>
                </a:lnTo>
                <a:lnTo>
                  <a:pt x="9062" y="4927"/>
                </a:lnTo>
                <a:lnTo>
                  <a:pt x="9194" y="3563"/>
                </a:lnTo>
                <a:lnTo>
                  <a:pt x="9370" y="4971"/>
                </a:lnTo>
                <a:lnTo>
                  <a:pt x="9590" y="6379"/>
                </a:lnTo>
                <a:lnTo>
                  <a:pt x="9766" y="7082"/>
                </a:lnTo>
                <a:lnTo>
                  <a:pt x="9942" y="7786"/>
                </a:lnTo>
                <a:lnTo>
                  <a:pt x="10162" y="8402"/>
                </a:lnTo>
                <a:lnTo>
                  <a:pt x="10470" y="9062"/>
                </a:lnTo>
                <a:lnTo>
                  <a:pt x="10514" y="9150"/>
                </a:lnTo>
                <a:lnTo>
                  <a:pt x="10558" y="9194"/>
                </a:lnTo>
                <a:lnTo>
                  <a:pt x="10646" y="9194"/>
                </a:lnTo>
                <a:lnTo>
                  <a:pt x="10778" y="9238"/>
                </a:lnTo>
                <a:lnTo>
                  <a:pt x="10866" y="9194"/>
                </a:lnTo>
                <a:lnTo>
                  <a:pt x="10910" y="9150"/>
                </a:lnTo>
                <a:lnTo>
                  <a:pt x="10998" y="9062"/>
                </a:lnTo>
                <a:lnTo>
                  <a:pt x="10998" y="8974"/>
                </a:lnTo>
                <a:lnTo>
                  <a:pt x="11306" y="7522"/>
                </a:lnTo>
                <a:lnTo>
                  <a:pt x="11658" y="5807"/>
                </a:lnTo>
                <a:lnTo>
                  <a:pt x="12010" y="3959"/>
                </a:lnTo>
                <a:lnTo>
                  <a:pt x="12273" y="2200"/>
                </a:lnTo>
                <a:lnTo>
                  <a:pt x="12317" y="3079"/>
                </a:lnTo>
                <a:lnTo>
                  <a:pt x="12361" y="4003"/>
                </a:lnTo>
                <a:lnTo>
                  <a:pt x="12405" y="5367"/>
                </a:lnTo>
                <a:lnTo>
                  <a:pt x="12493" y="6071"/>
                </a:lnTo>
                <a:lnTo>
                  <a:pt x="12537" y="6730"/>
                </a:lnTo>
                <a:lnTo>
                  <a:pt x="12669" y="7390"/>
                </a:lnTo>
                <a:lnTo>
                  <a:pt x="12845" y="8006"/>
                </a:lnTo>
                <a:lnTo>
                  <a:pt x="13065" y="8578"/>
                </a:lnTo>
                <a:lnTo>
                  <a:pt x="13329" y="9106"/>
                </a:lnTo>
                <a:lnTo>
                  <a:pt x="13461" y="9238"/>
                </a:lnTo>
                <a:lnTo>
                  <a:pt x="13637" y="9238"/>
                </a:lnTo>
                <a:lnTo>
                  <a:pt x="13813" y="9194"/>
                </a:lnTo>
                <a:lnTo>
                  <a:pt x="13901" y="9018"/>
                </a:lnTo>
                <a:lnTo>
                  <a:pt x="14077" y="8138"/>
                </a:lnTo>
                <a:lnTo>
                  <a:pt x="14253" y="7082"/>
                </a:lnTo>
                <a:lnTo>
                  <a:pt x="14517" y="4707"/>
                </a:lnTo>
                <a:lnTo>
                  <a:pt x="14781" y="2552"/>
                </a:lnTo>
                <a:lnTo>
                  <a:pt x="15045" y="3959"/>
                </a:lnTo>
                <a:lnTo>
                  <a:pt x="15397" y="5455"/>
                </a:lnTo>
                <a:lnTo>
                  <a:pt x="16276" y="8886"/>
                </a:lnTo>
                <a:lnTo>
                  <a:pt x="16276" y="9018"/>
                </a:lnTo>
                <a:lnTo>
                  <a:pt x="16320" y="9106"/>
                </a:lnTo>
                <a:lnTo>
                  <a:pt x="16408" y="9150"/>
                </a:lnTo>
                <a:lnTo>
                  <a:pt x="16496" y="9194"/>
                </a:lnTo>
                <a:lnTo>
                  <a:pt x="16584" y="9238"/>
                </a:lnTo>
                <a:lnTo>
                  <a:pt x="16672" y="9194"/>
                </a:lnTo>
                <a:lnTo>
                  <a:pt x="16760" y="9150"/>
                </a:lnTo>
                <a:lnTo>
                  <a:pt x="16848" y="9106"/>
                </a:lnTo>
                <a:lnTo>
                  <a:pt x="16892" y="9018"/>
                </a:lnTo>
                <a:lnTo>
                  <a:pt x="17024" y="8270"/>
                </a:lnTo>
                <a:lnTo>
                  <a:pt x="17156" y="7478"/>
                </a:lnTo>
                <a:lnTo>
                  <a:pt x="17200" y="6555"/>
                </a:lnTo>
                <a:lnTo>
                  <a:pt x="17288" y="5587"/>
                </a:lnTo>
                <a:lnTo>
                  <a:pt x="17332" y="4443"/>
                </a:lnTo>
                <a:lnTo>
                  <a:pt x="17420" y="3343"/>
                </a:lnTo>
                <a:lnTo>
                  <a:pt x="17596" y="2244"/>
                </a:lnTo>
                <a:lnTo>
                  <a:pt x="17684" y="1716"/>
                </a:lnTo>
                <a:lnTo>
                  <a:pt x="17816" y="1232"/>
                </a:lnTo>
                <a:lnTo>
                  <a:pt x="17992" y="2068"/>
                </a:lnTo>
                <a:lnTo>
                  <a:pt x="18124" y="2991"/>
                </a:lnTo>
                <a:lnTo>
                  <a:pt x="18256" y="5015"/>
                </a:lnTo>
                <a:lnTo>
                  <a:pt x="18432" y="7082"/>
                </a:lnTo>
                <a:lnTo>
                  <a:pt x="18564" y="8050"/>
                </a:lnTo>
                <a:lnTo>
                  <a:pt x="18740" y="8974"/>
                </a:lnTo>
                <a:lnTo>
                  <a:pt x="18784" y="9062"/>
                </a:lnTo>
                <a:lnTo>
                  <a:pt x="18828" y="9150"/>
                </a:lnTo>
                <a:lnTo>
                  <a:pt x="18916" y="9194"/>
                </a:lnTo>
                <a:lnTo>
                  <a:pt x="19004" y="9238"/>
                </a:lnTo>
                <a:lnTo>
                  <a:pt x="19136" y="9194"/>
                </a:lnTo>
                <a:lnTo>
                  <a:pt x="19224" y="9150"/>
                </a:lnTo>
                <a:lnTo>
                  <a:pt x="19268" y="9062"/>
                </a:lnTo>
                <a:lnTo>
                  <a:pt x="19312" y="8974"/>
                </a:lnTo>
                <a:lnTo>
                  <a:pt x="19796" y="6599"/>
                </a:lnTo>
                <a:lnTo>
                  <a:pt x="20191" y="4531"/>
                </a:lnTo>
                <a:lnTo>
                  <a:pt x="20411" y="3475"/>
                </a:lnTo>
                <a:lnTo>
                  <a:pt x="20631" y="2464"/>
                </a:lnTo>
                <a:lnTo>
                  <a:pt x="20631" y="3079"/>
                </a:lnTo>
                <a:lnTo>
                  <a:pt x="20587" y="4575"/>
                </a:lnTo>
                <a:lnTo>
                  <a:pt x="20587" y="6071"/>
                </a:lnTo>
                <a:lnTo>
                  <a:pt x="20675" y="7566"/>
                </a:lnTo>
                <a:lnTo>
                  <a:pt x="20719" y="8314"/>
                </a:lnTo>
                <a:lnTo>
                  <a:pt x="20851" y="9062"/>
                </a:lnTo>
                <a:lnTo>
                  <a:pt x="20895" y="9194"/>
                </a:lnTo>
                <a:lnTo>
                  <a:pt x="20939" y="9238"/>
                </a:lnTo>
                <a:lnTo>
                  <a:pt x="21071" y="9326"/>
                </a:lnTo>
                <a:lnTo>
                  <a:pt x="21159" y="9326"/>
                </a:lnTo>
                <a:lnTo>
                  <a:pt x="21291" y="9282"/>
                </a:lnTo>
                <a:lnTo>
                  <a:pt x="21379" y="9194"/>
                </a:lnTo>
                <a:lnTo>
                  <a:pt x="21423" y="9106"/>
                </a:lnTo>
                <a:lnTo>
                  <a:pt x="21423" y="9018"/>
                </a:lnTo>
                <a:lnTo>
                  <a:pt x="21423" y="8490"/>
                </a:lnTo>
                <a:lnTo>
                  <a:pt x="21467" y="7874"/>
                </a:lnTo>
                <a:lnTo>
                  <a:pt x="21555" y="7258"/>
                </a:lnTo>
                <a:lnTo>
                  <a:pt x="21687" y="6599"/>
                </a:lnTo>
                <a:lnTo>
                  <a:pt x="22039" y="5191"/>
                </a:lnTo>
                <a:lnTo>
                  <a:pt x="22435" y="3739"/>
                </a:lnTo>
                <a:lnTo>
                  <a:pt x="22963" y="1892"/>
                </a:lnTo>
                <a:lnTo>
                  <a:pt x="23051" y="2640"/>
                </a:lnTo>
                <a:lnTo>
                  <a:pt x="23095" y="3431"/>
                </a:lnTo>
                <a:lnTo>
                  <a:pt x="23227" y="5103"/>
                </a:lnTo>
                <a:lnTo>
                  <a:pt x="23359" y="7302"/>
                </a:lnTo>
                <a:lnTo>
                  <a:pt x="23491" y="8314"/>
                </a:lnTo>
                <a:lnTo>
                  <a:pt x="23667" y="9194"/>
                </a:lnTo>
                <a:lnTo>
                  <a:pt x="23755" y="9326"/>
                </a:lnTo>
                <a:lnTo>
                  <a:pt x="23886" y="9414"/>
                </a:lnTo>
                <a:lnTo>
                  <a:pt x="24062" y="9414"/>
                </a:lnTo>
                <a:lnTo>
                  <a:pt x="24194" y="9282"/>
                </a:lnTo>
                <a:lnTo>
                  <a:pt x="24326" y="9018"/>
                </a:lnTo>
                <a:lnTo>
                  <a:pt x="24502" y="8578"/>
                </a:lnTo>
                <a:lnTo>
                  <a:pt x="24942" y="7302"/>
                </a:lnTo>
                <a:lnTo>
                  <a:pt x="25338" y="5939"/>
                </a:lnTo>
                <a:lnTo>
                  <a:pt x="25470" y="5367"/>
                </a:lnTo>
                <a:lnTo>
                  <a:pt x="25558" y="4883"/>
                </a:lnTo>
                <a:lnTo>
                  <a:pt x="25558" y="4839"/>
                </a:lnTo>
                <a:lnTo>
                  <a:pt x="25602" y="4663"/>
                </a:lnTo>
                <a:lnTo>
                  <a:pt x="26086" y="2464"/>
                </a:lnTo>
                <a:lnTo>
                  <a:pt x="26262" y="4223"/>
                </a:lnTo>
                <a:lnTo>
                  <a:pt x="26438" y="5939"/>
                </a:lnTo>
                <a:lnTo>
                  <a:pt x="26570" y="7610"/>
                </a:lnTo>
                <a:lnTo>
                  <a:pt x="26614" y="9238"/>
                </a:lnTo>
                <a:lnTo>
                  <a:pt x="26614" y="9370"/>
                </a:lnTo>
                <a:lnTo>
                  <a:pt x="26702" y="9458"/>
                </a:lnTo>
                <a:lnTo>
                  <a:pt x="26790" y="9502"/>
                </a:lnTo>
                <a:lnTo>
                  <a:pt x="26878" y="9546"/>
                </a:lnTo>
                <a:lnTo>
                  <a:pt x="27010" y="9546"/>
                </a:lnTo>
                <a:lnTo>
                  <a:pt x="27098" y="9458"/>
                </a:lnTo>
                <a:lnTo>
                  <a:pt x="27142" y="9370"/>
                </a:lnTo>
                <a:lnTo>
                  <a:pt x="27186" y="9282"/>
                </a:lnTo>
                <a:lnTo>
                  <a:pt x="27318" y="8534"/>
                </a:lnTo>
                <a:lnTo>
                  <a:pt x="27450" y="7698"/>
                </a:lnTo>
                <a:lnTo>
                  <a:pt x="27670" y="6818"/>
                </a:lnTo>
                <a:lnTo>
                  <a:pt x="27889" y="5851"/>
                </a:lnTo>
                <a:lnTo>
                  <a:pt x="28153" y="4927"/>
                </a:lnTo>
                <a:lnTo>
                  <a:pt x="28461" y="3915"/>
                </a:lnTo>
                <a:lnTo>
                  <a:pt x="28813" y="2947"/>
                </a:lnTo>
                <a:lnTo>
                  <a:pt x="29209" y="1980"/>
                </a:lnTo>
                <a:lnTo>
                  <a:pt x="29121" y="3783"/>
                </a:lnTo>
                <a:lnTo>
                  <a:pt x="29077" y="5631"/>
                </a:lnTo>
                <a:lnTo>
                  <a:pt x="29121" y="7434"/>
                </a:lnTo>
                <a:lnTo>
                  <a:pt x="29209" y="9238"/>
                </a:lnTo>
                <a:lnTo>
                  <a:pt x="29209" y="9326"/>
                </a:lnTo>
                <a:lnTo>
                  <a:pt x="29297" y="9414"/>
                </a:lnTo>
                <a:lnTo>
                  <a:pt x="29385" y="9502"/>
                </a:lnTo>
                <a:lnTo>
                  <a:pt x="29605" y="9502"/>
                </a:lnTo>
                <a:lnTo>
                  <a:pt x="29693" y="9458"/>
                </a:lnTo>
                <a:lnTo>
                  <a:pt x="29781" y="9326"/>
                </a:lnTo>
                <a:lnTo>
                  <a:pt x="29781" y="9238"/>
                </a:lnTo>
                <a:lnTo>
                  <a:pt x="29869" y="8358"/>
                </a:lnTo>
                <a:lnTo>
                  <a:pt x="30045" y="7478"/>
                </a:lnTo>
                <a:lnTo>
                  <a:pt x="30221" y="6555"/>
                </a:lnTo>
                <a:lnTo>
                  <a:pt x="30485" y="5631"/>
                </a:lnTo>
                <a:lnTo>
                  <a:pt x="30793" y="4751"/>
                </a:lnTo>
                <a:lnTo>
                  <a:pt x="31101" y="3871"/>
                </a:lnTo>
                <a:lnTo>
                  <a:pt x="31716" y="2200"/>
                </a:lnTo>
                <a:lnTo>
                  <a:pt x="31892" y="3035"/>
                </a:lnTo>
                <a:lnTo>
                  <a:pt x="31980" y="3607"/>
                </a:lnTo>
                <a:lnTo>
                  <a:pt x="32156" y="5103"/>
                </a:lnTo>
                <a:lnTo>
                  <a:pt x="32288" y="6511"/>
                </a:lnTo>
                <a:lnTo>
                  <a:pt x="32420" y="8006"/>
                </a:lnTo>
                <a:lnTo>
                  <a:pt x="32640" y="9458"/>
                </a:lnTo>
                <a:lnTo>
                  <a:pt x="32640" y="9590"/>
                </a:lnTo>
                <a:lnTo>
                  <a:pt x="32728" y="9678"/>
                </a:lnTo>
                <a:lnTo>
                  <a:pt x="32816" y="9722"/>
                </a:lnTo>
                <a:lnTo>
                  <a:pt x="33036" y="9722"/>
                </a:lnTo>
                <a:lnTo>
                  <a:pt x="33124" y="9678"/>
                </a:lnTo>
                <a:lnTo>
                  <a:pt x="33168" y="9590"/>
                </a:lnTo>
                <a:lnTo>
                  <a:pt x="33212" y="9458"/>
                </a:lnTo>
                <a:lnTo>
                  <a:pt x="33344" y="8490"/>
                </a:lnTo>
                <a:lnTo>
                  <a:pt x="33520" y="6950"/>
                </a:lnTo>
                <a:lnTo>
                  <a:pt x="33740" y="5411"/>
                </a:lnTo>
                <a:lnTo>
                  <a:pt x="33872" y="4663"/>
                </a:lnTo>
                <a:lnTo>
                  <a:pt x="34092" y="3827"/>
                </a:lnTo>
                <a:lnTo>
                  <a:pt x="34312" y="3035"/>
                </a:lnTo>
                <a:lnTo>
                  <a:pt x="34576" y="2156"/>
                </a:lnTo>
                <a:lnTo>
                  <a:pt x="34620" y="4707"/>
                </a:lnTo>
                <a:lnTo>
                  <a:pt x="34664" y="7170"/>
                </a:lnTo>
                <a:lnTo>
                  <a:pt x="34664" y="8402"/>
                </a:lnTo>
                <a:lnTo>
                  <a:pt x="34752" y="9458"/>
                </a:lnTo>
                <a:lnTo>
                  <a:pt x="34796" y="9590"/>
                </a:lnTo>
                <a:lnTo>
                  <a:pt x="34840" y="9678"/>
                </a:lnTo>
                <a:lnTo>
                  <a:pt x="34928" y="9722"/>
                </a:lnTo>
                <a:lnTo>
                  <a:pt x="35192" y="9722"/>
                </a:lnTo>
                <a:lnTo>
                  <a:pt x="35280" y="9634"/>
                </a:lnTo>
                <a:lnTo>
                  <a:pt x="35324" y="9546"/>
                </a:lnTo>
                <a:lnTo>
                  <a:pt x="35368" y="9414"/>
                </a:lnTo>
                <a:lnTo>
                  <a:pt x="35368" y="9018"/>
                </a:lnTo>
                <a:lnTo>
                  <a:pt x="35368" y="8578"/>
                </a:lnTo>
                <a:lnTo>
                  <a:pt x="35499" y="7698"/>
                </a:lnTo>
                <a:lnTo>
                  <a:pt x="35719" y="6774"/>
                </a:lnTo>
                <a:lnTo>
                  <a:pt x="35983" y="5851"/>
                </a:lnTo>
                <a:lnTo>
                  <a:pt x="36335" y="4883"/>
                </a:lnTo>
                <a:lnTo>
                  <a:pt x="36731" y="3959"/>
                </a:lnTo>
                <a:lnTo>
                  <a:pt x="37171" y="3035"/>
                </a:lnTo>
                <a:lnTo>
                  <a:pt x="37611" y="2156"/>
                </a:lnTo>
                <a:lnTo>
                  <a:pt x="37567" y="4047"/>
                </a:lnTo>
                <a:lnTo>
                  <a:pt x="37523" y="5983"/>
                </a:lnTo>
                <a:lnTo>
                  <a:pt x="37479" y="7654"/>
                </a:lnTo>
                <a:lnTo>
                  <a:pt x="37479" y="9106"/>
                </a:lnTo>
                <a:lnTo>
                  <a:pt x="37523" y="9238"/>
                </a:lnTo>
                <a:lnTo>
                  <a:pt x="37567" y="9326"/>
                </a:lnTo>
                <a:lnTo>
                  <a:pt x="37699" y="9370"/>
                </a:lnTo>
                <a:lnTo>
                  <a:pt x="37787" y="9414"/>
                </a:lnTo>
                <a:lnTo>
                  <a:pt x="37919" y="9370"/>
                </a:lnTo>
                <a:lnTo>
                  <a:pt x="38007" y="9326"/>
                </a:lnTo>
                <a:lnTo>
                  <a:pt x="38051" y="9238"/>
                </a:lnTo>
                <a:lnTo>
                  <a:pt x="38095" y="9106"/>
                </a:lnTo>
                <a:lnTo>
                  <a:pt x="38095" y="7654"/>
                </a:lnTo>
                <a:lnTo>
                  <a:pt x="38139" y="5983"/>
                </a:lnTo>
                <a:lnTo>
                  <a:pt x="38183" y="3343"/>
                </a:lnTo>
                <a:lnTo>
                  <a:pt x="38183" y="2112"/>
                </a:lnTo>
                <a:lnTo>
                  <a:pt x="38139" y="1012"/>
                </a:lnTo>
                <a:lnTo>
                  <a:pt x="38139" y="880"/>
                </a:lnTo>
                <a:lnTo>
                  <a:pt x="38095" y="836"/>
                </a:lnTo>
                <a:lnTo>
                  <a:pt x="38007" y="748"/>
                </a:lnTo>
                <a:lnTo>
                  <a:pt x="37919" y="704"/>
                </a:lnTo>
                <a:lnTo>
                  <a:pt x="37831" y="704"/>
                </a:lnTo>
                <a:lnTo>
                  <a:pt x="37743" y="748"/>
                </a:lnTo>
                <a:lnTo>
                  <a:pt x="37655" y="792"/>
                </a:lnTo>
                <a:lnTo>
                  <a:pt x="37611" y="880"/>
                </a:lnTo>
                <a:lnTo>
                  <a:pt x="36951" y="2112"/>
                </a:lnTo>
                <a:lnTo>
                  <a:pt x="36291" y="3431"/>
                </a:lnTo>
                <a:lnTo>
                  <a:pt x="35719" y="4839"/>
                </a:lnTo>
                <a:lnTo>
                  <a:pt x="35455" y="5587"/>
                </a:lnTo>
                <a:lnTo>
                  <a:pt x="35236" y="6291"/>
                </a:lnTo>
                <a:lnTo>
                  <a:pt x="35236" y="4707"/>
                </a:lnTo>
                <a:lnTo>
                  <a:pt x="35192" y="2859"/>
                </a:lnTo>
                <a:lnTo>
                  <a:pt x="35192" y="1716"/>
                </a:lnTo>
                <a:lnTo>
                  <a:pt x="35148" y="1320"/>
                </a:lnTo>
                <a:lnTo>
                  <a:pt x="35104" y="1056"/>
                </a:lnTo>
                <a:lnTo>
                  <a:pt x="35016" y="880"/>
                </a:lnTo>
                <a:lnTo>
                  <a:pt x="34928" y="792"/>
                </a:lnTo>
                <a:lnTo>
                  <a:pt x="34796" y="704"/>
                </a:lnTo>
                <a:lnTo>
                  <a:pt x="34664" y="704"/>
                </a:lnTo>
                <a:lnTo>
                  <a:pt x="34532" y="748"/>
                </a:lnTo>
                <a:lnTo>
                  <a:pt x="34444" y="880"/>
                </a:lnTo>
                <a:lnTo>
                  <a:pt x="34136" y="1672"/>
                </a:lnTo>
                <a:lnTo>
                  <a:pt x="33872" y="2464"/>
                </a:lnTo>
                <a:lnTo>
                  <a:pt x="33608" y="3211"/>
                </a:lnTo>
                <a:lnTo>
                  <a:pt x="33432" y="3959"/>
                </a:lnTo>
                <a:lnTo>
                  <a:pt x="33124" y="5367"/>
                </a:lnTo>
                <a:lnTo>
                  <a:pt x="32904" y="6774"/>
                </a:lnTo>
                <a:lnTo>
                  <a:pt x="32904" y="6467"/>
                </a:lnTo>
                <a:lnTo>
                  <a:pt x="32772" y="5015"/>
                </a:lnTo>
                <a:lnTo>
                  <a:pt x="32596" y="3519"/>
                </a:lnTo>
                <a:lnTo>
                  <a:pt x="32464" y="2903"/>
                </a:lnTo>
                <a:lnTo>
                  <a:pt x="32244" y="1804"/>
                </a:lnTo>
                <a:lnTo>
                  <a:pt x="32156" y="1276"/>
                </a:lnTo>
                <a:lnTo>
                  <a:pt x="32156" y="1056"/>
                </a:lnTo>
                <a:lnTo>
                  <a:pt x="32200" y="924"/>
                </a:lnTo>
                <a:lnTo>
                  <a:pt x="32200" y="836"/>
                </a:lnTo>
                <a:lnTo>
                  <a:pt x="32156" y="704"/>
                </a:lnTo>
                <a:lnTo>
                  <a:pt x="32112" y="616"/>
                </a:lnTo>
                <a:lnTo>
                  <a:pt x="31980" y="572"/>
                </a:lnTo>
                <a:lnTo>
                  <a:pt x="31892" y="528"/>
                </a:lnTo>
                <a:lnTo>
                  <a:pt x="31760" y="572"/>
                </a:lnTo>
                <a:lnTo>
                  <a:pt x="31672" y="660"/>
                </a:lnTo>
                <a:lnTo>
                  <a:pt x="31628" y="748"/>
                </a:lnTo>
                <a:lnTo>
                  <a:pt x="31189" y="1936"/>
                </a:lnTo>
                <a:lnTo>
                  <a:pt x="30397" y="4003"/>
                </a:lnTo>
                <a:lnTo>
                  <a:pt x="30045" y="5103"/>
                </a:lnTo>
                <a:lnTo>
                  <a:pt x="29693" y="6203"/>
                </a:lnTo>
                <a:lnTo>
                  <a:pt x="29693" y="4751"/>
                </a:lnTo>
                <a:lnTo>
                  <a:pt x="29737" y="3255"/>
                </a:lnTo>
                <a:lnTo>
                  <a:pt x="29825" y="1804"/>
                </a:lnTo>
                <a:lnTo>
                  <a:pt x="29957" y="308"/>
                </a:lnTo>
                <a:lnTo>
                  <a:pt x="29957" y="220"/>
                </a:lnTo>
                <a:lnTo>
                  <a:pt x="29913" y="132"/>
                </a:lnTo>
                <a:lnTo>
                  <a:pt x="29825" y="44"/>
                </a:lnTo>
                <a:lnTo>
                  <a:pt x="29737" y="0"/>
                </a:lnTo>
                <a:lnTo>
                  <a:pt x="29517" y="0"/>
                </a:lnTo>
                <a:lnTo>
                  <a:pt x="29429" y="88"/>
                </a:lnTo>
                <a:lnTo>
                  <a:pt x="29385" y="132"/>
                </a:lnTo>
                <a:lnTo>
                  <a:pt x="28989" y="924"/>
                </a:lnTo>
                <a:lnTo>
                  <a:pt x="28637" y="1716"/>
                </a:lnTo>
                <a:lnTo>
                  <a:pt x="28329" y="2552"/>
                </a:lnTo>
                <a:lnTo>
                  <a:pt x="28021" y="3343"/>
                </a:lnTo>
                <a:lnTo>
                  <a:pt x="27494" y="4971"/>
                </a:lnTo>
                <a:lnTo>
                  <a:pt x="27098" y="6555"/>
                </a:lnTo>
                <a:lnTo>
                  <a:pt x="26966" y="5191"/>
                </a:lnTo>
                <a:lnTo>
                  <a:pt x="26834" y="3783"/>
                </a:lnTo>
                <a:lnTo>
                  <a:pt x="26482" y="924"/>
                </a:lnTo>
                <a:lnTo>
                  <a:pt x="26438" y="528"/>
                </a:lnTo>
                <a:lnTo>
                  <a:pt x="26394" y="440"/>
                </a:lnTo>
                <a:lnTo>
                  <a:pt x="26350" y="352"/>
                </a:lnTo>
                <a:lnTo>
                  <a:pt x="26262" y="308"/>
                </a:lnTo>
                <a:lnTo>
                  <a:pt x="26130" y="264"/>
                </a:lnTo>
                <a:lnTo>
                  <a:pt x="26042" y="264"/>
                </a:lnTo>
                <a:lnTo>
                  <a:pt x="25954" y="352"/>
                </a:lnTo>
                <a:lnTo>
                  <a:pt x="25866" y="396"/>
                </a:lnTo>
                <a:lnTo>
                  <a:pt x="25822" y="528"/>
                </a:lnTo>
                <a:lnTo>
                  <a:pt x="25338" y="2947"/>
                </a:lnTo>
                <a:lnTo>
                  <a:pt x="25030" y="4531"/>
                </a:lnTo>
                <a:lnTo>
                  <a:pt x="24986" y="4707"/>
                </a:lnTo>
                <a:lnTo>
                  <a:pt x="24986" y="4751"/>
                </a:lnTo>
                <a:lnTo>
                  <a:pt x="24986" y="4795"/>
                </a:lnTo>
                <a:lnTo>
                  <a:pt x="24634" y="6247"/>
                </a:lnTo>
                <a:lnTo>
                  <a:pt x="24370" y="7214"/>
                </a:lnTo>
                <a:lnTo>
                  <a:pt x="24062" y="8138"/>
                </a:lnTo>
                <a:lnTo>
                  <a:pt x="23930" y="6686"/>
                </a:lnTo>
                <a:lnTo>
                  <a:pt x="23799" y="5059"/>
                </a:lnTo>
                <a:lnTo>
                  <a:pt x="23755" y="3783"/>
                </a:lnTo>
                <a:lnTo>
                  <a:pt x="23623" y="2552"/>
                </a:lnTo>
                <a:lnTo>
                  <a:pt x="23491" y="1364"/>
                </a:lnTo>
                <a:lnTo>
                  <a:pt x="23359" y="836"/>
                </a:lnTo>
                <a:lnTo>
                  <a:pt x="23227" y="352"/>
                </a:lnTo>
                <a:lnTo>
                  <a:pt x="23183" y="264"/>
                </a:lnTo>
                <a:lnTo>
                  <a:pt x="23139" y="176"/>
                </a:lnTo>
                <a:lnTo>
                  <a:pt x="23051" y="132"/>
                </a:lnTo>
                <a:lnTo>
                  <a:pt x="22963" y="132"/>
                </a:lnTo>
                <a:lnTo>
                  <a:pt x="22831" y="176"/>
                </a:lnTo>
                <a:lnTo>
                  <a:pt x="22743" y="220"/>
                </a:lnTo>
                <a:lnTo>
                  <a:pt x="22699" y="264"/>
                </a:lnTo>
                <a:lnTo>
                  <a:pt x="22655" y="396"/>
                </a:lnTo>
                <a:lnTo>
                  <a:pt x="22523" y="1100"/>
                </a:lnTo>
                <a:lnTo>
                  <a:pt x="22303" y="1892"/>
                </a:lnTo>
                <a:lnTo>
                  <a:pt x="21863" y="3607"/>
                </a:lnTo>
                <a:lnTo>
                  <a:pt x="21511" y="4883"/>
                </a:lnTo>
                <a:lnTo>
                  <a:pt x="21203" y="6115"/>
                </a:lnTo>
                <a:lnTo>
                  <a:pt x="21203" y="4619"/>
                </a:lnTo>
                <a:lnTo>
                  <a:pt x="21247" y="3123"/>
                </a:lnTo>
                <a:lnTo>
                  <a:pt x="21247" y="1760"/>
                </a:lnTo>
                <a:lnTo>
                  <a:pt x="21291" y="440"/>
                </a:lnTo>
                <a:lnTo>
                  <a:pt x="21247" y="308"/>
                </a:lnTo>
                <a:lnTo>
                  <a:pt x="21203" y="220"/>
                </a:lnTo>
                <a:lnTo>
                  <a:pt x="21115" y="176"/>
                </a:lnTo>
                <a:lnTo>
                  <a:pt x="21027" y="132"/>
                </a:lnTo>
                <a:lnTo>
                  <a:pt x="20939" y="132"/>
                </a:lnTo>
                <a:lnTo>
                  <a:pt x="20807" y="176"/>
                </a:lnTo>
                <a:lnTo>
                  <a:pt x="20763" y="220"/>
                </a:lnTo>
                <a:lnTo>
                  <a:pt x="20675" y="308"/>
                </a:lnTo>
                <a:lnTo>
                  <a:pt x="20455" y="1056"/>
                </a:lnTo>
                <a:lnTo>
                  <a:pt x="20191" y="1804"/>
                </a:lnTo>
                <a:lnTo>
                  <a:pt x="19796" y="3343"/>
                </a:lnTo>
                <a:lnTo>
                  <a:pt x="19488" y="4927"/>
                </a:lnTo>
                <a:lnTo>
                  <a:pt x="19180" y="6467"/>
                </a:lnTo>
                <a:lnTo>
                  <a:pt x="19048" y="7170"/>
                </a:lnTo>
                <a:lnTo>
                  <a:pt x="18960" y="6115"/>
                </a:lnTo>
                <a:lnTo>
                  <a:pt x="18872" y="4971"/>
                </a:lnTo>
                <a:lnTo>
                  <a:pt x="18784" y="3651"/>
                </a:lnTo>
                <a:lnTo>
                  <a:pt x="18652" y="2376"/>
                </a:lnTo>
                <a:lnTo>
                  <a:pt x="18564" y="1804"/>
                </a:lnTo>
                <a:lnTo>
                  <a:pt x="18432" y="1232"/>
                </a:lnTo>
                <a:lnTo>
                  <a:pt x="18300" y="704"/>
                </a:lnTo>
                <a:lnTo>
                  <a:pt x="18168" y="176"/>
                </a:lnTo>
                <a:lnTo>
                  <a:pt x="18036" y="44"/>
                </a:lnTo>
                <a:lnTo>
                  <a:pt x="17860" y="0"/>
                </a:lnTo>
                <a:lnTo>
                  <a:pt x="17728" y="44"/>
                </a:lnTo>
                <a:lnTo>
                  <a:pt x="17596" y="176"/>
                </a:lnTo>
                <a:lnTo>
                  <a:pt x="17376" y="748"/>
                </a:lnTo>
                <a:lnTo>
                  <a:pt x="17156" y="1364"/>
                </a:lnTo>
                <a:lnTo>
                  <a:pt x="17024" y="2024"/>
                </a:lnTo>
                <a:lnTo>
                  <a:pt x="16892" y="2684"/>
                </a:lnTo>
                <a:lnTo>
                  <a:pt x="16760" y="4135"/>
                </a:lnTo>
                <a:lnTo>
                  <a:pt x="16672" y="5543"/>
                </a:lnTo>
                <a:lnTo>
                  <a:pt x="16628" y="6599"/>
                </a:lnTo>
                <a:lnTo>
                  <a:pt x="16540" y="7522"/>
                </a:lnTo>
                <a:lnTo>
                  <a:pt x="16013" y="5499"/>
                </a:lnTo>
                <a:lnTo>
                  <a:pt x="15617" y="3695"/>
                </a:lnTo>
                <a:lnTo>
                  <a:pt x="15441" y="2815"/>
                </a:lnTo>
                <a:lnTo>
                  <a:pt x="15309" y="1980"/>
                </a:lnTo>
                <a:lnTo>
                  <a:pt x="15221" y="1188"/>
                </a:lnTo>
                <a:lnTo>
                  <a:pt x="15133" y="352"/>
                </a:lnTo>
                <a:lnTo>
                  <a:pt x="15133" y="264"/>
                </a:lnTo>
                <a:lnTo>
                  <a:pt x="15089" y="176"/>
                </a:lnTo>
                <a:lnTo>
                  <a:pt x="15001" y="88"/>
                </a:lnTo>
                <a:lnTo>
                  <a:pt x="14781" y="88"/>
                </a:lnTo>
                <a:lnTo>
                  <a:pt x="14693" y="132"/>
                </a:lnTo>
                <a:lnTo>
                  <a:pt x="14605" y="220"/>
                </a:lnTo>
                <a:lnTo>
                  <a:pt x="14561" y="308"/>
                </a:lnTo>
                <a:lnTo>
                  <a:pt x="14385" y="1276"/>
                </a:lnTo>
                <a:lnTo>
                  <a:pt x="14209" y="2332"/>
                </a:lnTo>
                <a:lnTo>
                  <a:pt x="13945" y="4663"/>
                </a:lnTo>
                <a:lnTo>
                  <a:pt x="13725" y="6423"/>
                </a:lnTo>
                <a:lnTo>
                  <a:pt x="13505" y="8050"/>
                </a:lnTo>
                <a:lnTo>
                  <a:pt x="13329" y="7566"/>
                </a:lnTo>
                <a:lnTo>
                  <a:pt x="13241" y="7126"/>
                </a:lnTo>
                <a:lnTo>
                  <a:pt x="13065" y="6115"/>
                </a:lnTo>
                <a:lnTo>
                  <a:pt x="13021" y="5059"/>
                </a:lnTo>
                <a:lnTo>
                  <a:pt x="12977" y="3959"/>
                </a:lnTo>
                <a:lnTo>
                  <a:pt x="12933" y="2947"/>
                </a:lnTo>
                <a:lnTo>
                  <a:pt x="12845" y="1980"/>
                </a:lnTo>
                <a:lnTo>
                  <a:pt x="12713" y="1056"/>
                </a:lnTo>
                <a:lnTo>
                  <a:pt x="12625" y="616"/>
                </a:lnTo>
                <a:lnTo>
                  <a:pt x="12493" y="220"/>
                </a:lnTo>
                <a:lnTo>
                  <a:pt x="12405" y="132"/>
                </a:lnTo>
                <a:lnTo>
                  <a:pt x="12361" y="44"/>
                </a:lnTo>
                <a:lnTo>
                  <a:pt x="1227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37"/>
          <p:cNvSpPr/>
          <p:nvPr/>
        </p:nvSpPr>
        <p:spPr>
          <a:xfrm rot="5400000" flipH="1">
            <a:off x="-2626827" y="1984400"/>
            <a:ext cx="5457202" cy="1174699"/>
          </a:xfrm>
          <a:prstGeom prst="rect">
            <a:avLst/>
          </a:prstGeom>
        </p:spPr>
        <p:txBody>
          <a:bodyPr>
            <a:prstTxWarp prst="textPlain">
              <a:avLst/>
            </a:prstTxWarp>
          </a:bodyPr>
          <a:lstStyle/>
          <a:p>
            <a:pPr lvl="0" algn="ctr"/>
            <a:r>
              <a:rPr b="1" i="0">
                <a:ln w="9525" cap="flat" cmpd="sng">
                  <a:solidFill>
                    <a:schemeClr val="dk1"/>
                  </a:solidFill>
                  <a:prstDash val="solid"/>
                  <a:round/>
                  <a:headEnd type="none" w="sm" len="sm"/>
                  <a:tailEnd type="none" w="sm" len="sm"/>
                </a:ln>
                <a:noFill/>
                <a:latin typeface="Bebas Neue"/>
              </a:rPr>
              <a:t>NOCTURNAL</a:t>
            </a:r>
          </a:p>
        </p:txBody>
      </p:sp>
      <p:sp>
        <p:nvSpPr>
          <p:cNvPr id="996" name="Google Shape;996;p37"/>
          <p:cNvSpPr/>
          <p:nvPr/>
        </p:nvSpPr>
        <p:spPr>
          <a:xfrm rot="5400000" flipH="1">
            <a:off x="-338975" y="2572225"/>
            <a:ext cx="2041740" cy="519860"/>
          </a:xfrm>
          <a:custGeom>
            <a:avLst/>
            <a:gdLst/>
            <a:ahLst/>
            <a:cxnLst/>
            <a:rect l="l" t="t" r="r" b="b"/>
            <a:pathLst>
              <a:path w="38183" h="9722" extrusionOk="0">
                <a:moveTo>
                  <a:pt x="12142" y="0"/>
                </a:moveTo>
                <a:lnTo>
                  <a:pt x="12054" y="44"/>
                </a:lnTo>
                <a:lnTo>
                  <a:pt x="11966" y="88"/>
                </a:lnTo>
                <a:lnTo>
                  <a:pt x="11922" y="176"/>
                </a:lnTo>
                <a:lnTo>
                  <a:pt x="11878" y="264"/>
                </a:lnTo>
                <a:lnTo>
                  <a:pt x="11702" y="1936"/>
                </a:lnTo>
                <a:lnTo>
                  <a:pt x="11394" y="3915"/>
                </a:lnTo>
                <a:lnTo>
                  <a:pt x="10998" y="6027"/>
                </a:lnTo>
                <a:lnTo>
                  <a:pt x="10646" y="7918"/>
                </a:lnTo>
                <a:lnTo>
                  <a:pt x="10426" y="7258"/>
                </a:lnTo>
                <a:lnTo>
                  <a:pt x="10250" y="6599"/>
                </a:lnTo>
                <a:lnTo>
                  <a:pt x="10118" y="5895"/>
                </a:lnTo>
                <a:lnTo>
                  <a:pt x="9986" y="5191"/>
                </a:lnTo>
                <a:lnTo>
                  <a:pt x="9854" y="3783"/>
                </a:lnTo>
                <a:lnTo>
                  <a:pt x="9722" y="2420"/>
                </a:lnTo>
                <a:lnTo>
                  <a:pt x="9590" y="1320"/>
                </a:lnTo>
                <a:lnTo>
                  <a:pt x="9502" y="308"/>
                </a:lnTo>
                <a:lnTo>
                  <a:pt x="9458" y="176"/>
                </a:lnTo>
                <a:lnTo>
                  <a:pt x="9370" y="88"/>
                </a:lnTo>
                <a:lnTo>
                  <a:pt x="9282" y="44"/>
                </a:lnTo>
                <a:lnTo>
                  <a:pt x="9062" y="44"/>
                </a:lnTo>
                <a:lnTo>
                  <a:pt x="8974" y="132"/>
                </a:lnTo>
                <a:lnTo>
                  <a:pt x="8930" y="220"/>
                </a:lnTo>
                <a:lnTo>
                  <a:pt x="8886" y="308"/>
                </a:lnTo>
                <a:lnTo>
                  <a:pt x="8798" y="1540"/>
                </a:lnTo>
                <a:lnTo>
                  <a:pt x="8622" y="3343"/>
                </a:lnTo>
                <a:lnTo>
                  <a:pt x="8402" y="5411"/>
                </a:lnTo>
                <a:lnTo>
                  <a:pt x="8095" y="7478"/>
                </a:lnTo>
                <a:lnTo>
                  <a:pt x="7655" y="5279"/>
                </a:lnTo>
                <a:lnTo>
                  <a:pt x="7127" y="2640"/>
                </a:lnTo>
                <a:lnTo>
                  <a:pt x="6863" y="1408"/>
                </a:lnTo>
                <a:lnTo>
                  <a:pt x="6555" y="440"/>
                </a:lnTo>
                <a:lnTo>
                  <a:pt x="6511" y="352"/>
                </a:lnTo>
                <a:lnTo>
                  <a:pt x="6423" y="264"/>
                </a:lnTo>
                <a:lnTo>
                  <a:pt x="6335" y="220"/>
                </a:lnTo>
                <a:lnTo>
                  <a:pt x="6247" y="220"/>
                </a:lnTo>
                <a:lnTo>
                  <a:pt x="6159" y="264"/>
                </a:lnTo>
                <a:lnTo>
                  <a:pt x="6071" y="308"/>
                </a:lnTo>
                <a:lnTo>
                  <a:pt x="6027" y="396"/>
                </a:lnTo>
                <a:lnTo>
                  <a:pt x="5983" y="484"/>
                </a:lnTo>
                <a:lnTo>
                  <a:pt x="5675" y="2376"/>
                </a:lnTo>
                <a:lnTo>
                  <a:pt x="5367" y="4619"/>
                </a:lnTo>
                <a:lnTo>
                  <a:pt x="5015" y="7214"/>
                </a:lnTo>
                <a:lnTo>
                  <a:pt x="4619" y="4971"/>
                </a:lnTo>
                <a:lnTo>
                  <a:pt x="4180" y="2596"/>
                </a:lnTo>
                <a:lnTo>
                  <a:pt x="3960" y="1452"/>
                </a:lnTo>
                <a:lnTo>
                  <a:pt x="3652" y="396"/>
                </a:lnTo>
                <a:lnTo>
                  <a:pt x="3608" y="308"/>
                </a:lnTo>
                <a:lnTo>
                  <a:pt x="3564" y="220"/>
                </a:lnTo>
                <a:lnTo>
                  <a:pt x="3476" y="176"/>
                </a:lnTo>
                <a:lnTo>
                  <a:pt x="3256" y="176"/>
                </a:lnTo>
                <a:lnTo>
                  <a:pt x="3168" y="264"/>
                </a:lnTo>
                <a:lnTo>
                  <a:pt x="3124" y="308"/>
                </a:lnTo>
                <a:lnTo>
                  <a:pt x="3080" y="396"/>
                </a:lnTo>
                <a:lnTo>
                  <a:pt x="2948" y="1232"/>
                </a:lnTo>
                <a:lnTo>
                  <a:pt x="2684" y="2244"/>
                </a:lnTo>
                <a:lnTo>
                  <a:pt x="2112" y="4531"/>
                </a:lnTo>
                <a:lnTo>
                  <a:pt x="1452" y="7126"/>
                </a:lnTo>
                <a:lnTo>
                  <a:pt x="968" y="3827"/>
                </a:lnTo>
                <a:lnTo>
                  <a:pt x="617" y="528"/>
                </a:lnTo>
                <a:lnTo>
                  <a:pt x="573" y="396"/>
                </a:lnTo>
                <a:lnTo>
                  <a:pt x="485" y="308"/>
                </a:lnTo>
                <a:lnTo>
                  <a:pt x="397" y="264"/>
                </a:lnTo>
                <a:lnTo>
                  <a:pt x="177" y="264"/>
                </a:lnTo>
                <a:lnTo>
                  <a:pt x="45" y="352"/>
                </a:lnTo>
                <a:lnTo>
                  <a:pt x="1" y="440"/>
                </a:lnTo>
                <a:lnTo>
                  <a:pt x="1" y="572"/>
                </a:lnTo>
                <a:lnTo>
                  <a:pt x="221" y="2684"/>
                </a:lnTo>
                <a:lnTo>
                  <a:pt x="485" y="4839"/>
                </a:lnTo>
                <a:lnTo>
                  <a:pt x="792" y="6950"/>
                </a:lnTo>
                <a:lnTo>
                  <a:pt x="1100" y="8798"/>
                </a:lnTo>
                <a:lnTo>
                  <a:pt x="1144" y="8930"/>
                </a:lnTo>
                <a:lnTo>
                  <a:pt x="1188" y="8974"/>
                </a:lnTo>
                <a:lnTo>
                  <a:pt x="1276" y="9062"/>
                </a:lnTo>
                <a:lnTo>
                  <a:pt x="1496" y="9062"/>
                </a:lnTo>
                <a:lnTo>
                  <a:pt x="1584" y="8974"/>
                </a:lnTo>
                <a:lnTo>
                  <a:pt x="1672" y="8930"/>
                </a:lnTo>
                <a:lnTo>
                  <a:pt x="1716" y="8798"/>
                </a:lnTo>
                <a:lnTo>
                  <a:pt x="1848" y="8006"/>
                </a:lnTo>
                <a:lnTo>
                  <a:pt x="2112" y="6994"/>
                </a:lnTo>
                <a:lnTo>
                  <a:pt x="2684" y="4707"/>
                </a:lnTo>
                <a:lnTo>
                  <a:pt x="3080" y="3167"/>
                </a:lnTo>
                <a:lnTo>
                  <a:pt x="3432" y="1804"/>
                </a:lnTo>
                <a:lnTo>
                  <a:pt x="3740" y="3431"/>
                </a:lnTo>
                <a:lnTo>
                  <a:pt x="4004" y="5103"/>
                </a:lnTo>
                <a:lnTo>
                  <a:pt x="4356" y="7082"/>
                </a:lnTo>
                <a:lnTo>
                  <a:pt x="4575" y="8006"/>
                </a:lnTo>
                <a:lnTo>
                  <a:pt x="4751" y="8886"/>
                </a:lnTo>
                <a:lnTo>
                  <a:pt x="4795" y="8974"/>
                </a:lnTo>
                <a:lnTo>
                  <a:pt x="4883" y="9018"/>
                </a:lnTo>
                <a:lnTo>
                  <a:pt x="4971" y="9062"/>
                </a:lnTo>
                <a:lnTo>
                  <a:pt x="5059" y="9106"/>
                </a:lnTo>
                <a:lnTo>
                  <a:pt x="5147" y="9062"/>
                </a:lnTo>
                <a:lnTo>
                  <a:pt x="5235" y="9018"/>
                </a:lnTo>
                <a:lnTo>
                  <a:pt x="5323" y="8930"/>
                </a:lnTo>
                <a:lnTo>
                  <a:pt x="5367" y="8842"/>
                </a:lnTo>
                <a:lnTo>
                  <a:pt x="5631" y="6994"/>
                </a:lnTo>
                <a:lnTo>
                  <a:pt x="5983" y="4707"/>
                </a:lnTo>
                <a:lnTo>
                  <a:pt x="6335" y="1892"/>
                </a:lnTo>
                <a:lnTo>
                  <a:pt x="6731" y="3563"/>
                </a:lnTo>
                <a:lnTo>
                  <a:pt x="7083" y="5411"/>
                </a:lnTo>
                <a:lnTo>
                  <a:pt x="7435" y="7346"/>
                </a:lnTo>
                <a:lnTo>
                  <a:pt x="7611" y="8182"/>
                </a:lnTo>
                <a:lnTo>
                  <a:pt x="7787" y="8930"/>
                </a:lnTo>
                <a:lnTo>
                  <a:pt x="7831" y="9018"/>
                </a:lnTo>
                <a:lnTo>
                  <a:pt x="7919" y="9106"/>
                </a:lnTo>
                <a:lnTo>
                  <a:pt x="8007" y="9150"/>
                </a:lnTo>
                <a:lnTo>
                  <a:pt x="8183" y="9150"/>
                </a:lnTo>
                <a:lnTo>
                  <a:pt x="8271" y="9106"/>
                </a:lnTo>
                <a:lnTo>
                  <a:pt x="8359" y="9018"/>
                </a:lnTo>
                <a:lnTo>
                  <a:pt x="8402" y="8930"/>
                </a:lnTo>
                <a:lnTo>
                  <a:pt x="8622" y="7698"/>
                </a:lnTo>
                <a:lnTo>
                  <a:pt x="8842" y="6335"/>
                </a:lnTo>
                <a:lnTo>
                  <a:pt x="9062" y="4927"/>
                </a:lnTo>
                <a:lnTo>
                  <a:pt x="9194" y="3563"/>
                </a:lnTo>
                <a:lnTo>
                  <a:pt x="9370" y="4971"/>
                </a:lnTo>
                <a:lnTo>
                  <a:pt x="9590" y="6379"/>
                </a:lnTo>
                <a:lnTo>
                  <a:pt x="9766" y="7082"/>
                </a:lnTo>
                <a:lnTo>
                  <a:pt x="9942" y="7786"/>
                </a:lnTo>
                <a:lnTo>
                  <a:pt x="10162" y="8402"/>
                </a:lnTo>
                <a:lnTo>
                  <a:pt x="10470" y="9062"/>
                </a:lnTo>
                <a:lnTo>
                  <a:pt x="10514" y="9150"/>
                </a:lnTo>
                <a:lnTo>
                  <a:pt x="10558" y="9194"/>
                </a:lnTo>
                <a:lnTo>
                  <a:pt x="10646" y="9194"/>
                </a:lnTo>
                <a:lnTo>
                  <a:pt x="10778" y="9238"/>
                </a:lnTo>
                <a:lnTo>
                  <a:pt x="10866" y="9194"/>
                </a:lnTo>
                <a:lnTo>
                  <a:pt x="10910" y="9150"/>
                </a:lnTo>
                <a:lnTo>
                  <a:pt x="10998" y="9062"/>
                </a:lnTo>
                <a:lnTo>
                  <a:pt x="10998" y="8974"/>
                </a:lnTo>
                <a:lnTo>
                  <a:pt x="11306" y="7522"/>
                </a:lnTo>
                <a:lnTo>
                  <a:pt x="11658" y="5807"/>
                </a:lnTo>
                <a:lnTo>
                  <a:pt x="12010" y="3959"/>
                </a:lnTo>
                <a:lnTo>
                  <a:pt x="12273" y="2200"/>
                </a:lnTo>
                <a:lnTo>
                  <a:pt x="12317" y="3079"/>
                </a:lnTo>
                <a:lnTo>
                  <a:pt x="12361" y="4003"/>
                </a:lnTo>
                <a:lnTo>
                  <a:pt x="12405" y="5367"/>
                </a:lnTo>
                <a:lnTo>
                  <a:pt x="12493" y="6071"/>
                </a:lnTo>
                <a:lnTo>
                  <a:pt x="12537" y="6730"/>
                </a:lnTo>
                <a:lnTo>
                  <a:pt x="12669" y="7390"/>
                </a:lnTo>
                <a:lnTo>
                  <a:pt x="12845" y="8006"/>
                </a:lnTo>
                <a:lnTo>
                  <a:pt x="13065" y="8578"/>
                </a:lnTo>
                <a:lnTo>
                  <a:pt x="13329" y="9106"/>
                </a:lnTo>
                <a:lnTo>
                  <a:pt x="13461" y="9238"/>
                </a:lnTo>
                <a:lnTo>
                  <a:pt x="13637" y="9238"/>
                </a:lnTo>
                <a:lnTo>
                  <a:pt x="13813" y="9194"/>
                </a:lnTo>
                <a:lnTo>
                  <a:pt x="13901" y="9018"/>
                </a:lnTo>
                <a:lnTo>
                  <a:pt x="14077" y="8138"/>
                </a:lnTo>
                <a:lnTo>
                  <a:pt x="14253" y="7082"/>
                </a:lnTo>
                <a:lnTo>
                  <a:pt x="14517" y="4707"/>
                </a:lnTo>
                <a:lnTo>
                  <a:pt x="14781" y="2552"/>
                </a:lnTo>
                <a:lnTo>
                  <a:pt x="15045" y="3959"/>
                </a:lnTo>
                <a:lnTo>
                  <a:pt x="15397" y="5455"/>
                </a:lnTo>
                <a:lnTo>
                  <a:pt x="16276" y="8886"/>
                </a:lnTo>
                <a:lnTo>
                  <a:pt x="16276" y="9018"/>
                </a:lnTo>
                <a:lnTo>
                  <a:pt x="16320" y="9106"/>
                </a:lnTo>
                <a:lnTo>
                  <a:pt x="16408" y="9150"/>
                </a:lnTo>
                <a:lnTo>
                  <a:pt x="16496" y="9194"/>
                </a:lnTo>
                <a:lnTo>
                  <a:pt x="16584" y="9238"/>
                </a:lnTo>
                <a:lnTo>
                  <a:pt x="16672" y="9194"/>
                </a:lnTo>
                <a:lnTo>
                  <a:pt x="16760" y="9150"/>
                </a:lnTo>
                <a:lnTo>
                  <a:pt x="16848" y="9106"/>
                </a:lnTo>
                <a:lnTo>
                  <a:pt x="16892" y="9018"/>
                </a:lnTo>
                <a:lnTo>
                  <a:pt x="17024" y="8270"/>
                </a:lnTo>
                <a:lnTo>
                  <a:pt x="17156" y="7478"/>
                </a:lnTo>
                <a:lnTo>
                  <a:pt x="17200" y="6555"/>
                </a:lnTo>
                <a:lnTo>
                  <a:pt x="17288" y="5587"/>
                </a:lnTo>
                <a:lnTo>
                  <a:pt x="17332" y="4443"/>
                </a:lnTo>
                <a:lnTo>
                  <a:pt x="17420" y="3343"/>
                </a:lnTo>
                <a:lnTo>
                  <a:pt x="17596" y="2244"/>
                </a:lnTo>
                <a:lnTo>
                  <a:pt x="17684" y="1716"/>
                </a:lnTo>
                <a:lnTo>
                  <a:pt x="17816" y="1232"/>
                </a:lnTo>
                <a:lnTo>
                  <a:pt x="17992" y="2068"/>
                </a:lnTo>
                <a:lnTo>
                  <a:pt x="18124" y="2991"/>
                </a:lnTo>
                <a:lnTo>
                  <a:pt x="18256" y="5015"/>
                </a:lnTo>
                <a:lnTo>
                  <a:pt x="18432" y="7082"/>
                </a:lnTo>
                <a:lnTo>
                  <a:pt x="18564" y="8050"/>
                </a:lnTo>
                <a:lnTo>
                  <a:pt x="18740" y="8974"/>
                </a:lnTo>
                <a:lnTo>
                  <a:pt x="18784" y="9062"/>
                </a:lnTo>
                <a:lnTo>
                  <a:pt x="18828" y="9150"/>
                </a:lnTo>
                <a:lnTo>
                  <a:pt x="18916" y="9194"/>
                </a:lnTo>
                <a:lnTo>
                  <a:pt x="19004" y="9238"/>
                </a:lnTo>
                <a:lnTo>
                  <a:pt x="19136" y="9194"/>
                </a:lnTo>
                <a:lnTo>
                  <a:pt x="19224" y="9150"/>
                </a:lnTo>
                <a:lnTo>
                  <a:pt x="19268" y="9062"/>
                </a:lnTo>
                <a:lnTo>
                  <a:pt x="19312" y="8974"/>
                </a:lnTo>
                <a:lnTo>
                  <a:pt x="19796" y="6599"/>
                </a:lnTo>
                <a:lnTo>
                  <a:pt x="20191" y="4531"/>
                </a:lnTo>
                <a:lnTo>
                  <a:pt x="20411" y="3475"/>
                </a:lnTo>
                <a:lnTo>
                  <a:pt x="20631" y="2464"/>
                </a:lnTo>
                <a:lnTo>
                  <a:pt x="20631" y="3079"/>
                </a:lnTo>
                <a:lnTo>
                  <a:pt x="20587" y="4575"/>
                </a:lnTo>
                <a:lnTo>
                  <a:pt x="20587" y="6071"/>
                </a:lnTo>
                <a:lnTo>
                  <a:pt x="20675" y="7566"/>
                </a:lnTo>
                <a:lnTo>
                  <a:pt x="20719" y="8314"/>
                </a:lnTo>
                <a:lnTo>
                  <a:pt x="20851" y="9062"/>
                </a:lnTo>
                <a:lnTo>
                  <a:pt x="20895" y="9194"/>
                </a:lnTo>
                <a:lnTo>
                  <a:pt x="20939" y="9238"/>
                </a:lnTo>
                <a:lnTo>
                  <a:pt x="21071" y="9326"/>
                </a:lnTo>
                <a:lnTo>
                  <a:pt x="21159" y="9326"/>
                </a:lnTo>
                <a:lnTo>
                  <a:pt x="21291" y="9282"/>
                </a:lnTo>
                <a:lnTo>
                  <a:pt x="21379" y="9194"/>
                </a:lnTo>
                <a:lnTo>
                  <a:pt x="21423" y="9106"/>
                </a:lnTo>
                <a:lnTo>
                  <a:pt x="21423" y="9018"/>
                </a:lnTo>
                <a:lnTo>
                  <a:pt x="21423" y="8490"/>
                </a:lnTo>
                <a:lnTo>
                  <a:pt x="21467" y="7874"/>
                </a:lnTo>
                <a:lnTo>
                  <a:pt x="21555" y="7258"/>
                </a:lnTo>
                <a:lnTo>
                  <a:pt x="21687" y="6599"/>
                </a:lnTo>
                <a:lnTo>
                  <a:pt x="22039" y="5191"/>
                </a:lnTo>
                <a:lnTo>
                  <a:pt x="22435" y="3739"/>
                </a:lnTo>
                <a:lnTo>
                  <a:pt x="22963" y="1892"/>
                </a:lnTo>
                <a:lnTo>
                  <a:pt x="23051" y="2640"/>
                </a:lnTo>
                <a:lnTo>
                  <a:pt x="23095" y="3431"/>
                </a:lnTo>
                <a:lnTo>
                  <a:pt x="23227" y="5103"/>
                </a:lnTo>
                <a:lnTo>
                  <a:pt x="23359" y="7302"/>
                </a:lnTo>
                <a:lnTo>
                  <a:pt x="23491" y="8314"/>
                </a:lnTo>
                <a:lnTo>
                  <a:pt x="23667" y="9194"/>
                </a:lnTo>
                <a:lnTo>
                  <a:pt x="23755" y="9326"/>
                </a:lnTo>
                <a:lnTo>
                  <a:pt x="23886" y="9414"/>
                </a:lnTo>
                <a:lnTo>
                  <a:pt x="24062" y="9414"/>
                </a:lnTo>
                <a:lnTo>
                  <a:pt x="24194" y="9282"/>
                </a:lnTo>
                <a:lnTo>
                  <a:pt x="24326" y="9018"/>
                </a:lnTo>
                <a:lnTo>
                  <a:pt x="24502" y="8578"/>
                </a:lnTo>
                <a:lnTo>
                  <a:pt x="24942" y="7302"/>
                </a:lnTo>
                <a:lnTo>
                  <a:pt x="25338" y="5939"/>
                </a:lnTo>
                <a:lnTo>
                  <a:pt x="25470" y="5367"/>
                </a:lnTo>
                <a:lnTo>
                  <a:pt x="25558" y="4883"/>
                </a:lnTo>
                <a:lnTo>
                  <a:pt x="25558" y="4839"/>
                </a:lnTo>
                <a:lnTo>
                  <a:pt x="25602" y="4663"/>
                </a:lnTo>
                <a:lnTo>
                  <a:pt x="26086" y="2464"/>
                </a:lnTo>
                <a:lnTo>
                  <a:pt x="26262" y="4223"/>
                </a:lnTo>
                <a:lnTo>
                  <a:pt x="26438" y="5939"/>
                </a:lnTo>
                <a:lnTo>
                  <a:pt x="26570" y="7610"/>
                </a:lnTo>
                <a:lnTo>
                  <a:pt x="26614" y="9238"/>
                </a:lnTo>
                <a:lnTo>
                  <a:pt x="26614" y="9370"/>
                </a:lnTo>
                <a:lnTo>
                  <a:pt x="26702" y="9458"/>
                </a:lnTo>
                <a:lnTo>
                  <a:pt x="26790" y="9502"/>
                </a:lnTo>
                <a:lnTo>
                  <a:pt x="26878" y="9546"/>
                </a:lnTo>
                <a:lnTo>
                  <a:pt x="27010" y="9546"/>
                </a:lnTo>
                <a:lnTo>
                  <a:pt x="27098" y="9458"/>
                </a:lnTo>
                <a:lnTo>
                  <a:pt x="27142" y="9370"/>
                </a:lnTo>
                <a:lnTo>
                  <a:pt x="27186" y="9282"/>
                </a:lnTo>
                <a:lnTo>
                  <a:pt x="27318" y="8534"/>
                </a:lnTo>
                <a:lnTo>
                  <a:pt x="27450" y="7698"/>
                </a:lnTo>
                <a:lnTo>
                  <a:pt x="27670" y="6818"/>
                </a:lnTo>
                <a:lnTo>
                  <a:pt x="27889" y="5851"/>
                </a:lnTo>
                <a:lnTo>
                  <a:pt x="28153" y="4927"/>
                </a:lnTo>
                <a:lnTo>
                  <a:pt x="28461" y="3915"/>
                </a:lnTo>
                <a:lnTo>
                  <a:pt x="28813" y="2947"/>
                </a:lnTo>
                <a:lnTo>
                  <a:pt x="29209" y="1980"/>
                </a:lnTo>
                <a:lnTo>
                  <a:pt x="29121" y="3783"/>
                </a:lnTo>
                <a:lnTo>
                  <a:pt x="29077" y="5631"/>
                </a:lnTo>
                <a:lnTo>
                  <a:pt x="29121" y="7434"/>
                </a:lnTo>
                <a:lnTo>
                  <a:pt x="29209" y="9238"/>
                </a:lnTo>
                <a:lnTo>
                  <a:pt x="29209" y="9326"/>
                </a:lnTo>
                <a:lnTo>
                  <a:pt x="29297" y="9414"/>
                </a:lnTo>
                <a:lnTo>
                  <a:pt x="29385" y="9502"/>
                </a:lnTo>
                <a:lnTo>
                  <a:pt x="29605" y="9502"/>
                </a:lnTo>
                <a:lnTo>
                  <a:pt x="29693" y="9458"/>
                </a:lnTo>
                <a:lnTo>
                  <a:pt x="29781" y="9326"/>
                </a:lnTo>
                <a:lnTo>
                  <a:pt x="29781" y="9238"/>
                </a:lnTo>
                <a:lnTo>
                  <a:pt x="29869" y="8358"/>
                </a:lnTo>
                <a:lnTo>
                  <a:pt x="30045" y="7478"/>
                </a:lnTo>
                <a:lnTo>
                  <a:pt x="30221" y="6555"/>
                </a:lnTo>
                <a:lnTo>
                  <a:pt x="30485" y="5631"/>
                </a:lnTo>
                <a:lnTo>
                  <a:pt x="30793" y="4751"/>
                </a:lnTo>
                <a:lnTo>
                  <a:pt x="31101" y="3871"/>
                </a:lnTo>
                <a:lnTo>
                  <a:pt x="31716" y="2200"/>
                </a:lnTo>
                <a:lnTo>
                  <a:pt x="31892" y="3035"/>
                </a:lnTo>
                <a:lnTo>
                  <a:pt x="31980" y="3607"/>
                </a:lnTo>
                <a:lnTo>
                  <a:pt x="32156" y="5103"/>
                </a:lnTo>
                <a:lnTo>
                  <a:pt x="32288" y="6511"/>
                </a:lnTo>
                <a:lnTo>
                  <a:pt x="32420" y="8006"/>
                </a:lnTo>
                <a:lnTo>
                  <a:pt x="32640" y="9458"/>
                </a:lnTo>
                <a:lnTo>
                  <a:pt x="32640" y="9590"/>
                </a:lnTo>
                <a:lnTo>
                  <a:pt x="32728" y="9678"/>
                </a:lnTo>
                <a:lnTo>
                  <a:pt x="32816" y="9722"/>
                </a:lnTo>
                <a:lnTo>
                  <a:pt x="33036" y="9722"/>
                </a:lnTo>
                <a:lnTo>
                  <a:pt x="33124" y="9678"/>
                </a:lnTo>
                <a:lnTo>
                  <a:pt x="33168" y="9590"/>
                </a:lnTo>
                <a:lnTo>
                  <a:pt x="33212" y="9458"/>
                </a:lnTo>
                <a:lnTo>
                  <a:pt x="33344" y="8490"/>
                </a:lnTo>
                <a:lnTo>
                  <a:pt x="33520" y="6950"/>
                </a:lnTo>
                <a:lnTo>
                  <a:pt x="33740" y="5411"/>
                </a:lnTo>
                <a:lnTo>
                  <a:pt x="33872" y="4663"/>
                </a:lnTo>
                <a:lnTo>
                  <a:pt x="34092" y="3827"/>
                </a:lnTo>
                <a:lnTo>
                  <a:pt x="34312" y="3035"/>
                </a:lnTo>
                <a:lnTo>
                  <a:pt x="34576" y="2156"/>
                </a:lnTo>
                <a:lnTo>
                  <a:pt x="34620" y="4707"/>
                </a:lnTo>
                <a:lnTo>
                  <a:pt x="34664" y="7170"/>
                </a:lnTo>
                <a:lnTo>
                  <a:pt x="34664" y="8402"/>
                </a:lnTo>
                <a:lnTo>
                  <a:pt x="34752" y="9458"/>
                </a:lnTo>
                <a:lnTo>
                  <a:pt x="34796" y="9590"/>
                </a:lnTo>
                <a:lnTo>
                  <a:pt x="34840" y="9678"/>
                </a:lnTo>
                <a:lnTo>
                  <a:pt x="34928" y="9722"/>
                </a:lnTo>
                <a:lnTo>
                  <a:pt x="35192" y="9722"/>
                </a:lnTo>
                <a:lnTo>
                  <a:pt x="35280" y="9634"/>
                </a:lnTo>
                <a:lnTo>
                  <a:pt x="35324" y="9546"/>
                </a:lnTo>
                <a:lnTo>
                  <a:pt x="35368" y="9414"/>
                </a:lnTo>
                <a:lnTo>
                  <a:pt x="35368" y="9018"/>
                </a:lnTo>
                <a:lnTo>
                  <a:pt x="35368" y="8578"/>
                </a:lnTo>
                <a:lnTo>
                  <a:pt x="35499" y="7698"/>
                </a:lnTo>
                <a:lnTo>
                  <a:pt x="35719" y="6774"/>
                </a:lnTo>
                <a:lnTo>
                  <a:pt x="35983" y="5851"/>
                </a:lnTo>
                <a:lnTo>
                  <a:pt x="36335" y="4883"/>
                </a:lnTo>
                <a:lnTo>
                  <a:pt x="36731" y="3959"/>
                </a:lnTo>
                <a:lnTo>
                  <a:pt x="37171" y="3035"/>
                </a:lnTo>
                <a:lnTo>
                  <a:pt x="37611" y="2156"/>
                </a:lnTo>
                <a:lnTo>
                  <a:pt x="37567" y="4047"/>
                </a:lnTo>
                <a:lnTo>
                  <a:pt x="37523" y="5983"/>
                </a:lnTo>
                <a:lnTo>
                  <a:pt x="37479" y="7654"/>
                </a:lnTo>
                <a:lnTo>
                  <a:pt x="37479" y="9106"/>
                </a:lnTo>
                <a:lnTo>
                  <a:pt x="37523" y="9238"/>
                </a:lnTo>
                <a:lnTo>
                  <a:pt x="37567" y="9326"/>
                </a:lnTo>
                <a:lnTo>
                  <a:pt x="37699" y="9370"/>
                </a:lnTo>
                <a:lnTo>
                  <a:pt x="37787" y="9414"/>
                </a:lnTo>
                <a:lnTo>
                  <a:pt x="37919" y="9370"/>
                </a:lnTo>
                <a:lnTo>
                  <a:pt x="38007" y="9326"/>
                </a:lnTo>
                <a:lnTo>
                  <a:pt x="38051" y="9238"/>
                </a:lnTo>
                <a:lnTo>
                  <a:pt x="38095" y="9106"/>
                </a:lnTo>
                <a:lnTo>
                  <a:pt x="38095" y="7654"/>
                </a:lnTo>
                <a:lnTo>
                  <a:pt x="38139" y="5983"/>
                </a:lnTo>
                <a:lnTo>
                  <a:pt x="38183" y="3343"/>
                </a:lnTo>
                <a:lnTo>
                  <a:pt x="38183" y="2112"/>
                </a:lnTo>
                <a:lnTo>
                  <a:pt x="38139" y="1012"/>
                </a:lnTo>
                <a:lnTo>
                  <a:pt x="38139" y="880"/>
                </a:lnTo>
                <a:lnTo>
                  <a:pt x="38095" y="836"/>
                </a:lnTo>
                <a:lnTo>
                  <a:pt x="38007" y="748"/>
                </a:lnTo>
                <a:lnTo>
                  <a:pt x="37919" y="704"/>
                </a:lnTo>
                <a:lnTo>
                  <a:pt x="37831" y="704"/>
                </a:lnTo>
                <a:lnTo>
                  <a:pt x="37743" y="748"/>
                </a:lnTo>
                <a:lnTo>
                  <a:pt x="37655" y="792"/>
                </a:lnTo>
                <a:lnTo>
                  <a:pt x="37611" y="880"/>
                </a:lnTo>
                <a:lnTo>
                  <a:pt x="36951" y="2112"/>
                </a:lnTo>
                <a:lnTo>
                  <a:pt x="36291" y="3431"/>
                </a:lnTo>
                <a:lnTo>
                  <a:pt x="35719" y="4839"/>
                </a:lnTo>
                <a:lnTo>
                  <a:pt x="35455" y="5587"/>
                </a:lnTo>
                <a:lnTo>
                  <a:pt x="35236" y="6291"/>
                </a:lnTo>
                <a:lnTo>
                  <a:pt x="35236" y="4707"/>
                </a:lnTo>
                <a:lnTo>
                  <a:pt x="35192" y="2859"/>
                </a:lnTo>
                <a:lnTo>
                  <a:pt x="35192" y="1716"/>
                </a:lnTo>
                <a:lnTo>
                  <a:pt x="35148" y="1320"/>
                </a:lnTo>
                <a:lnTo>
                  <a:pt x="35104" y="1056"/>
                </a:lnTo>
                <a:lnTo>
                  <a:pt x="35016" y="880"/>
                </a:lnTo>
                <a:lnTo>
                  <a:pt x="34928" y="792"/>
                </a:lnTo>
                <a:lnTo>
                  <a:pt x="34796" y="704"/>
                </a:lnTo>
                <a:lnTo>
                  <a:pt x="34664" y="704"/>
                </a:lnTo>
                <a:lnTo>
                  <a:pt x="34532" y="748"/>
                </a:lnTo>
                <a:lnTo>
                  <a:pt x="34444" y="880"/>
                </a:lnTo>
                <a:lnTo>
                  <a:pt x="34136" y="1672"/>
                </a:lnTo>
                <a:lnTo>
                  <a:pt x="33872" y="2464"/>
                </a:lnTo>
                <a:lnTo>
                  <a:pt x="33608" y="3211"/>
                </a:lnTo>
                <a:lnTo>
                  <a:pt x="33432" y="3959"/>
                </a:lnTo>
                <a:lnTo>
                  <a:pt x="33124" y="5367"/>
                </a:lnTo>
                <a:lnTo>
                  <a:pt x="32904" y="6774"/>
                </a:lnTo>
                <a:lnTo>
                  <a:pt x="32904" y="6467"/>
                </a:lnTo>
                <a:lnTo>
                  <a:pt x="32772" y="5015"/>
                </a:lnTo>
                <a:lnTo>
                  <a:pt x="32596" y="3519"/>
                </a:lnTo>
                <a:lnTo>
                  <a:pt x="32464" y="2903"/>
                </a:lnTo>
                <a:lnTo>
                  <a:pt x="32244" y="1804"/>
                </a:lnTo>
                <a:lnTo>
                  <a:pt x="32156" y="1276"/>
                </a:lnTo>
                <a:lnTo>
                  <a:pt x="32156" y="1056"/>
                </a:lnTo>
                <a:lnTo>
                  <a:pt x="32200" y="924"/>
                </a:lnTo>
                <a:lnTo>
                  <a:pt x="32200" y="836"/>
                </a:lnTo>
                <a:lnTo>
                  <a:pt x="32156" y="704"/>
                </a:lnTo>
                <a:lnTo>
                  <a:pt x="32112" y="616"/>
                </a:lnTo>
                <a:lnTo>
                  <a:pt x="31980" y="572"/>
                </a:lnTo>
                <a:lnTo>
                  <a:pt x="31892" y="528"/>
                </a:lnTo>
                <a:lnTo>
                  <a:pt x="31760" y="572"/>
                </a:lnTo>
                <a:lnTo>
                  <a:pt x="31672" y="660"/>
                </a:lnTo>
                <a:lnTo>
                  <a:pt x="31628" y="748"/>
                </a:lnTo>
                <a:lnTo>
                  <a:pt x="31189" y="1936"/>
                </a:lnTo>
                <a:lnTo>
                  <a:pt x="30397" y="4003"/>
                </a:lnTo>
                <a:lnTo>
                  <a:pt x="30045" y="5103"/>
                </a:lnTo>
                <a:lnTo>
                  <a:pt x="29693" y="6203"/>
                </a:lnTo>
                <a:lnTo>
                  <a:pt x="29693" y="4751"/>
                </a:lnTo>
                <a:lnTo>
                  <a:pt x="29737" y="3255"/>
                </a:lnTo>
                <a:lnTo>
                  <a:pt x="29825" y="1804"/>
                </a:lnTo>
                <a:lnTo>
                  <a:pt x="29957" y="308"/>
                </a:lnTo>
                <a:lnTo>
                  <a:pt x="29957" y="220"/>
                </a:lnTo>
                <a:lnTo>
                  <a:pt x="29913" y="132"/>
                </a:lnTo>
                <a:lnTo>
                  <a:pt x="29825" y="44"/>
                </a:lnTo>
                <a:lnTo>
                  <a:pt x="29737" y="0"/>
                </a:lnTo>
                <a:lnTo>
                  <a:pt x="29517" y="0"/>
                </a:lnTo>
                <a:lnTo>
                  <a:pt x="29429" y="88"/>
                </a:lnTo>
                <a:lnTo>
                  <a:pt x="29385" y="132"/>
                </a:lnTo>
                <a:lnTo>
                  <a:pt x="28989" y="924"/>
                </a:lnTo>
                <a:lnTo>
                  <a:pt x="28637" y="1716"/>
                </a:lnTo>
                <a:lnTo>
                  <a:pt x="28329" y="2552"/>
                </a:lnTo>
                <a:lnTo>
                  <a:pt x="28021" y="3343"/>
                </a:lnTo>
                <a:lnTo>
                  <a:pt x="27494" y="4971"/>
                </a:lnTo>
                <a:lnTo>
                  <a:pt x="27098" y="6555"/>
                </a:lnTo>
                <a:lnTo>
                  <a:pt x="26966" y="5191"/>
                </a:lnTo>
                <a:lnTo>
                  <a:pt x="26834" y="3783"/>
                </a:lnTo>
                <a:lnTo>
                  <a:pt x="26482" y="924"/>
                </a:lnTo>
                <a:lnTo>
                  <a:pt x="26438" y="528"/>
                </a:lnTo>
                <a:lnTo>
                  <a:pt x="26394" y="440"/>
                </a:lnTo>
                <a:lnTo>
                  <a:pt x="26350" y="352"/>
                </a:lnTo>
                <a:lnTo>
                  <a:pt x="26262" y="308"/>
                </a:lnTo>
                <a:lnTo>
                  <a:pt x="26130" y="264"/>
                </a:lnTo>
                <a:lnTo>
                  <a:pt x="26042" y="264"/>
                </a:lnTo>
                <a:lnTo>
                  <a:pt x="25954" y="352"/>
                </a:lnTo>
                <a:lnTo>
                  <a:pt x="25866" y="396"/>
                </a:lnTo>
                <a:lnTo>
                  <a:pt x="25822" y="528"/>
                </a:lnTo>
                <a:lnTo>
                  <a:pt x="25338" y="2947"/>
                </a:lnTo>
                <a:lnTo>
                  <a:pt x="25030" y="4531"/>
                </a:lnTo>
                <a:lnTo>
                  <a:pt x="24986" y="4707"/>
                </a:lnTo>
                <a:lnTo>
                  <a:pt x="24986" y="4751"/>
                </a:lnTo>
                <a:lnTo>
                  <a:pt x="24986" y="4795"/>
                </a:lnTo>
                <a:lnTo>
                  <a:pt x="24634" y="6247"/>
                </a:lnTo>
                <a:lnTo>
                  <a:pt x="24370" y="7214"/>
                </a:lnTo>
                <a:lnTo>
                  <a:pt x="24062" y="8138"/>
                </a:lnTo>
                <a:lnTo>
                  <a:pt x="23930" y="6686"/>
                </a:lnTo>
                <a:lnTo>
                  <a:pt x="23799" y="5059"/>
                </a:lnTo>
                <a:lnTo>
                  <a:pt x="23755" y="3783"/>
                </a:lnTo>
                <a:lnTo>
                  <a:pt x="23623" y="2552"/>
                </a:lnTo>
                <a:lnTo>
                  <a:pt x="23491" y="1364"/>
                </a:lnTo>
                <a:lnTo>
                  <a:pt x="23359" y="836"/>
                </a:lnTo>
                <a:lnTo>
                  <a:pt x="23227" y="352"/>
                </a:lnTo>
                <a:lnTo>
                  <a:pt x="23183" y="264"/>
                </a:lnTo>
                <a:lnTo>
                  <a:pt x="23139" y="176"/>
                </a:lnTo>
                <a:lnTo>
                  <a:pt x="23051" y="132"/>
                </a:lnTo>
                <a:lnTo>
                  <a:pt x="22963" y="132"/>
                </a:lnTo>
                <a:lnTo>
                  <a:pt x="22831" y="176"/>
                </a:lnTo>
                <a:lnTo>
                  <a:pt x="22743" y="220"/>
                </a:lnTo>
                <a:lnTo>
                  <a:pt x="22699" y="264"/>
                </a:lnTo>
                <a:lnTo>
                  <a:pt x="22655" y="396"/>
                </a:lnTo>
                <a:lnTo>
                  <a:pt x="22523" y="1100"/>
                </a:lnTo>
                <a:lnTo>
                  <a:pt x="22303" y="1892"/>
                </a:lnTo>
                <a:lnTo>
                  <a:pt x="21863" y="3607"/>
                </a:lnTo>
                <a:lnTo>
                  <a:pt x="21511" y="4883"/>
                </a:lnTo>
                <a:lnTo>
                  <a:pt x="21203" y="6115"/>
                </a:lnTo>
                <a:lnTo>
                  <a:pt x="21203" y="4619"/>
                </a:lnTo>
                <a:lnTo>
                  <a:pt x="21247" y="3123"/>
                </a:lnTo>
                <a:lnTo>
                  <a:pt x="21247" y="1760"/>
                </a:lnTo>
                <a:lnTo>
                  <a:pt x="21291" y="440"/>
                </a:lnTo>
                <a:lnTo>
                  <a:pt x="21247" y="308"/>
                </a:lnTo>
                <a:lnTo>
                  <a:pt x="21203" y="220"/>
                </a:lnTo>
                <a:lnTo>
                  <a:pt x="21115" y="176"/>
                </a:lnTo>
                <a:lnTo>
                  <a:pt x="21027" y="132"/>
                </a:lnTo>
                <a:lnTo>
                  <a:pt x="20939" y="132"/>
                </a:lnTo>
                <a:lnTo>
                  <a:pt x="20807" y="176"/>
                </a:lnTo>
                <a:lnTo>
                  <a:pt x="20763" y="220"/>
                </a:lnTo>
                <a:lnTo>
                  <a:pt x="20675" y="308"/>
                </a:lnTo>
                <a:lnTo>
                  <a:pt x="20455" y="1056"/>
                </a:lnTo>
                <a:lnTo>
                  <a:pt x="20191" y="1804"/>
                </a:lnTo>
                <a:lnTo>
                  <a:pt x="19796" y="3343"/>
                </a:lnTo>
                <a:lnTo>
                  <a:pt x="19488" y="4927"/>
                </a:lnTo>
                <a:lnTo>
                  <a:pt x="19180" y="6467"/>
                </a:lnTo>
                <a:lnTo>
                  <a:pt x="19048" y="7170"/>
                </a:lnTo>
                <a:lnTo>
                  <a:pt x="18960" y="6115"/>
                </a:lnTo>
                <a:lnTo>
                  <a:pt x="18872" y="4971"/>
                </a:lnTo>
                <a:lnTo>
                  <a:pt x="18784" y="3651"/>
                </a:lnTo>
                <a:lnTo>
                  <a:pt x="18652" y="2376"/>
                </a:lnTo>
                <a:lnTo>
                  <a:pt x="18564" y="1804"/>
                </a:lnTo>
                <a:lnTo>
                  <a:pt x="18432" y="1232"/>
                </a:lnTo>
                <a:lnTo>
                  <a:pt x="18300" y="704"/>
                </a:lnTo>
                <a:lnTo>
                  <a:pt x="18168" y="176"/>
                </a:lnTo>
                <a:lnTo>
                  <a:pt x="18036" y="44"/>
                </a:lnTo>
                <a:lnTo>
                  <a:pt x="17860" y="0"/>
                </a:lnTo>
                <a:lnTo>
                  <a:pt x="17728" y="44"/>
                </a:lnTo>
                <a:lnTo>
                  <a:pt x="17596" y="176"/>
                </a:lnTo>
                <a:lnTo>
                  <a:pt x="17376" y="748"/>
                </a:lnTo>
                <a:lnTo>
                  <a:pt x="17156" y="1364"/>
                </a:lnTo>
                <a:lnTo>
                  <a:pt x="17024" y="2024"/>
                </a:lnTo>
                <a:lnTo>
                  <a:pt x="16892" y="2684"/>
                </a:lnTo>
                <a:lnTo>
                  <a:pt x="16760" y="4135"/>
                </a:lnTo>
                <a:lnTo>
                  <a:pt x="16672" y="5543"/>
                </a:lnTo>
                <a:lnTo>
                  <a:pt x="16628" y="6599"/>
                </a:lnTo>
                <a:lnTo>
                  <a:pt x="16540" y="7522"/>
                </a:lnTo>
                <a:lnTo>
                  <a:pt x="16013" y="5499"/>
                </a:lnTo>
                <a:lnTo>
                  <a:pt x="15617" y="3695"/>
                </a:lnTo>
                <a:lnTo>
                  <a:pt x="15441" y="2815"/>
                </a:lnTo>
                <a:lnTo>
                  <a:pt x="15309" y="1980"/>
                </a:lnTo>
                <a:lnTo>
                  <a:pt x="15221" y="1188"/>
                </a:lnTo>
                <a:lnTo>
                  <a:pt x="15133" y="352"/>
                </a:lnTo>
                <a:lnTo>
                  <a:pt x="15133" y="264"/>
                </a:lnTo>
                <a:lnTo>
                  <a:pt x="15089" y="176"/>
                </a:lnTo>
                <a:lnTo>
                  <a:pt x="15001" y="88"/>
                </a:lnTo>
                <a:lnTo>
                  <a:pt x="14781" y="88"/>
                </a:lnTo>
                <a:lnTo>
                  <a:pt x="14693" y="132"/>
                </a:lnTo>
                <a:lnTo>
                  <a:pt x="14605" y="220"/>
                </a:lnTo>
                <a:lnTo>
                  <a:pt x="14561" y="308"/>
                </a:lnTo>
                <a:lnTo>
                  <a:pt x="14385" y="1276"/>
                </a:lnTo>
                <a:lnTo>
                  <a:pt x="14209" y="2332"/>
                </a:lnTo>
                <a:lnTo>
                  <a:pt x="13945" y="4663"/>
                </a:lnTo>
                <a:lnTo>
                  <a:pt x="13725" y="6423"/>
                </a:lnTo>
                <a:lnTo>
                  <a:pt x="13505" y="8050"/>
                </a:lnTo>
                <a:lnTo>
                  <a:pt x="13329" y="7566"/>
                </a:lnTo>
                <a:lnTo>
                  <a:pt x="13241" y="7126"/>
                </a:lnTo>
                <a:lnTo>
                  <a:pt x="13065" y="6115"/>
                </a:lnTo>
                <a:lnTo>
                  <a:pt x="13021" y="5059"/>
                </a:lnTo>
                <a:lnTo>
                  <a:pt x="12977" y="3959"/>
                </a:lnTo>
                <a:lnTo>
                  <a:pt x="12933" y="2947"/>
                </a:lnTo>
                <a:lnTo>
                  <a:pt x="12845" y="1980"/>
                </a:lnTo>
                <a:lnTo>
                  <a:pt x="12713" y="1056"/>
                </a:lnTo>
                <a:lnTo>
                  <a:pt x="12625" y="616"/>
                </a:lnTo>
                <a:lnTo>
                  <a:pt x="12493" y="220"/>
                </a:lnTo>
                <a:lnTo>
                  <a:pt x="12405" y="132"/>
                </a:lnTo>
                <a:lnTo>
                  <a:pt x="12361" y="44"/>
                </a:lnTo>
                <a:lnTo>
                  <a:pt x="1227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3">
  <p:cSld name="CUSTOM_17_2_1_1_1_1">
    <p:bg>
      <p:bgPr>
        <a:blipFill>
          <a:blip r:embed="rId2">
            <a:alphaModFix/>
          </a:blip>
          <a:stretch>
            <a:fillRect/>
          </a:stretch>
        </a:blipFill>
        <a:effectLst/>
      </p:bgPr>
    </p:bg>
    <p:spTree>
      <p:nvGrpSpPr>
        <p:cNvPr id="1" name="Shape 997"/>
        <p:cNvGrpSpPr/>
        <p:nvPr/>
      </p:nvGrpSpPr>
      <p:grpSpPr>
        <a:xfrm>
          <a:off x="0" y="0"/>
          <a:ext cx="0" cy="0"/>
          <a:chOff x="0" y="0"/>
          <a:chExt cx="0" cy="0"/>
        </a:xfrm>
      </p:grpSpPr>
      <p:sp>
        <p:nvSpPr>
          <p:cNvPr id="998" name="Google Shape;998;p38"/>
          <p:cNvSpPr/>
          <p:nvPr/>
        </p:nvSpPr>
        <p:spPr>
          <a:xfrm>
            <a:off x="0" y="0"/>
            <a:ext cx="9163800" cy="5143500"/>
          </a:xfrm>
          <a:prstGeom prst="rect">
            <a:avLst/>
          </a:prstGeom>
          <a:solidFill>
            <a:srgbClr val="161616">
              <a:alpha val="8078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38"/>
          <p:cNvSpPr/>
          <p:nvPr/>
        </p:nvSpPr>
        <p:spPr>
          <a:xfrm rot="5400000">
            <a:off x="-3869" y="-201423"/>
            <a:ext cx="2294302" cy="737602"/>
          </a:xfrm>
          <a:custGeom>
            <a:avLst/>
            <a:gdLst/>
            <a:ahLst/>
            <a:cxnLst/>
            <a:rect l="l" t="t" r="r" b="b"/>
            <a:pathLst>
              <a:path w="38315" h="12318" extrusionOk="0">
                <a:moveTo>
                  <a:pt x="221" y="1"/>
                </a:moveTo>
                <a:lnTo>
                  <a:pt x="133" y="89"/>
                </a:lnTo>
                <a:lnTo>
                  <a:pt x="45" y="133"/>
                </a:lnTo>
                <a:lnTo>
                  <a:pt x="1" y="264"/>
                </a:lnTo>
                <a:lnTo>
                  <a:pt x="1" y="396"/>
                </a:lnTo>
                <a:lnTo>
                  <a:pt x="441" y="2552"/>
                </a:lnTo>
                <a:lnTo>
                  <a:pt x="881" y="4927"/>
                </a:lnTo>
                <a:lnTo>
                  <a:pt x="1188" y="6731"/>
                </a:lnTo>
                <a:lnTo>
                  <a:pt x="1496" y="8534"/>
                </a:lnTo>
                <a:lnTo>
                  <a:pt x="1892" y="10250"/>
                </a:lnTo>
                <a:lnTo>
                  <a:pt x="2288" y="11921"/>
                </a:lnTo>
                <a:lnTo>
                  <a:pt x="2332" y="12009"/>
                </a:lnTo>
                <a:lnTo>
                  <a:pt x="2420" y="12097"/>
                </a:lnTo>
                <a:lnTo>
                  <a:pt x="2508" y="12141"/>
                </a:lnTo>
                <a:lnTo>
                  <a:pt x="2596" y="12141"/>
                </a:lnTo>
                <a:lnTo>
                  <a:pt x="2684" y="12097"/>
                </a:lnTo>
                <a:lnTo>
                  <a:pt x="2772" y="12053"/>
                </a:lnTo>
                <a:lnTo>
                  <a:pt x="2860" y="12009"/>
                </a:lnTo>
                <a:lnTo>
                  <a:pt x="2904" y="11921"/>
                </a:lnTo>
                <a:lnTo>
                  <a:pt x="3036" y="11086"/>
                </a:lnTo>
                <a:lnTo>
                  <a:pt x="3168" y="10162"/>
                </a:lnTo>
                <a:lnTo>
                  <a:pt x="3432" y="8138"/>
                </a:lnTo>
                <a:lnTo>
                  <a:pt x="3608" y="6599"/>
                </a:lnTo>
                <a:lnTo>
                  <a:pt x="3828" y="5059"/>
                </a:lnTo>
                <a:lnTo>
                  <a:pt x="4092" y="3520"/>
                </a:lnTo>
                <a:lnTo>
                  <a:pt x="4268" y="2816"/>
                </a:lnTo>
                <a:lnTo>
                  <a:pt x="4444" y="2112"/>
                </a:lnTo>
                <a:lnTo>
                  <a:pt x="4884" y="5895"/>
                </a:lnTo>
                <a:lnTo>
                  <a:pt x="5191" y="8798"/>
                </a:lnTo>
                <a:lnTo>
                  <a:pt x="5587" y="11745"/>
                </a:lnTo>
                <a:lnTo>
                  <a:pt x="5587" y="11877"/>
                </a:lnTo>
                <a:lnTo>
                  <a:pt x="5675" y="11965"/>
                </a:lnTo>
                <a:lnTo>
                  <a:pt x="5763" y="12009"/>
                </a:lnTo>
                <a:lnTo>
                  <a:pt x="5895" y="12009"/>
                </a:lnTo>
                <a:lnTo>
                  <a:pt x="5983" y="11965"/>
                </a:lnTo>
                <a:lnTo>
                  <a:pt x="6071" y="11921"/>
                </a:lnTo>
                <a:lnTo>
                  <a:pt x="6159" y="11833"/>
                </a:lnTo>
                <a:lnTo>
                  <a:pt x="6159" y="11701"/>
                </a:lnTo>
                <a:lnTo>
                  <a:pt x="6159" y="10734"/>
                </a:lnTo>
                <a:lnTo>
                  <a:pt x="6203" y="9766"/>
                </a:lnTo>
                <a:lnTo>
                  <a:pt x="6291" y="8754"/>
                </a:lnTo>
                <a:lnTo>
                  <a:pt x="6423" y="7699"/>
                </a:lnTo>
                <a:lnTo>
                  <a:pt x="6819" y="5631"/>
                </a:lnTo>
                <a:lnTo>
                  <a:pt x="7259" y="3476"/>
                </a:lnTo>
                <a:lnTo>
                  <a:pt x="7435" y="2552"/>
                </a:lnTo>
                <a:lnTo>
                  <a:pt x="7699" y="4619"/>
                </a:lnTo>
                <a:lnTo>
                  <a:pt x="7919" y="6687"/>
                </a:lnTo>
                <a:lnTo>
                  <a:pt x="8227" y="9150"/>
                </a:lnTo>
                <a:lnTo>
                  <a:pt x="8535" y="11745"/>
                </a:lnTo>
                <a:lnTo>
                  <a:pt x="8579" y="11877"/>
                </a:lnTo>
                <a:lnTo>
                  <a:pt x="8667" y="11965"/>
                </a:lnTo>
                <a:lnTo>
                  <a:pt x="8755" y="12009"/>
                </a:lnTo>
                <a:lnTo>
                  <a:pt x="8974" y="12009"/>
                </a:lnTo>
                <a:lnTo>
                  <a:pt x="9062" y="11921"/>
                </a:lnTo>
                <a:lnTo>
                  <a:pt x="9106" y="11833"/>
                </a:lnTo>
                <a:lnTo>
                  <a:pt x="9150" y="11745"/>
                </a:lnTo>
                <a:lnTo>
                  <a:pt x="9282" y="9766"/>
                </a:lnTo>
                <a:lnTo>
                  <a:pt x="9502" y="7655"/>
                </a:lnTo>
                <a:lnTo>
                  <a:pt x="9766" y="5543"/>
                </a:lnTo>
                <a:lnTo>
                  <a:pt x="10118" y="3432"/>
                </a:lnTo>
                <a:lnTo>
                  <a:pt x="10250" y="4531"/>
                </a:lnTo>
                <a:lnTo>
                  <a:pt x="10382" y="5631"/>
                </a:lnTo>
                <a:lnTo>
                  <a:pt x="10602" y="6731"/>
                </a:lnTo>
                <a:lnTo>
                  <a:pt x="10822" y="7830"/>
                </a:lnTo>
                <a:lnTo>
                  <a:pt x="11306" y="9942"/>
                </a:lnTo>
                <a:lnTo>
                  <a:pt x="11834" y="11921"/>
                </a:lnTo>
                <a:lnTo>
                  <a:pt x="11878" y="12009"/>
                </a:lnTo>
                <a:lnTo>
                  <a:pt x="11966" y="12053"/>
                </a:lnTo>
                <a:lnTo>
                  <a:pt x="12054" y="12141"/>
                </a:lnTo>
                <a:lnTo>
                  <a:pt x="12230" y="12141"/>
                </a:lnTo>
                <a:lnTo>
                  <a:pt x="12318" y="12097"/>
                </a:lnTo>
                <a:lnTo>
                  <a:pt x="12362" y="12009"/>
                </a:lnTo>
                <a:lnTo>
                  <a:pt x="12406" y="11921"/>
                </a:lnTo>
                <a:lnTo>
                  <a:pt x="13285" y="9326"/>
                </a:lnTo>
                <a:lnTo>
                  <a:pt x="14121" y="6643"/>
                </a:lnTo>
                <a:lnTo>
                  <a:pt x="15397" y="2596"/>
                </a:lnTo>
                <a:lnTo>
                  <a:pt x="15529" y="3696"/>
                </a:lnTo>
                <a:lnTo>
                  <a:pt x="15793" y="5807"/>
                </a:lnTo>
                <a:lnTo>
                  <a:pt x="16101" y="7962"/>
                </a:lnTo>
                <a:lnTo>
                  <a:pt x="16277" y="9018"/>
                </a:lnTo>
                <a:lnTo>
                  <a:pt x="16453" y="10030"/>
                </a:lnTo>
                <a:lnTo>
                  <a:pt x="16716" y="10998"/>
                </a:lnTo>
                <a:lnTo>
                  <a:pt x="16980" y="11921"/>
                </a:lnTo>
                <a:lnTo>
                  <a:pt x="17024" y="12009"/>
                </a:lnTo>
                <a:lnTo>
                  <a:pt x="17068" y="12097"/>
                </a:lnTo>
                <a:lnTo>
                  <a:pt x="17156" y="12141"/>
                </a:lnTo>
                <a:lnTo>
                  <a:pt x="17288" y="12141"/>
                </a:lnTo>
                <a:lnTo>
                  <a:pt x="17376" y="12097"/>
                </a:lnTo>
                <a:lnTo>
                  <a:pt x="17464" y="12053"/>
                </a:lnTo>
                <a:lnTo>
                  <a:pt x="17508" y="11965"/>
                </a:lnTo>
                <a:lnTo>
                  <a:pt x="17552" y="11877"/>
                </a:lnTo>
                <a:lnTo>
                  <a:pt x="17728" y="10910"/>
                </a:lnTo>
                <a:lnTo>
                  <a:pt x="18080" y="8754"/>
                </a:lnTo>
                <a:lnTo>
                  <a:pt x="18520" y="6379"/>
                </a:lnTo>
                <a:lnTo>
                  <a:pt x="18828" y="5191"/>
                </a:lnTo>
                <a:lnTo>
                  <a:pt x="19136" y="4047"/>
                </a:lnTo>
                <a:lnTo>
                  <a:pt x="19488" y="2904"/>
                </a:lnTo>
                <a:lnTo>
                  <a:pt x="19884" y="1848"/>
                </a:lnTo>
                <a:lnTo>
                  <a:pt x="20236" y="4311"/>
                </a:lnTo>
                <a:lnTo>
                  <a:pt x="20587" y="6863"/>
                </a:lnTo>
                <a:lnTo>
                  <a:pt x="20719" y="8138"/>
                </a:lnTo>
                <a:lnTo>
                  <a:pt x="20807" y="9370"/>
                </a:lnTo>
                <a:lnTo>
                  <a:pt x="20851" y="10602"/>
                </a:lnTo>
                <a:lnTo>
                  <a:pt x="20895" y="11745"/>
                </a:lnTo>
                <a:lnTo>
                  <a:pt x="20895" y="11833"/>
                </a:lnTo>
                <a:lnTo>
                  <a:pt x="20983" y="11965"/>
                </a:lnTo>
                <a:lnTo>
                  <a:pt x="21071" y="12009"/>
                </a:lnTo>
                <a:lnTo>
                  <a:pt x="21159" y="12053"/>
                </a:lnTo>
                <a:lnTo>
                  <a:pt x="21291" y="12009"/>
                </a:lnTo>
                <a:lnTo>
                  <a:pt x="21379" y="11965"/>
                </a:lnTo>
                <a:lnTo>
                  <a:pt x="21467" y="11877"/>
                </a:lnTo>
                <a:lnTo>
                  <a:pt x="21511" y="11789"/>
                </a:lnTo>
                <a:lnTo>
                  <a:pt x="21643" y="10514"/>
                </a:lnTo>
                <a:lnTo>
                  <a:pt x="21819" y="9106"/>
                </a:lnTo>
                <a:lnTo>
                  <a:pt x="22039" y="7171"/>
                </a:lnTo>
                <a:lnTo>
                  <a:pt x="22303" y="5235"/>
                </a:lnTo>
                <a:lnTo>
                  <a:pt x="22479" y="4267"/>
                </a:lnTo>
                <a:lnTo>
                  <a:pt x="22699" y="3344"/>
                </a:lnTo>
                <a:lnTo>
                  <a:pt x="22963" y="2420"/>
                </a:lnTo>
                <a:lnTo>
                  <a:pt x="23227" y="1628"/>
                </a:lnTo>
                <a:lnTo>
                  <a:pt x="23535" y="3652"/>
                </a:lnTo>
                <a:lnTo>
                  <a:pt x="23799" y="5763"/>
                </a:lnTo>
                <a:lnTo>
                  <a:pt x="23975" y="7391"/>
                </a:lnTo>
                <a:lnTo>
                  <a:pt x="24195" y="8974"/>
                </a:lnTo>
                <a:lnTo>
                  <a:pt x="24414" y="10514"/>
                </a:lnTo>
                <a:lnTo>
                  <a:pt x="24590" y="11218"/>
                </a:lnTo>
                <a:lnTo>
                  <a:pt x="24766" y="11921"/>
                </a:lnTo>
                <a:lnTo>
                  <a:pt x="24810" y="12009"/>
                </a:lnTo>
                <a:lnTo>
                  <a:pt x="24854" y="12097"/>
                </a:lnTo>
                <a:lnTo>
                  <a:pt x="24942" y="12141"/>
                </a:lnTo>
                <a:lnTo>
                  <a:pt x="25074" y="12141"/>
                </a:lnTo>
                <a:lnTo>
                  <a:pt x="25162" y="12097"/>
                </a:lnTo>
                <a:lnTo>
                  <a:pt x="25250" y="12053"/>
                </a:lnTo>
                <a:lnTo>
                  <a:pt x="25294" y="11965"/>
                </a:lnTo>
                <a:lnTo>
                  <a:pt x="25338" y="11877"/>
                </a:lnTo>
                <a:lnTo>
                  <a:pt x="25558" y="10734"/>
                </a:lnTo>
                <a:lnTo>
                  <a:pt x="25822" y="9502"/>
                </a:lnTo>
                <a:lnTo>
                  <a:pt x="26174" y="8182"/>
                </a:lnTo>
                <a:lnTo>
                  <a:pt x="26570" y="6863"/>
                </a:lnTo>
                <a:lnTo>
                  <a:pt x="27274" y="4355"/>
                </a:lnTo>
                <a:lnTo>
                  <a:pt x="27582" y="3124"/>
                </a:lnTo>
                <a:lnTo>
                  <a:pt x="27846" y="1892"/>
                </a:lnTo>
                <a:lnTo>
                  <a:pt x="27978" y="2596"/>
                </a:lnTo>
                <a:lnTo>
                  <a:pt x="28066" y="3344"/>
                </a:lnTo>
                <a:lnTo>
                  <a:pt x="28110" y="4927"/>
                </a:lnTo>
                <a:lnTo>
                  <a:pt x="28110" y="6599"/>
                </a:lnTo>
                <a:lnTo>
                  <a:pt x="28066" y="8226"/>
                </a:lnTo>
                <a:lnTo>
                  <a:pt x="28066" y="10250"/>
                </a:lnTo>
                <a:lnTo>
                  <a:pt x="28066" y="11130"/>
                </a:lnTo>
                <a:lnTo>
                  <a:pt x="28110" y="11877"/>
                </a:lnTo>
                <a:lnTo>
                  <a:pt x="28154" y="11965"/>
                </a:lnTo>
                <a:lnTo>
                  <a:pt x="28197" y="12053"/>
                </a:lnTo>
                <a:lnTo>
                  <a:pt x="28285" y="12141"/>
                </a:lnTo>
                <a:lnTo>
                  <a:pt x="28417" y="12141"/>
                </a:lnTo>
                <a:lnTo>
                  <a:pt x="28549" y="12097"/>
                </a:lnTo>
                <a:lnTo>
                  <a:pt x="28637" y="12053"/>
                </a:lnTo>
                <a:lnTo>
                  <a:pt x="28681" y="11965"/>
                </a:lnTo>
                <a:lnTo>
                  <a:pt x="28681" y="11833"/>
                </a:lnTo>
                <a:lnTo>
                  <a:pt x="28725" y="11394"/>
                </a:lnTo>
                <a:lnTo>
                  <a:pt x="28725" y="10910"/>
                </a:lnTo>
                <a:lnTo>
                  <a:pt x="28901" y="9942"/>
                </a:lnTo>
                <a:lnTo>
                  <a:pt x="29121" y="8930"/>
                </a:lnTo>
                <a:lnTo>
                  <a:pt x="29429" y="7874"/>
                </a:lnTo>
                <a:lnTo>
                  <a:pt x="29693" y="6731"/>
                </a:lnTo>
                <a:lnTo>
                  <a:pt x="30001" y="5543"/>
                </a:lnTo>
                <a:lnTo>
                  <a:pt x="30265" y="4223"/>
                </a:lnTo>
                <a:lnTo>
                  <a:pt x="30485" y="2772"/>
                </a:lnTo>
                <a:lnTo>
                  <a:pt x="30617" y="2156"/>
                </a:lnTo>
                <a:lnTo>
                  <a:pt x="30925" y="5587"/>
                </a:lnTo>
                <a:lnTo>
                  <a:pt x="31233" y="8974"/>
                </a:lnTo>
                <a:lnTo>
                  <a:pt x="31409" y="10514"/>
                </a:lnTo>
                <a:lnTo>
                  <a:pt x="31585" y="11877"/>
                </a:lnTo>
                <a:lnTo>
                  <a:pt x="31629" y="11965"/>
                </a:lnTo>
                <a:lnTo>
                  <a:pt x="31673" y="12053"/>
                </a:lnTo>
                <a:lnTo>
                  <a:pt x="31761" y="12097"/>
                </a:lnTo>
                <a:lnTo>
                  <a:pt x="31893" y="12141"/>
                </a:lnTo>
                <a:lnTo>
                  <a:pt x="31981" y="12097"/>
                </a:lnTo>
                <a:lnTo>
                  <a:pt x="32068" y="12053"/>
                </a:lnTo>
                <a:lnTo>
                  <a:pt x="32156" y="11965"/>
                </a:lnTo>
                <a:lnTo>
                  <a:pt x="32200" y="11877"/>
                </a:lnTo>
                <a:lnTo>
                  <a:pt x="32464" y="9810"/>
                </a:lnTo>
                <a:lnTo>
                  <a:pt x="32464" y="9722"/>
                </a:lnTo>
                <a:lnTo>
                  <a:pt x="32640" y="8182"/>
                </a:lnTo>
                <a:lnTo>
                  <a:pt x="32948" y="6511"/>
                </a:lnTo>
                <a:lnTo>
                  <a:pt x="33300" y="4663"/>
                </a:lnTo>
                <a:lnTo>
                  <a:pt x="33696" y="2684"/>
                </a:lnTo>
                <a:lnTo>
                  <a:pt x="34004" y="6247"/>
                </a:lnTo>
                <a:lnTo>
                  <a:pt x="34268" y="8798"/>
                </a:lnTo>
                <a:lnTo>
                  <a:pt x="34444" y="11042"/>
                </a:lnTo>
                <a:lnTo>
                  <a:pt x="34488" y="11877"/>
                </a:lnTo>
                <a:lnTo>
                  <a:pt x="34532" y="11965"/>
                </a:lnTo>
                <a:lnTo>
                  <a:pt x="34620" y="12053"/>
                </a:lnTo>
                <a:lnTo>
                  <a:pt x="34708" y="12141"/>
                </a:lnTo>
                <a:lnTo>
                  <a:pt x="34796" y="12141"/>
                </a:lnTo>
                <a:lnTo>
                  <a:pt x="34928" y="12097"/>
                </a:lnTo>
                <a:lnTo>
                  <a:pt x="35016" y="12053"/>
                </a:lnTo>
                <a:lnTo>
                  <a:pt x="35060" y="11921"/>
                </a:lnTo>
                <a:lnTo>
                  <a:pt x="35104" y="11833"/>
                </a:lnTo>
                <a:lnTo>
                  <a:pt x="35060" y="10998"/>
                </a:lnTo>
                <a:lnTo>
                  <a:pt x="35016" y="10030"/>
                </a:lnTo>
                <a:lnTo>
                  <a:pt x="35060" y="8974"/>
                </a:lnTo>
                <a:lnTo>
                  <a:pt x="35148" y="7874"/>
                </a:lnTo>
                <a:lnTo>
                  <a:pt x="35280" y="6775"/>
                </a:lnTo>
                <a:lnTo>
                  <a:pt x="35544" y="4531"/>
                </a:lnTo>
                <a:lnTo>
                  <a:pt x="35896" y="2464"/>
                </a:lnTo>
                <a:lnTo>
                  <a:pt x="35939" y="3652"/>
                </a:lnTo>
                <a:lnTo>
                  <a:pt x="35983" y="4927"/>
                </a:lnTo>
                <a:lnTo>
                  <a:pt x="35939" y="7479"/>
                </a:lnTo>
                <a:lnTo>
                  <a:pt x="35852" y="9854"/>
                </a:lnTo>
                <a:lnTo>
                  <a:pt x="35896" y="10998"/>
                </a:lnTo>
                <a:lnTo>
                  <a:pt x="35939" y="12053"/>
                </a:lnTo>
                <a:lnTo>
                  <a:pt x="35983" y="12141"/>
                </a:lnTo>
                <a:lnTo>
                  <a:pt x="36027" y="12229"/>
                </a:lnTo>
                <a:lnTo>
                  <a:pt x="36115" y="12273"/>
                </a:lnTo>
                <a:lnTo>
                  <a:pt x="36203" y="12317"/>
                </a:lnTo>
                <a:lnTo>
                  <a:pt x="36247" y="12317"/>
                </a:lnTo>
                <a:lnTo>
                  <a:pt x="36423" y="12273"/>
                </a:lnTo>
                <a:lnTo>
                  <a:pt x="36511" y="12185"/>
                </a:lnTo>
                <a:lnTo>
                  <a:pt x="36599" y="12009"/>
                </a:lnTo>
                <a:lnTo>
                  <a:pt x="36687" y="11701"/>
                </a:lnTo>
                <a:lnTo>
                  <a:pt x="36863" y="10690"/>
                </a:lnTo>
                <a:lnTo>
                  <a:pt x="37259" y="8182"/>
                </a:lnTo>
                <a:lnTo>
                  <a:pt x="37567" y="5631"/>
                </a:lnTo>
                <a:lnTo>
                  <a:pt x="37919" y="3036"/>
                </a:lnTo>
                <a:lnTo>
                  <a:pt x="38315" y="528"/>
                </a:lnTo>
                <a:lnTo>
                  <a:pt x="38315" y="440"/>
                </a:lnTo>
                <a:lnTo>
                  <a:pt x="38271" y="308"/>
                </a:lnTo>
                <a:lnTo>
                  <a:pt x="38183" y="264"/>
                </a:lnTo>
                <a:lnTo>
                  <a:pt x="38051" y="220"/>
                </a:lnTo>
                <a:lnTo>
                  <a:pt x="37919" y="220"/>
                </a:lnTo>
                <a:lnTo>
                  <a:pt x="37831" y="264"/>
                </a:lnTo>
                <a:lnTo>
                  <a:pt x="37743" y="352"/>
                </a:lnTo>
                <a:lnTo>
                  <a:pt x="37699" y="440"/>
                </a:lnTo>
                <a:lnTo>
                  <a:pt x="37347" y="2948"/>
                </a:lnTo>
                <a:lnTo>
                  <a:pt x="36995" y="5543"/>
                </a:lnTo>
                <a:lnTo>
                  <a:pt x="36467" y="9326"/>
                </a:lnTo>
                <a:lnTo>
                  <a:pt x="36511" y="7479"/>
                </a:lnTo>
                <a:lnTo>
                  <a:pt x="36555" y="5675"/>
                </a:lnTo>
                <a:lnTo>
                  <a:pt x="36555" y="3916"/>
                </a:lnTo>
                <a:lnTo>
                  <a:pt x="36511" y="3036"/>
                </a:lnTo>
                <a:lnTo>
                  <a:pt x="36467" y="2156"/>
                </a:lnTo>
                <a:lnTo>
                  <a:pt x="36335" y="1364"/>
                </a:lnTo>
                <a:lnTo>
                  <a:pt x="36203" y="572"/>
                </a:lnTo>
                <a:lnTo>
                  <a:pt x="36159" y="484"/>
                </a:lnTo>
                <a:lnTo>
                  <a:pt x="36071" y="396"/>
                </a:lnTo>
                <a:lnTo>
                  <a:pt x="35983" y="352"/>
                </a:lnTo>
                <a:lnTo>
                  <a:pt x="35808" y="352"/>
                </a:lnTo>
                <a:lnTo>
                  <a:pt x="35720" y="396"/>
                </a:lnTo>
                <a:lnTo>
                  <a:pt x="35632" y="484"/>
                </a:lnTo>
                <a:lnTo>
                  <a:pt x="35588" y="572"/>
                </a:lnTo>
                <a:lnTo>
                  <a:pt x="35104" y="3388"/>
                </a:lnTo>
                <a:lnTo>
                  <a:pt x="34884" y="5015"/>
                </a:lnTo>
                <a:lnTo>
                  <a:pt x="34664" y="6687"/>
                </a:lnTo>
                <a:lnTo>
                  <a:pt x="34620" y="6203"/>
                </a:lnTo>
                <a:lnTo>
                  <a:pt x="34356" y="3168"/>
                </a:lnTo>
                <a:lnTo>
                  <a:pt x="34136" y="616"/>
                </a:lnTo>
                <a:lnTo>
                  <a:pt x="34136" y="528"/>
                </a:lnTo>
                <a:lnTo>
                  <a:pt x="34092" y="440"/>
                </a:lnTo>
                <a:lnTo>
                  <a:pt x="34004" y="352"/>
                </a:lnTo>
                <a:lnTo>
                  <a:pt x="33784" y="352"/>
                </a:lnTo>
                <a:lnTo>
                  <a:pt x="33696" y="396"/>
                </a:lnTo>
                <a:lnTo>
                  <a:pt x="33608" y="484"/>
                </a:lnTo>
                <a:lnTo>
                  <a:pt x="33564" y="572"/>
                </a:lnTo>
                <a:lnTo>
                  <a:pt x="32992" y="3080"/>
                </a:lnTo>
                <a:lnTo>
                  <a:pt x="32508" y="5411"/>
                </a:lnTo>
                <a:lnTo>
                  <a:pt x="32156" y="7523"/>
                </a:lnTo>
                <a:lnTo>
                  <a:pt x="31893" y="9414"/>
                </a:lnTo>
                <a:lnTo>
                  <a:pt x="31541" y="5499"/>
                </a:lnTo>
                <a:lnTo>
                  <a:pt x="31277" y="2904"/>
                </a:lnTo>
                <a:lnTo>
                  <a:pt x="31057" y="660"/>
                </a:lnTo>
                <a:lnTo>
                  <a:pt x="31013" y="572"/>
                </a:lnTo>
                <a:lnTo>
                  <a:pt x="30969" y="484"/>
                </a:lnTo>
                <a:lnTo>
                  <a:pt x="30881" y="440"/>
                </a:lnTo>
                <a:lnTo>
                  <a:pt x="30793" y="396"/>
                </a:lnTo>
                <a:lnTo>
                  <a:pt x="30661" y="440"/>
                </a:lnTo>
                <a:lnTo>
                  <a:pt x="30573" y="484"/>
                </a:lnTo>
                <a:lnTo>
                  <a:pt x="30529" y="528"/>
                </a:lnTo>
                <a:lnTo>
                  <a:pt x="30485" y="616"/>
                </a:lnTo>
                <a:lnTo>
                  <a:pt x="30265" y="1232"/>
                </a:lnTo>
                <a:lnTo>
                  <a:pt x="30045" y="2068"/>
                </a:lnTo>
                <a:lnTo>
                  <a:pt x="29913" y="2420"/>
                </a:lnTo>
                <a:lnTo>
                  <a:pt x="29869" y="2684"/>
                </a:lnTo>
                <a:lnTo>
                  <a:pt x="29649" y="4091"/>
                </a:lnTo>
                <a:lnTo>
                  <a:pt x="29429" y="5411"/>
                </a:lnTo>
                <a:lnTo>
                  <a:pt x="29121" y="6599"/>
                </a:lnTo>
                <a:lnTo>
                  <a:pt x="28813" y="7699"/>
                </a:lnTo>
                <a:lnTo>
                  <a:pt x="28681" y="8226"/>
                </a:lnTo>
                <a:lnTo>
                  <a:pt x="28725" y="6071"/>
                </a:lnTo>
                <a:lnTo>
                  <a:pt x="28725" y="4971"/>
                </a:lnTo>
                <a:lnTo>
                  <a:pt x="28681" y="3916"/>
                </a:lnTo>
                <a:lnTo>
                  <a:pt x="28637" y="2904"/>
                </a:lnTo>
                <a:lnTo>
                  <a:pt x="28505" y="1980"/>
                </a:lnTo>
                <a:lnTo>
                  <a:pt x="28285" y="1144"/>
                </a:lnTo>
                <a:lnTo>
                  <a:pt x="28197" y="748"/>
                </a:lnTo>
                <a:lnTo>
                  <a:pt x="28066" y="440"/>
                </a:lnTo>
                <a:lnTo>
                  <a:pt x="27978" y="352"/>
                </a:lnTo>
                <a:lnTo>
                  <a:pt x="27934" y="264"/>
                </a:lnTo>
                <a:lnTo>
                  <a:pt x="27626" y="264"/>
                </a:lnTo>
                <a:lnTo>
                  <a:pt x="27582" y="352"/>
                </a:lnTo>
                <a:lnTo>
                  <a:pt x="27494" y="396"/>
                </a:lnTo>
                <a:lnTo>
                  <a:pt x="27494" y="528"/>
                </a:lnTo>
                <a:lnTo>
                  <a:pt x="27362" y="1232"/>
                </a:lnTo>
                <a:lnTo>
                  <a:pt x="27230" y="2024"/>
                </a:lnTo>
                <a:lnTo>
                  <a:pt x="26878" y="3564"/>
                </a:lnTo>
                <a:lnTo>
                  <a:pt x="26438" y="5103"/>
                </a:lnTo>
                <a:lnTo>
                  <a:pt x="25998" y="6687"/>
                </a:lnTo>
                <a:lnTo>
                  <a:pt x="25470" y="8578"/>
                </a:lnTo>
                <a:lnTo>
                  <a:pt x="25030" y="10338"/>
                </a:lnTo>
                <a:lnTo>
                  <a:pt x="24810" y="9238"/>
                </a:lnTo>
                <a:lnTo>
                  <a:pt x="24634" y="8094"/>
                </a:lnTo>
                <a:lnTo>
                  <a:pt x="24370" y="5675"/>
                </a:lnTo>
                <a:lnTo>
                  <a:pt x="24063" y="3036"/>
                </a:lnTo>
                <a:lnTo>
                  <a:pt x="23887" y="1760"/>
                </a:lnTo>
                <a:lnTo>
                  <a:pt x="23667" y="572"/>
                </a:lnTo>
                <a:lnTo>
                  <a:pt x="23623" y="484"/>
                </a:lnTo>
                <a:lnTo>
                  <a:pt x="23579" y="440"/>
                </a:lnTo>
                <a:lnTo>
                  <a:pt x="23491" y="352"/>
                </a:lnTo>
                <a:lnTo>
                  <a:pt x="23227" y="352"/>
                </a:lnTo>
                <a:lnTo>
                  <a:pt x="23139" y="440"/>
                </a:lnTo>
                <a:lnTo>
                  <a:pt x="23095" y="484"/>
                </a:lnTo>
                <a:lnTo>
                  <a:pt x="22699" y="1276"/>
                </a:lnTo>
                <a:lnTo>
                  <a:pt x="22391" y="2156"/>
                </a:lnTo>
                <a:lnTo>
                  <a:pt x="22127" y="3080"/>
                </a:lnTo>
                <a:lnTo>
                  <a:pt x="21907" y="4047"/>
                </a:lnTo>
                <a:lnTo>
                  <a:pt x="21731" y="5059"/>
                </a:lnTo>
                <a:lnTo>
                  <a:pt x="21555" y="6071"/>
                </a:lnTo>
                <a:lnTo>
                  <a:pt x="21335" y="8138"/>
                </a:lnTo>
                <a:lnTo>
                  <a:pt x="21115" y="6247"/>
                </a:lnTo>
                <a:lnTo>
                  <a:pt x="20851" y="4355"/>
                </a:lnTo>
                <a:lnTo>
                  <a:pt x="20324" y="748"/>
                </a:lnTo>
                <a:lnTo>
                  <a:pt x="20280" y="660"/>
                </a:lnTo>
                <a:lnTo>
                  <a:pt x="20236" y="616"/>
                </a:lnTo>
                <a:lnTo>
                  <a:pt x="20148" y="528"/>
                </a:lnTo>
                <a:lnTo>
                  <a:pt x="19884" y="528"/>
                </a:lnTo>
                <a:lnTo>
                  <a:pt x="19796" y="616"/>
                </a:lnTo>
                <a:lnTo>
                  <a:pt x="19752" y="660"/>
                </a:lnTo>
                <a:lnTo>
                  <a:pt x="19268" y="1760"/>
                </a:lnTo>
                <a:lnTo>
                  <a:pt x="18828" y="2948"/>
                </a:lnTo>
                <a:lnTo>
                  <a:pt x="18476" y="4179"/>
                </a:lnTo>
                <a:lnTo>
                  <a:pt x="18124" y="5455"/>
                </a:lnTo>
                <a:lnTo>
                  <a:pt x="17860" y="6731"/>
                </a:lnTo>
                <a:lnTo>
                  <a:pt x="17596" y="8006"/>
                </a:lnTo>
                <a:lnTo>
                  <a:pt x="17200" y="10426"/>
                </a:lnTo>
                <a:lnTo>
                  <a:pt x="16848" y="8798"/>
                </a:lnTo>
                <a:lnTo>
                  <a:pt x="16541" y="7083"/>
                </a:lnTo>
                <a:lnTo>
                  <a:pt x="16321" y="5323"/>
                </a:lnTo>
                <a:lnTo>
                  <a:pt x="16101" y="3608"/>
                </a:lnTo>
                <a:lnTo>
                  <a:pt x="15793" y="1188"/>
                </a:lnTo>
                <a:lnTo>
                  <a:pt x="15793" y="1100"/>
                </a:lnTo>
                <a:lnTo>
                  <a:pt x="15705" y="1012"/>
                </a:lnTo>
                <a:lnTo>
                  <a:pt x="15661" y="968"/>
                </a:lnTo>
                <a:lnTo>
                  <a:pt x="15529" y="924"/>
                </a:lnTo>
                <a:lnTo>
                  <a:pt x="15441" y="968"/>
                </a:lnTo>
                <a:lnTo>
                  <a:pt x="15353" y="968"/>
                </a:lnTo>
                <a:lnTo>
                  <a:pt x="15265" y="1056"/>
                </a:lnTo>
                <a:lnTo>
                  <a:pt x="15221" y="1144"/>
                </a:lnTo>
                <a:lnTo>
                  <a:pt x="14385" y="3740"/>
                </a:lnTo>
                <a:lnTo>
                  <a:pt x="13549" y="6467"/>
                </a:lnTo>
                <a:lnTo>
                  <a:pt x="12142" y="10822"/>
                </a:lnTo>
                <a:lnTo>
                  <a:pt x="11570" y="8402"/>
                </a:lnTo>
                <a:lnTo>
                  <a:pt x="11306" y="7171"/>
                </a:lnTo>
                <a:lnTo>
                  <a:pt x="11042" y="5895"/>
                </a:lnTo>
                <a:lnTo>
                  <a:pt x="10866" y="4619"/>
                </a:lnTo>
                <a:lnTo>
                  <a:pt x="10734" y="3344"/>
                </a:lnTo>
                <a:lnTo>
                  <a:pt x="10646" y="2112"/>
                </a:lnTo>
                <a:lnTo>
                  <a:pt x="10646" y="880"/>
                </a:lnTo>
                <a:lnTo>
                  <a:pt x="10602" y="792"/>
                </a:lnTo>
                <a:lnTo>
                  <a:pt x="10558" y="660"/>
                </a:lnTo>
                <a:lnTo>
                  <a:pt x="10470" y="616"/>
                </a:lnTo>
                <a:lnTo>
                  <a:pt x="10382" y="572"/>
                </a:lnTo>
                <a:lnTo>
                  <a:pt x="10250" y="572"/>
                </a:lnTo>
                <a:lnTo>
                  <a:pt x="10162" y="616"/>
                </a:lnTo>
                <a:lnTo>
                  <a:pt x="10074" y="704"/>
                </a:lnTo>
                <a:lnTo>
                  <a:pt x="10030" y="792"/>
                </a:lnTo>
                <a:lnTo>
                  <a:pt x="9634" y="2728"/>
                </a:lnTo>
                <a:lnTo>
                  <a:pt x="9282" y="4707"/>
                </a:lnTo>
                <a:lnTo>
                  <a:pt x="8974" y="6731"/>
                </a:lnTo>
                <a:lnTo>
                  <a:pt x="8755" y="8710"/>
                </a:lnTo>
                <a:lnTo>
                  <a:pt x="8535" y="6643"/>
                </a:lnTo>
                <a:lnTo>
                  <a:pt x="8227" y="3696"/>
                </a:lnTo>
                <a:lnTo>
                  <a:pt x="8007" y="2244"/>
                </a:lnTo>
                <a:lnTo>
                  <a:pt x="7787" y="836"/>
                </a:lnTo>
                <a:lnTo>
                  <a:pt x="7743" y="748"/>
                </a:lnTo>
                <a:lnTo>
                  <a:pt x="7655" y="660"/>
                </a:lnTo>
                <a:lnTo>
                  <a:pt x="7567" y="616"/>
                </a:lnTo>
                <a:lnTo>
                  <a:pt x="7479" y="572"/>
                </a:lnTo>
                <a:lnTo>
                  <a:pt x="7391" y="616"/>
                </a:lnTo>
                <a:lnTo>
                  <a:pt x="7303" y="660"/>
                </a:lnTo>
                <a:lnTo>
                  <a:pt x="7215" y="748"/>
                </a:lnTo>
                <a:lnTo>
                  <a:pt x="7171" y="836"/>
                </a:lnTo>
                <a:lnTo>
                  <a:pt x="6687" y="3344"/>
                </a:lnTo>
                <a:lnTo>
                  <a:pt x="6159" y="5851"/>
                </a:lnTo>
                <a:lnTo>
                  <a:pt x="5939" y="7083"/>
                </a:lnTo>
                <a:lnTo>
                  <a:pt x="5763" y="8314"/>
                </a:lnTo>
                <a:lnTo>
                  <a:pt x="5455" y="5807"/>
                </a:lnTo>
                <a:lnTo>
                  <a:pt x="4884" y="748"/>
                </a:lnTo>
                <a:lnTo>
                  <a:pt x="4840" y="660"/>
                </a:lnTo>
                <a:lnTo>
                  <a:pt x="4796" y="572"/>
                </a:lnTo>
                <a:lnTo>
                  <a:pt x="4708" y="528"/>
                </a:lnTo>
                <a:lnTo>
                  <a:pt x="4620" y="484"/>
                </a:lnTo>
                <a:lnTo>
                  <a:pt x="4488" y="484"/>
                </a:lnTo>
                <a:lnTo>
                  <a:pt x="4400" y="528"/>
                </a:lnTo>
                <a:lnTo>
                  <a:pt x="4356" y="572"/>
                </a:lnTo>
                <a:lnTo>
                  <a:pt x="4268" y="660"/>
                </a:lnTo>
                <a:lnTo>
                  <a:pt x="4004" y="1452"/>
                </a:lnTo>
                <a:lnTo>
                  <a:pt x="3784" y="2288"/>
                </a:lnTo>
                <a:lnTo>
                  <a:pt x="3564" y="3168"/>
                </a:lnTo>
                <a:lnTo>
                  <a:pt x="3388" y="4135"/>
                </a:lnTo>
                <a:lnTo>
                  <a:pt x="3080" y="6115"/>
                </a:lnTo>
                <a:lnTo>
                  <a:pt x="2816" y="8094"/>
                </a:lnTo>
                <a:lnTo>
                  <a:pt x="2552" y="10426"/>
                </a:lnTo>
                <a:lnTo>
                  <a:pt x="2244" y="9062"/>
                </a:lnTo>
                <a:lnTo>
                  <a:pt x="1980" y="7655"/>
                </a:lnTo>
                <a:lnTo>
                  <a:pt x="1452" y="4839"/>
                </a:lnTo>
                <a:lnTo>
                  <a:pt x="1057" y="2464"/>
                </a:lnTo>
                <a:lnTo>
                  <a:pt x="617" y="264"/>
                </a:lnTo>
                <a:lnTo>
                  <a:pt x="529" y="133"/>
                </a:lnTo>
                <a:lnTo>
                  <a:pt x="485" y="45"/>
                </a:lnTo>
                <a:lnTo>
                  <a:pt x="35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38"/>
          <p:cNvSpPr/>
          <p:nvPr/>
        </p:nvSpPr>
        <p:spPr>
          <a:xfrm rot="5400000">
            <a:off x="6912181" y="4751577"/>
            <a:ext cx="2294302" cy="737602"/>
          </a:xfrm>
          <a:custGeom>
            <a:avLst/>
            <a:gdLst/>
            <a:ahLst/>
            <a:cxnLst/>
            <a:rect l="l" t="t" r="r" b="b"/>
            <a:pathLst>
              <a:path w="38315" h="12318" extrusionOk="0">
                <a:moveTo>
                  <a:pt x="221" y="1"/>
                </a:moveTo>
                <a:lnTo>
                  <a:pt x="133" y="89"/>
                </a:lnTo>
                <a:lnTo>
                  <a:pt x="45" y="133"/>
                </a:lnTo>
                <a:lnTo>
                  <a:pt x="1" y="264"/>
                </a:lnTo>
                <a:lnTo>
                  <a:pt x="1" y="396"/>
                </a:lnTo>
                <a:lnTo>
                  <a:pt x="441" y="2552"/>
                </a:lnTo>
                <a:lnTo>
                  <a:pt x="881" y="4927"/>
                </a:lnTo>
                <a:lnTo>
                  <a:pt x="1188" y="6731"/>
                </a:lnTo>
                <a:lnTo>
                  <a:pt x="1496" y="8534"/>
                </a:lnTo>
                <a:lnTo>
                  <a:pt x="1892" y="10250"/>
                </a:lnTo>
                <a:lnTo>
                  <a:pt x="2288" y="11921"/>
                </a:lnTo>
                <a:lnTo>
                  <a:pt x="2332" y="12009"/>
                </a:lnTo>
                <a:lnTo>
                  <a:pt x="2420" y="12097"/>
                </a:lnTo>
                <a:lnTo>
                  <a:pt x="2508" y="12141"/>
                </a:lnTo>
                <a:lnTo>
                  <a:pt x="2596" y="12141"/>
                </a:lnTo>
                <a:lnTo>
                  <a:pt x="2684" y="12097"/>
                </a:lnTo>
                <a:lnTo>
                  <a:pt x="2772" y="12053"/>
                </a:lnTo>
                <a:lnTo>
                  <a:pt x="2860" y="12009"/>
                </a:lnTo>
                <a:lnTo>
                  <a:pt x="2904" y="11921"/>
                </a:lnTo>
                <a:lnTo>
                  <a:pt x="3036" y="11086"/>
                </a:lnTo>
                <a:lnTo>
                  <a:pt x="3168" y="10162"/>
                </a:lnTo>
                <a:lnTo>
                  <a:pt x="3432" y="8138"/>
                </a:lnTo>
                <a:lnTo>
                  <a:pt x="3608" y="6599"/>
                </a:lnTo>
                <a:lnTo>
                  <a:pt x="3828" y="5059"/>
                </a:lnTo>
                <a:lnTo>
                  <a:pt x="4092" y="3520"/>
                </a:lnTo>
                <a:lnTo>
                  <a:pt x="4268" y="2816"/>
                </a:lnTo>
                <a:lnTo>
                  <a:pt x="4444" y="2112"/>
                </a:lnTo>
                <a:lnTo>
                  <a:pt x="4884" y="5895"/>
                </a:lnTo>
                <a:lnTo>
                  <a:pt x="5191" y="8798"/>
                </a:lnTo>
                <a:lnTo>
                  <a:pt x="5587" y="11745"/>
                </a:lnTo>
                <a:lnTo>
                  <a:pt x="5587" y="11877"/>
                </a:lnTo>
                <a:lnTo>
                  <a:pt x="5675" y="11965"/>
                </a:lnTo>
                <a:lnTo>
                  <a:pt x="5763" y="12009"/>
                </a:lnTo>
                <a:lnTo>
                  <a:pt x="5895" y="12009"/>
                </a:lnTo>
                <a:lnTo>
                  <a:pt x="5983" y="11965"/>
                </a:lnTo>
                <a:lnTo>
                  <a:pt x="6071" y="11921"/>
                </a:lnTo>
                <a:lnTo>
                  <a:pt x="6159" y="11833"/>
                </a:lnTo>
                <a:lnTo>
                  <a:pt x="6159" y="11701"/>
                </a:lnTo>
                <a:lnTo>
                  <a:pt x="6159" y="10734"/>
                </a:lnTo>
                <a:lnTo>
                  <a:pt x="6203" y="9766"/>
                </a:lnTo>
                <a:lnTo>
                  <a:pt x="6291" y="8754"/>
                </a:lnTo>
                <a:lnTo>
                  <a:pt x="6423" y="7699"/>
                </a:lnTo>
                <a:lnTo>
                  <a:pt x="6819" y="5631"/>
                </a:lnTo>
                <a:lnTo>
                  <a:pt x="7259" y="3476"/>
                </a:lnTo>
                <a:lnTo>
                  <a:pt x="7435" y="2552"/>
                </a:lnTo>
                <a:lnTo>
                  <a:pt x="7699" y="4619"/>
                </a:lnTo>
                <a:lnTo>
                  <a:pt x="7919" y="6687"/>
                </a:lnTo>
                <a:lnTo>
                  <a:pt x="8227" y="9150"/>
                </a:lnTo>
                <a:lnTo>
                  <a:pt x="8535" y="11745"/>
                </a:lnTo>
                <a:lnTo>
                  <a:pt x="8579" y="11877"/>
                </a:lnTo>
                <a:lnTo>
                  <a:pt x="8667" y="11965"/>
                </a:lnTo>
                <a:lnTo>
                  <a:pt x="8755" y="12009"/>
                </a:lnTo>
                <a:lnTo>
                  <a:pt x="8974" y="12009"/>
                </a:lnTo>
                <a:lnTo>
                  <a:pt x="9062" y="11921"/>
                </a:lnTo>
                <a:lnTo>
                  <a:pt x="9106" y="11833"/>
                </a:lnTo>
                <a:lnTo>
                  <a:pt x="9150" y="11745"/>
                </a:lnTo>
                <a:lnTo>
                  <a:pt x="9282" y="9766"/>
                </a:lnTo>
                <a:lnTo>
                  <a:pt x="9502" y="7655"/>
                </a:lnTo>
                <a:lnTo>
                  <a:pt x="9766" y="5543"/>
                </a:lnTo>
                <a:lnTo>
                  <a:pt x="10118" y="3432"/>
                </a:lnTo>
                <a:lnTo>
                  <a:pt x="10250" y="4531"/>
                </a:lnTo>
                <a:lnTo>
                  <a:pt x="10382" y="5631"/>
                </a:lnTo>
                <a:lnTo>
                  <a:pt x="10602" y="6731"/>
                </a:lnTo>
                <a:lnTo>
                  <a:pt x="10822" y="7830"/>
                </a:lnTo>
                <a:lnTo>
                  <a:pt x="11306" y="9942"/>
                </a:lnTo>
                <a:lnTo>
                  <a:pt x="11834" y="11921"/>
                </a:lnTo>
                <a:lnTo>
                  <a:pt x="11878" y="12009"/>
                </a:lnTo>
                <a:lnTo>
                  <a:pt x="11966" y="12053"/>
                </a:lnTo>
                <a:lnTo>
                  <a:pt x="12054" y="12141"/>
                </a:lnTo>
                <a:lnTo>
                  <a:pt x="12230" y="12141"/>
                </a:lnTo>
                <a:lnTo>
                  <a:pt x="12318" y="12097"/>
                </a:lnTo>
                <a:lnTo>
                  <a:pt x="12362" y="12009"/>
                </a:lnTo>
                <a:lnTo>
                  <a:pt x="12406" y="11921"/>
                </a:lnTo>
                <a:lnTo>
                  <a:pt x="13285" y="9326"/>
                </a:lnTo>
                <a:lnTo>
                  <a:pt x="14121" y="6643"/>
                </a:lnTo>
                <a:lnTo>
                  <a:pt x="15397" y="2596"/>
                </a:lnTo>
                <a:lnTo>
                  <a:pt x="15529" y="3696"/>
                </a:lnTo>
                <a:lnTo>
                  <a:pt x="15793" y="5807"/>
                </a:lnTo>
                <a:lnTo>
                  <a:pt x="16101" y="7962"/>
                </a:lnTo>
                <a:lnTo>
                  <a:pt x="16277" y="9018"/>
                </a:lnTo>
                <a:lnTo>
                  <a:pt x="16453" y="10030"/>
                </a:lnTo>
                <a:lnTo>
                  <a:pt x="16716" y="10998"/>
                </a:lnTo>
                <a:lnTo>
                  <a:pt x="16980" y="11921"/>
                </a:lnTo>
                <a:lnTo>
                  <a:pt x="17024" y="12009"/>
                </a:lnTo>
                <a:lnTo>
                  <a:pt x="17068" y="12097"/>
                </a:lnTo>
                <a:lnTo>
                  <a:pt x="17156" y="12141"/>
                </a:lnTo>
                <a:lnTo>
                  <a:pt x="17288" y="12141"/>
                </a:lnTo>
                <a:lnTo>
                  <a:pt x="17376" y="12097"/>
                </a:lnTo>
                <a:lnTo>
                  <a:pt x="17464" y="12053"/>
                </a:lnTo>
                <a:lnTo>
                  <a:pt x="17508" y="11965"/>
                </a:lnTo>
                <a:lnTo>
                  <a:pt x="17552" y="11877"/>
                </a:lnTo>
                <a:lnTo>
                  <a:pt x="17728" y="10910"/>
                </a:lnTo>
                <a:lnTo>
                  <a:pt x="18080" y="8754"/>
                </a:lnTo>
                <a:lnTo>
                  <a:pt x="18520" y="6379"/>
                </a:lnTo>
                <a:lnTo>
                  <a:pt x="18828" y="5191"/>
                </a:lnTo>
                <a:lnTo>
                  <a:pt x="19136" y="4047"/>
                </a:lnTo>
                <a:lnTo>
                  <a:pt x="19488" y="2904"/>
                </a:lnTo>
                <a:lnTo>
                  <a:pt x="19884" y="1848"/>
                </a:lnTo>
                <a:lnTo>
                  <a:pt x="20236" y="4311"/>
                </a:lnTo>
                <a:lnTo>
                  <a:pt x="20587" y="6863"/>
                </a:lnTo>
                <a:lnTo>
                  <a:pt x="20719" y="8138"/>
                </a:lnTo>
                <a:lnTo>
                  <a:pt x="20807" y="9370"/>
                </a:lnTo>
                <a:lnTo>
                  <a:pt x="20851" y="10602"/>
                </a:lnTo>
                <a:lnTo>
                  <a:pt x="20895" y="11745"/>
                </a:lnTo>
                <a:lnTo>
                  <a:pt x="20895" y="11833"/>
                </a:lnTo>
                <a:lnTo>
                  <a:pt x="20983" y="11965"/>
                </a:lnTo>
                <a:lnTo>
                  <a:pt x="21071" y="12009"/>
                </a:lnTo>
                <a:lnTo>
                  <a:pt x="21159" y="12053"/>
                </a:lnTo>
                <a:lnTo>
                  <a:pt x="21291" y="12009"/>
                </a:lnTo>
                <a:lnTo>
                  <a:pt x="21379" y="11965"/>
                </a:lnTo>
                <a:lnTo>
                  <a:pt x="21467" y="11877"/>
                </a:lnTo>
                <a:lnTo>
                  <a:pt x="21511" y="11789"/>
                </a:lnTo>
                <a:lnTo>
                  <a:pt x="21643" y="10514"/>
                </a:lnTo>
                <a:lnTo>
                  <a:pt x="21819" y="9106"/>
                </a:lnTo>
                <a:lnTo>
                  <a:pt x="22039" y="7171"/>
                </a:lnTo>
                <a:lnTo>
                  <a:pt x="22303" y="5235"/>
                </a:lnTo>
                <a:lnTo>
                  <a:pt x="22479" y="4267"/>
                </a:lnTo>
                <a:lnTo>
                  <a:pt x="22699" y="3344"/>
                </a:lnTo>
                <a:lnTo>
                  <a:pt x="22963" y="2420"/>
                </a:lnTo>
                <a:lnTo>
                  <a:pt x="23227" y="1628"/>
                </a:lnTo>
                <a:lnTo>
                  <a:pt x="23535" y="3652"/>
                </a:lnTo>
                <a:lnTo>
                  <a:pt x="23799" y="5763"/>
                </a:lnTo>
                <a:lnTo>
                  <a:pt x="23975" y="7391"/>
                </a:lnTo>
                <a:lnTo>
                  <a:pt x="24195" y="8974"/>
                </a:lnTo>
                <a:lnTo>
                  <a:pt x="24414" y="10514"/>
                </a:lnTo>
                <a:lnTo>
                  <a:pt x="24590" y="11218"/>
                </a:lnTo>
                <a:lnTo>
                  <a:pt x="24766" y="11921"/>
                </a:lnTo>
                <a:lnTo>
                  <a:pt x="24810" y="12009"/>
                </a:lnTo>
                <a:lnTo>
                  <a:pt x="24854" y="12097"/>
                </a:lnTo>
                <a:lnTo>
                  <a:pt x="24942" y="12141"/>
                </a:lnTo>
                <a:lnTo>
                  <a:pt x="25074" y="12141"/>
                </a:lnTo>
                <a:lnTo>
                  <a:pt x="25162" y="12097"/>
                </a:lnTo>
                <a:lnTo>
                  <a:pt x="25250" y="12053"/>
                </a:lnTo>
                <a:lnTo>
                  <a:pt x="25294" y="11965"/>
                </a:lnTo>
                <a:lnTo>
                  <a:pt x="25338" y="11877"/>
                </a:lnTo>
                <a:lnTo>
                  <a:pt x="25558" y="10734"/>
                </a:lnTo>
                <a:lnTo>
                  <a:pt x="25822" y="9502"/>
                </a:lnTo>
                <a:lnTo>
                  <a:pt x="26174" y="8182"/>
                </a:lnTo>
                <a:lnTo>
                  <a:pt x="26570" y="6863"/>
                </a:lnTo>
                <a:lnTo>
                  <a:pt x="27274" y="4355"/>
                </a:lnTo>
                <a:lnTo>
                  <a:pt x="27582" y="3124"/>
                </a:lnTo>
                <a:lnTo>
                  <a:pt x="27846" y="1892"/>
                </a:lnTo>
                <a:lnTo>
                  <a:pt x="27978" y="2596"/>
                </a:lnTo>
                <a:lnTo>
                  <a:pt x="28066" y="3344"/>
                </a:lnTo>
                <a:lnTo>
                  <a:pt x="28110" y="4927"/>
                </a:lnTo>
                <a:lnTo>
                  <a:pt x="28110" y="6599"/>
                </a:lnTo>
                <a:lnTo>
                  <a:pt x="28066" y="8226"/>
                </a:lnTo>
                <a:lnTo>
                  <a:pt x="28066" y="10250"/>
                </a:lnTo>
                <a:lnTo>
                  <a:pt x="28066" y="11130"/>
                </a:lnTo>
                <a:lnTo>
                  <a:pt x="28110" y="11877"/>
                </a:lnTo>
                <a:lnTo>
                  <a:pt x="28154" y="11965"/>
                </a:lnTo>
                <a:lnTo>
                  <a:pt x="28197" y="12053"/>
                </a:lnTo>
                <a:lnTo>
                  <a:pt x="28285" y="12141"/>
                </a:lnTo>
                <a:lnTo>
                  <a:pt x="28417" y="12141"/>
                </a:lnTo>
                <a:lnTo>
                  <a:pt x="28549" y="12097"/>
                </a:lnTo>
                <a:lnTo>
                  <a:pt x="28637" y="12053"/>
                </a:lnTo>
                <a:lnTo>
                  <a:pt x="28681" y="11965"/>
                </a:lnTo>
                <a:lnTo>
                  <a:pt x="28681" y="11833"/>
                </a:lnTo>
                <a:lnTo>
                  <a:pt x="28725" y="11394"/>
                </a:lnTo>
                <a:lnTo>
                  <a:pt x="28725" y="10910"/>
                </a:lnTo>
                <a:lnTo>
                  <a:pt x="28901" y="9942"/>
                </a:lnTo>
                <a:lnTo>
                  <a:pt x="29121" y="8930"/>
                </a:lnTo>
                <a:lnTo>
                  <a:pt x="29429" y="7874"/>
                </a:lnTo>
                <a:lnTo>
                  <a:pt x="29693" y="6731"/>
                </a:lnTo>
                <a:lnTo>
                  <a:pt x="30001" y="5543"/>
                </a:lnTo>
                <a:lnTo>
                  <a:pt x="30265" y="4223"/>
                </a:lnTo>
                <a:lnTo>
                  <a:pt x="30485" y="2772"/>
                </a:lnTo>
                <a:lnTo>
                  <a:pt x="30617" y="2156"/>
                </a:lnTo>
                <a:lnTo>
                  <a:pt x="30925" y="5587"/>
                </a:lnTo>
                <a:lnTo>
                  <a:pt x="31233" y="8974"/>
                </a:lnTo>
                <a:lnTo>
                  <a:pt x="31409" y="10514"/>
                </a:lnTo>
                <a:lnTo>
                  <a:pt x="31585" y="11877"/>
                </a:lnTo>
                <a:lnTo>
                  <a:pt x="31629" y="11965"/>
                </a:lnTo>
                <a:lnTo>
                  <a:pt x="31673" y="12053"/>
                </a:lnTo>
                <a:lnTo>
                  <a:pt x="31761" y="12097"/>
                </a:lnTo>
                <a:lnTo>
                  <a:pt x="31893" y="12141"/>
                </a:lnTo>
                <a:lnTo>
                  <a:pt x="31981" y="12097"/>
                </a:lnTo>
                <a:lnTo>
                  <a:pt x="32068" y="12053"/>
                </a:lnTo>
                <a:lnTo>
                  <a:pt x="32156" y="11965"/>
                </a:lnTo>
                <a:lnTo>
                  <a:pt x="32200" y="11877"/>
                </a:lnTo>
                <a:lnTo>
                  <a:pt x="32464" y="9810"/>
                </a:lnTo>
                <a:lnTo>
                  <a:pt x="32464" y="9722"/>
                </a:lnTo>
                <a:lnTo>
                  <a:pt x="32640" y="8182"/>
                </a:lnTo>
                <a:lnTo>
                  <a:pt x="32948" y="6511"/>
                </a:lnTo>
                <a:lnTo>
                  <a:pt x="33300" y="4663"/>
                </a:lnTo>
                <a:lnTo>
                  <a:pt x="33696" y="2684"/>
                </a:lnTo>
                <a:lnTo>
                  <a:pt x="34004" y="6247"/>
                </a:lnTo>
                <a:lnTo>
                  <a:pt x="34268" y="8798"/>
                </a:lnTo>
                <a:lnTo>
                  <a:pt x="34444" y="11042"/>
                </a:lnTo>
                <a:lnTo>
                  <a:pt x="34488" y="11877"/>
                </a:lnTo>
                <a:lnTo>
                  <a:pt x="34532" y="11965"/>
                </a:lnTo>
                <a:lnTo>
                  <a:pt x="34620" y="12053"/>
                </a:lnTo>
                <a:lnTo>
                  <a:pt x="34708" y="12141"/>
                </a:lnTo>
                <a:lnTo>
                  <a:pt x="34796" y="12141"/>
                </a:lnTo>
                <a:lnTo>
                  <a:pt x="34928" y="12097"/>
                </a:lnTo>
                <a:lnTo>
                  <a:pt x="35016" y="12053"/>
                </a:lnTo>
                <a:lnTo>
                  <a:pt x="35060" y="11921"/>
                </a:lnTo>
                <a:lnTo>
                  <a:pt x="35104" y="11833"/>
                </a:lnTo>
                <a:lnTo>
                  <a:pt x="35060" y="10998"/>
                </a:lnTo>
                <a:lnTo>
                  <a:pt x="35016" y="10030"/>
                </a:lnTo>
                <a:lnTo>
                  <a:pt x="35060" y="8974"/>
                </a:lnTo>
                <a:lnTo>
                  <a:pt x="35148" y="7874"/>
                </a:lnTo>
                <a:lnTo>
                  <a:pt x="35280" y="6775"/>
                </a:lnTo>
                <a:lnTo>
                  <a:pt x="35544" y="4531"/>
                </a:lnTo>
                <a:lnTo>
                  <a:pt x="35896" y="2464"/>
                </a:lnTo>
                <a:lnTo>
                  <a:pt x="35939" y="3652"/>
                </a:lnTo>
                <a:lnTo>
                  <a:pt x="35983" y="4927"/>
                </a:lnTo>
                <a:lnTo>
                  <a:pt x="35939" y="7479"/>
                </a:lnTo>
                <a:lnTo>
                  <a:pt x="35852" y="9854"/>
                </a:lnTo>
                <a:lnTo>
                  <a:pt x="35896" y="10998"/>
                </a:lnTo>
                <a:lnTo>
                  <a:pt x="35939" y="12053"/>
                </a:lnTo>
                <a:lnTo>
                  <a:pt x="35983" y="12141"/>
                </a:lnTo>
                <a:lnTo>
                  <a:pt x="36027" y="12229"/>
                </a:lnTo>
                <a:lnTo>
                  <a:pt x="36115" y="12273"/>
                </a:lnTo>
                <a:lnTo>
                  <a:pt x="36203" y="12317"/>
                </a:lnTo>
                <a:lnTo>
                  <a:pt x="36247" y="12317"/>
                </a:lnTo>
                <a:lnTo>
                  <a:pt x="36423" y="12273"/>
                </a:lnTo>
                <a:lnTo>
                  <a:pt x="36511" y="12185"/>
                </a:lnTo>
                <a:lnTo>
                  <a:pt x="36599" y="12009"/>
                </a:lnTo>
                <a:lnTo>
                  <a:pt x="36687" y="11701"/>
                </a:lnTo>
                <a:lnTo>
                  <a:pt x="36863" y="10690"/>
                </a:lnTo>
                <a:lnTo>
                  <a:pt x="37259" y="8182"/>
                </a:lnTo>
                <a:lnTo>
                  <a:pt x="37567" y="5631"/>
                </a:lnTo>
                <a:lnTo>
                  <a:pt x="37919" y="3036"/>
                </a:lnTo>
                <a:lnTo>
                  <a:pt x="38315" y="528"/>
                </a:lnTo>
                <a:lnTo>
                  <a:pt x="38315" y="440"/>
                </a:lnTo>
                <a:lnTo>
                  <a:pt x="38271" y="308"/>
                </a:lnTo>
                <a:lnTo>
                  <a:pt x="38183" y="264"/>
                </a:lnTo>
                <a:lnTo>
                  <a:pt x="38051" y="220"/>
                </a:lnTo>
                <a:lnTo>
                  <a:pt x="37919" y="220"/>
                </a:lnTo>
                <a:lnTo>
                  <a:pt x="37831" y="264"/>
                </a:lnTo>
                <a:lnTo>
                  <a:pt x="37743" y="352"/>
                </a:lnTo>
                <a:lnTo>
                  <a:pt x="37699" y="440"/>
                </a:lnTo>
                <a:lnTo>
                  <a:pt x="37347" y="2948"/>
                </a:lnTo>
                <a:lnTo>
                  <a:pt x="36995" y="5543"/>
                </a:lnTo>
                <a:lnTo>
                  <a:pt x="36467" y="9326"/>
                </a:lnTo>
                <a:lnTo>
                  <a:pt x="36511" y="7479"/>
                </a:lnTo>
                <a:lnTo>
                  <a:pt x="36555" y="5675"/>
                </a:lnTo>
                <a:lnTo>
                  <a:pt x="36555" y="3916"/>
                </a:lnTo>
                <a:lnTo>
                  <a:pt x="36511" y="3036"/>
                </a:lnTo>
                <a:lnTo>
                  <a:pt x="36467" y="2156"/>
                </a:lnTo>
                <a:lnTo>
                  <a:pt x="36335" y="1364"/>
                </a:lnTo>
                <a:lnTo>
                  <a:pt x="36203" y="572"/>
                </a:lnTo>
                <a:lnTo>
                  <a:pt x="36159" y="484"/>
                </a:lnTo>
                <a:lnTo>
                  <a:pt x="36071" y="396"/>
                </a:lnTo>
                <a:lnTo>
                  <a:pt x="35983" y="352"/>
                </a:lnTo>
                <a:lnTo>
                  <a:pt x="35808" y="352"/>
                </a:lnTo>
                <a:lnTo>
                  <a:pt x="35720" y="396"/>
                </a:lnTo>
                <a:lnTo>
                  <a:pt x="35632" y="484"/>
                </a:lnTo>
                <a:lnTo>
                  <a:pt x="35588" y="572"/>
                </a:lnTo>
                <a:lnTo>
                  <a:pt x="35104" y="3388"/>
                </a:lnTo>
                <a:lnTo>
                  <a:pt x="34884" y="5015"/>
                </a:lnTo>
                <a:lnTo>
                  <a:pt x="34664" y="6687"/>
                </a:lnTo>
                <a:lnTo>
                  <a:pt x="34620" y="6203"/>
                </a:lnTo>
                <a:lnTo>
                  <a:pt x="34356" y="3168"/>
                </a:lnTo>
                <a:lnTo>
                  <a:pt x="34136" y="616"/>
                </a:lnTo>
                <a:lnTo>
                  <a:pt x="34136" y="528"/>
                </a:lnTo>
                <a:lnTo>
                  <a:pt x="34092" y="440"/>
                </a:lnTo>
                <a:lnTo>
                  <a:pt x="34004" y="352"/>
                </a:lnTo>
                <a:lnTo>
                  <a:pt x="33784" y="352"/>
                </a:lnTo>
                <a:lnTo>
                  <a:pt x="33696" y="396"/>
                </a:lnTo>
                <a:lnTo>
                  <a:pt x="33608" y="484"/>
                </a:lnTo>
                <a:lnTo>
                  <a:pt x="33564" y="572"/>
                </a:lnTo>
                <a:lnTo>
                  <a:pt x="32992" y="3080"/>
                </a:lnTo>
                <a:lnTo>
                  <a:pt x="32508" y="5411"/>
                </a:lnTo>
                <a:lnTo>
                  <a:pt x="32156" y="7523"/>
                </a:lnTo>
                <a:lnTo>
                  <a:pt x="31893" y="9414"/>
                </a:lnTo>
                <a:lnTo>
                  <a:pt x="31541" y="5499"/>
                </a:lnTo>
                <a:lnTo>
                  <a:pt x="31277" y="2904"/>
                </a:lnTo>
                <a:lnTo>
                  <a:pt x="31057" y="660"/>
                </a:lnTo>
                <a:lnTo>
                  <a:pt x="31013" y="572"/>
                </a:lnTo>
                <a:lnTo>
                  <a:pt x="30969" y="484"/>
                </a:lnTo>
                <a:lnTo>
                  <a:pt x="30881" y="440"/>
                </a:lnTo>
                <a:lnTo>
                  <a:pt x="30793" y="396"/>
                </a:lnTo>
                <a:lnTo>
                  <a:pt x="30661" y="440"/>
                </a:lnTo>
                <a:lnTo>
                  <a:pt x="30573" y="484"/>
                </a:lnTo>
                <a:lnTo>
                  <a:pt x="30529" y="528"/>
                </a:lnTo>
                <a:lnTo>
                  <a:pt x="30485" y="616"/>
                </a:lnTo>
                <a:lnTo>
                  <a:pt x="30265" y="1232"/>
                </a:lnTo>
                <a:lnTo>
                  <a:pt x="30045" y="2068"/>
                </a:lnTo>
                <a:lnTo>
                  <a:pt x="29913" y="2420"/>
                </a:lnTo>
                <a:lnTo>
                  <a:pt x="29869" y="2684"/>
                </a:lnTo>
                <a:lnTo>
                  <a:pt x="29649" y="4091"/>
                </a:lnTo>
                <a:lnTo>
                  <a:pt x="29429" y="5411"/>
                </a:lnTo>
                <a:lnTo>
                  <a:pt x="29121" y="6599"/>
                </a:lnTo>
                <a:lnTo>
                  <a:pt x="28813" y="7699"/>
                </a:lnTo>
                <a:lnTo>
                  <a:pt x="28681" y="8226"/>
                </a:lnTo>
                <a:lnTo>
                  <a:pt x="28725" y="6071"/>
                </a:lnTo>
                <a:lnTo>
                  <a:pt x="28725" y="4971"/>
                </a:lnTo>
                <a:lnTo>
                  <a:pt x="28681" y="3916"/>
                </a:lnTo>
                <a:lnTo>
                  <a:pt x="28637" y="2904"/>
                </a:lnTo>
                <a:lnTo>
                  <a:pt x="28505" y="1980"/>
                </a:lnTo>
                <a:lnTo>
                  <a:pt x="28285" y="1144"/>
                </a:lnTo>
                <a:lnTo>
                  <a:pt x="28197" y="748"/>
                </a:lnTo>
                <a:lnTo>
                  <a:pt x="28066" y="440"/>
                </a:lnTo>
                <a:lnTo>
                  <a:pt x="27978" y="352"/>
                </a:lnTo>
                <a:lnTo>
                  <a:pt x="27934" y="264"/>
                </a:lnTo>
                <a:lnTo>
                  <a:pt x="27626" y="264"/>
                </a:lnTo>
                <a:lnTo>
                  <a:pt x="27582" y="352"/>
                </a:lnTo>
                <a:lnTo>
                  <a:pt x="27494" y="396"/>
                </a:lnTo>
                <a:lnTo>
                  <a:pt x="27494" y="528"/>
                </a:lnTo>
                <a:lnTo>
                  <a:pt x="27362" y="1232"/>
                </a:lnTo>
                <a:lnTo>
                  <a:pt x="27230" y="2024"/>
                </a:lnTo>
                <a:lnTo>
                  <a:pt x="26878" y="3564"/>
                </a:lnTo>
                <a:lnTo>
                  <a:pt x="26438" y="5103"/>
                </a:lnTo>
                <a:lnTo>
                  <a:pt x="25998" y="6687"/>
                </a:lnTo>
                <a:lnTo>
                  <a:pt x="25470" y="8578"/>
                </a:lnTo>
                <a:lnTo>
                  <a:pt x="25030" y="10338"/>
                </a:lnTo>
                <a:lnTo>
                  <a:pt x="24810" y="9238"/>
                </a:lnTo>
                <a:lnTo>
                  <a:pt x="24634" y="8094"/>
                </a:lnTo>
                <a:lnTo>
                  <a:pt x="24370" y="5675"/>
                </a:lnTo>
                <a:lnTo>
                  <a:pt x="24063" y="3036"/>
                </a:lnTo>
                <a:lnTo>
                  <a:pt x="23887" y="1760"/>
                </a:lnTo>
                <a:lnTo>
                  <a:pt x="23667" y="572"/>
                </a:lnTo>
                <a:lnTo>
                  <a:pt x="23623" y="484"/>
                </a:lnTo>
                <a:lnTo>
                  <a:pt x="23579" y="440"/>
                </a:lnTo>
                <a:lnTo>
                  <a:pt x="23491" y="352"/>
                </a:lnTo>
                <a:lnTo>
                  <a:pt x="23227" y="352"/>
                </a:lnTo>
                <a:lnTo>
                  <a:pt x="23139" y="440"/>
                </a:lnTo>
                <a:lnTo>
                  <a:pt x="23095" y="484"/>
                </a:lnTo>
                <a:lnTo>
                  <a:pt x="22699" y="1276"/>
                </a:lnTo>
                <a:lnTo>
                  <a:pt x="22391" y="2156"/>
                </a:lnTo>
                <a:lnTo>
                  <a:pt x="22127" y="3080"/>
                </a:lnTo>
                <a:lnTo>
                  <a:pt x="21907" y="4047"/>
                </a:lnTo>
                <a:lnTo>
                  <a:pt x="21731" y="5059"/>
                </a:lnTo>
                <a:lnTo>
                  <a:pt x="21555" y="6071"/>
                </a:lnTo>
                <a:lnTo>
                  <a:pt x="21335" y="8138"/>
                </a:lnTo>
                <a:lnTo>
                  <a:pt x="21115" y="6247"/>
                </a:lnTo>
                <a:lnTo>
                  <a:pt x="20851" y="4355"/>
                </a:lnTo>
                <a:lnTo>
                  <a:pt x="20324" y="748"/>
                </a:lnTo>
                <a:lnTo>
                  <a:pt x="20280" y="660"/>
                </a:lnTo>
                <a:lnTo>
                  <a:pt x="20236" y="616"/>
                </a:lnTo>
                <a:lnTo>
                  <a:pt x="20148" y="528"/>
                </a:lnTo>
                <a:lnTo>
                  <a:pt x="19884" y="528"/>
                </a:lnTo>
                <a:lnTo>
                  <a:pt x="19796" y="616"/>
                </a:lnTo>
                <a:lnTo>
                  <a:pt x="19752" y="660"/>
                </a:lnTo>
                <a:lnTo>
                  <a:pt x="19268" y="1760"/>
                </a:lnTo>
                <a:lnTo>
                  <a:pt x="18828" y="2948"/>
                </a:lnTo>
                <a:lnTo>
                  <a:pt x="18476" y="4179"/>
                </a:lnTo>
                <a:lnTo>
                  <a:pt x="18124" y="5455"/>
                </a:lnTo>
                <a:lnTo>
                  <a:pt x="17860" y="6731"/>
                </a:lnTo>
                <a:lnTo>
                  <a:pt x="17596" y="8006"/>
                </a:lnTo>
                <a:lnTo>
                  <a:pt x="17200" y="10426"/>
                </a:lnTo>
                <a:lnTo>
                  <a:pt x="16848" y="8798"/>
                </a:lnTo>
                <a:lnTo>
                  <a:pt x="16541" y="7083"/>
                </a:lnTo>
                <a:lnTo>
                  <a:pt x="16321" y="5323"/>
                </a:lnTo>
                <a:lnTo>
                  <a:pt x="16101" y="3608"/>
                </a:lnTo>
                <a:lnTo>
                  <a:pt x="15793" y="1188"/>
                </a:lnTo>
                <a:lnTo>
                  <a:pt x="15793" y="1100"/>
                </a:lnTo>
                <a:lnTo>
                  <a:pt x="15705" y="1012"/>
                </a:lnTo>
                <a:lnTo>
                  <a:pt x="15661" y="968"/>
                </a:lnTo>
                <a:lnTo>
                  <a:pt x="15529" y="924"/>
                </a:lnTo>
                <a:lnTo>
                  <a:pt x="15441" y="968"/>
                </a:lnTo>
                <a:lnTo>
                  <a:pt x="15353" y="968"/>
                </a:lnTo>
                <a:lnTo>
                  <a:pt x="15265" y="1056"/>
                </a:lnTo>
                <a:lnTo>
                  <a:pt x="15221" y="1144"/>
                </a:lnTo>
                <a:lnTo>
                  <a:pt x="14385" y="3740"/>
                </a:lnTo>
                <a:lnTo>
                  <a:pt x="13549" y="6467"/>
                </a:lnTo>
                <a:lnTo>
                  <a:pt x="12142" y="10822"/>
                </a:lnTo>
                <a:lnTo>
                  <a:pt x="11570" y="8402"/>
                </a:lnTo>
                <a:lnTo>
                  <a:pt x="11306" y="7171"/>
                </a:lnTo>
                <a:lnTo>
                  <a:pt x="11042" y="5895"/>
                </a:lnTo>
                <a:lnTo>
                  <a:pt x="10866" y="4619"/>
                </a:lnTo>
                <a:lnTo>
                  <a:pt x="10734" y="3344"/>
                </a:lnTo>
                <a:lnTo>
                  <a:pt x="10646" y="2112"/>
                </a:lnTo>
                <a:lnTo>
                  <a:pt x="10646" y="880"/>
                </a:lnTo>
                <a:lnTo>
                  <a:pt x="10602" y="792"/>
                </a:lnTo>
                <a:lnTo>
                  <a:pt x="10558" y="660"/>
                </a:lnTo>
                <a:lnTo>
                  <a:pt x="10470" y="616"/>
                </a:lnTo>
                <a:lnTo>
                  <a:pt x="10382" y="572"/>
                </a:lnTo>
                <a:lnTo>
                  <a:pt x="10250" y="572"/>
                </a:lnTo>
                <a:lnTo>
                  <a:pt x="10162" y="616"/>
                </a:lnTo>
                <a:lnTo>
                  <a:pt x="10074" y="704"/>
                </a:lnTo>
                <a:lnTo>
                  <a:pt x="10030" y="792"/>
                </a:lnTo>
                <a:lnTo>
                  <a:pt x="9634" y="2728"/>
                </a:lnTo>
                <a:lnTo>
                  <a:pt x="9282" y="4707"/>
                </a:lnTo>
                <a:lnTo>
                  <a:pt x="8974" y="6731"/>
                </a:lnTo>
                <a:lnTo>
                  <a:pt x="8755" y="8710"/>
                </a:lnTo>
                <a:lnTo>
                  <a:pt x="8535" y="6643"/>
                </a:lnTo>
                <a:lnTo>
                  <a:pt x="8227" y="3696"/>
                </a:lnTo>
                <a:lnTo>
                  <a:pt x="8007" y="2244"/>
                </a:lnTo>
                <a:lnTo>
                  <a:pt x="7787" y="836"/>
                </a:lnTo>
                <a:lnTo>
                  <a:pt x="7743" y="748"/>
                </a:lnTo>
                <a:lnTo>
                  <a:pt x="7655" y="660"/>
                </a:lnTo>
                <a:lnTo>
                  <a:pt x="7567" y="616"/>
                </a:lnTo>
                <a:lnTo>
                  <a:pt x="7479" y="572"/>
                </a:lnTo>
                <a:lnTo>
                  <a:pt x="7391" y="616"/>
                </a:lnTo>
                <a:lnTo>
                  <a:pt x="7303" y="660"/>
                </a:lnTo>
                <a:lnTo>
                  <a:pt x="7215" y="748"/>
                </a:lnTo>
                <a:lnTo>
                  <a:pt x="7171" y="836"/>
                </a:lnTo>
                <a:lnTo>
                  <a:pt x="6687" y="3344"/>
                </a:lnTo>
                <a:lnTo>
                  <a:pt x="6159" y="5851"/>
                </a:lnTo>
                <a:lnTo>
                  <a:pt x="5939" y="7083"/>
                </a:lnTo>
                <a:lnTo>
                  <a:pt x="5763" y="8314"/>
                </a:lnTo>
                <a:lnTo>
                  <a:pt x="5455" y="5807"/>
                </a:lnTo>
                <a:lnTo>
                  <a:pt x="4884" y="748"/>
                </a:lnTo>
                <a:lnTo>
                  <a:pt x="4840" y="660"/>
                </a:lnTo>
                <a:lnTo>
                  <a:pt x="4796" y="572"/>
                </a:lnTo>
                <a:lnTo>
                  <a:pt x="4708" y="528"/>
                </a:lnTo>
                <a:lnTo>
                  <a:pt x="4620" y="484"/>
                </a:lnTo>
                <a:lnTo>
                  <a:pt x="4488" y="484"/>
                </a:lnTo>
                <a:lnTo>
                  <a:pt x="4400" y="528"/>
                </a:lnTo>
                <a:lnTo>
                  <a:pt x="4356" y="572"/>
                </a:lnTo>
                <a:lnTo>
                  <a:pt x="4268" y="660"/>
                </a:lnTo>
                <a:lnTo>
                  <a:pt x="4004" y="1452"/>
                </a:lnTo>
                <a:lnTo>
                  <a:pt x="3784" y="2288"/>
                </a:lnTo>
                <a:lnTo>
                  <a:pt x="3564" y="3168"/>
                </a:lnTo>
                <a:lnTo>
                  <a:pt x="3388" y="4135"/>
                </a:lnTo>
                <a:lnTo>
                  <a:pt x="3080" y="6115"/>
                </a:lnTo>
                <a:lnTo>
                  <a:pt x="2816" y="8094"/>
                </a:lnTo>
                <a:lnTo>
                  <a:pt x="2552" y="10426"/>
                </a:lnTo>
                <a:lnTo>
                  <a:pt x="2244" y="9062"/>
                </a:lnTo>
                <a:lnTo>
                  <a:pt x="1980" y="7655"/>
                </a:lnTo>
                <a:lnTo>
                  <a:pt x="1452" y="4839"/>
                </a:lnTo>
                <a:lnTo>
                  <a:pt x="1057" y="2464"/>
                </a:lnTo>
                <a:lnTo>
                  <a:pt x="617" y="264"/>
                </a:lnTo>
                <a:lnTo>
                  <a:pt x="529" y="133"/>
                </a:lnTo>
                <a:lnTo>
                  <a:pt x="485" y="45"/>
                </a:lnTo>
                <a:lnTo>
                  <a:pt x="35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01" name="Google Shape;1001;p38"/>
          <p:cNvGrpSpPr/>
          <p:nvPr/>
        </p:nvGrpSpPr>
        <p:grpSpPr>
          <a:xfrm>
            <a:off x="-608242" y="3280343"/>
            <a:ext cx="1328233" cy="387520"/>
            <a:chOff x="1444500" y="3819175"/>
            <a:chExt cx="889700" cy="259575"/>
          </a:xfrm>
        </p:grpSpPr>
        <p:sp>
          <p:nvSpPr>
            <p:cNvPr id="1002" name="Google Shape;1002;p38"/>
            <p:cNvSpPr/>
            <p:nvPr/>
          </p:nvSpPr>
          <p:spPr>
            <a:xfrm>
              <a:off x="1444500" y="3819175"/>
              <a:ext cx="28625" cy="250775"/>
            </a:xfrm>
            <a:custGeom>
              <a:avLst/>
              <a:gdLst/>
              <a:ahLst/>
              <a:cxnLst/>
              <a:rect l="l" t="t" r="r" b="b"/>
              <a:pathLst>
                <a:path w="1145" h="10031" extrusionOk="0">
                  <a:moveTo>
                    <a:pt x="264" y="1"/>
                  </a:moveTo>
                  <a:lnTo>
                    <a:pt x="132" y="45"/>
                  </a:lnTo>
                  <a:lnTo>
                    <a:pt x="44" y="89"/>
                  </a:lnTo>
                  <a:lnTo>
                    <a:pt x="1" y="221"/>
                  </a:lnTo>
                  <a:lnTo>
                    <a:pt x="1" y="309"/>
                  </a:lnTo>
                  <a:lnTo>
                    <a:pt x="220" y="2640"/>
                  </a:lnTo>
                  <a:lnTo>
                    <a:pt x="396" y="5016"/>
                  </a:lnTo>
                  <a:lnTo>
                    <a:pt x="484" y="7347"/>
                  </a:lnTo>
                  <a:lnTo>
                    <a:pt x="528" y="9722"/>
                  </a:lnTo>
                  <a:lnTo>
                    <a:pt x="528" y="9810"/>
                  </a:lnTo>
                  <a:lnTo>
                    <a:pt x="616" y="9942"/>
                  </a:lnTo>
                  <a:lnTo>
                    <a:pt x="704" y="9986"/>
                  </a:lnTo>
                  <a:lnTo>
                    <a:pt x="836" y="10030"/>
                  </a:lnTo>
                  <a:lnTo>
                    <a:pt x="924" y="9986"/>
                  </a:lnTo>
                  <a:lnTo>
                    <a:pt x="1056" y="9942"/>
                  </a:lnTo>
                  <a:lnTo>
                    <a:pt x="1100" y="9810"/>
                  </a:lnTo>
                  <a:lnTo>
                    <a:pt x="1144" y="9722"/>
                  </a:lnTo>
                  <a:lnTo>
                    <a:pt x="1100" y="7347"/>
                  </a:lnTo>
                  <a:lnTo>
                    <a:pt x="1012" y="4972"/>
                  </a:lnTo>
                  <a:lnTo>
                    <a:pt x="836" y="2596"/>
                  </a:lnTo>
                  <a:lnTo>
                    <a:pt x="572" y="265"/>
                  </a:lnTo>
                  <a:lnTo>
                    <a:pt x="528" y="133"/>
                  </a:lnTo>
                  <a:lnTo>
                    <a:pt x="484" y="45"/>
                  </a:lnTo>
                  <a:lnTo>
                    <a:pt x="35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38"/>
            <p:cNvSpPr/>
            <p:nvPr/>
          </p:nvSpPr>
          <p:spPr>
            <a:xfrm>
              <a:off x="1481900" y="3849975"/>
              <a:ext cx="33000" cy="201275"/>
            </a:xfrm>
            <a:custGeom>
              <a:avLst/>
              <a:gdLst/>
              <a:ahLst/>
              <a:cxnLst/>
              <a:rect l="l" t="t" r="r" b="b"/>
              <a:pathLst>
                <a:path w="1320" h="8051" extrusionOk="0">
                  <a:moveTo>
                    <a:pt x="132" y="1"/>
                  </a:moveTo>
                  <a:lnTo>
                    <a:pt x="44" y="89"/>
                  </a:lnTo>
                  <a:lnTo>
                    <a:pt x="0" y="177"/>
                  </a:lnTo>
                  <a:lnTo>
                    <a:pt x="0" y="309"/>
                  </a:lnTo>
                  <a:lnTo>
                    <a:pt x="704" y="7787"/>
                  </a:lnTo>
                  <a:lnTo>
                    <a:pt x="748" y="7875"/>
                  </a:lnTo>
                  <a:lnTo>
                    <a:pt x="792" y="7963"/>
                  </a:lnTo>
                  <a:lnTo>
                    <a:pt x="880" y="8007"/>
                  </a:lnTo>
                  <a:lnTo>
                    <a:pt x="1012" y="8051"/>
                  </a:lnTo>
                  <a:lnTo>
                    <a:pt x="1144" y="8007"/>
                  </a:lnTo>
                  <a:lnTo>
                    <a:pt x="1232" y="7919"/>
                  </a:lnTo>
                  <a:lnTo>
                    <a:pt x="1276" y="7831"/>
                  </a:lnTo>
                  <a:lnTo>
                    <a:pt x="1320" y="7699"/>
                  </a:lnTo>
                  <a:lnTo>
                    <a:pt x="572" y="265"/>
                  </a:lnTo>
                  <a:lnTo>
                    <a:pt x="528" y="133"/>
                  </a:lnTo>
                  <a:lnTo>
                    <a:pt x="484" y="45"/>
                  </a:lnTo>
                  <a:lnTo>
                    <a:pt x="35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38"/>
            <p:cNvSpPr/>
            <p:nvPr/>
          </p:nvSpPr>
          <p:spPr>
            <a:xfrm>
              <a:off x="1540175" y="3866475"/>
              <a:ext cx="26425" cy="194675"/>
            </a:xfrm>
            <a:custGeom>
              <a:avLst/>
              <a:gdLst/>
              <a:ahLst/>
              <a:cxnLst/>
              <a:rect l="l" t="t" r="r" b="b"/>
              <a:pathLst>
                <a:path w="1057" h="7787" extrusionOk="0">
                  <a:moveTo>
                    <a:pt x="264" y="0"/>
                  </a:moveTo>
                  <a:lnTo>
                    <a:pt x="176" y="44"/>
                  </a:lnTo>
                  <a:lnTo>
                    <a:pt x="88" y="132"/>
                  </a:lnTo>
                  <a:lnTo>
                    <a:pt x="1" y="220"/>
                  </a:lnTo>
                  <a:lnTo>
                    <a:pt x="1" y="352"/>
                  </a:lnTo>
                  <a:lnTo>
                    <a:pt x="484" y="7523"/>
                  </a:lnTo>
                  <a:lnTo>
                    <a:pt x="484" y="7654"/>
                  </a:lnTo>
                  <a:lnTo>
                    <a:pt x="572" y="7742"/>
                  </a:lnTo>
                  <a:lnTo>
                    <a:pt x="660" y="7786"/>
                  </a:lnTo>
                  <a:lnTo>
                    <a:pt x="880" y="7786"/>
                  </a:lnTo>
                  <a:lnTo>
                    <a:pt x="1012" y="7698"/>
                  </a:lnTo>
                  <a:lnTo>
                    <a:pt x="1056" y="7610"/>
                  </a:lnTo>
                  <a:lnTo>
                    <a:pt x="1056" y="7479"/>
                  </a:lnTo>
                  <a:lnTo>
                    <a:pt x="572" y="308"/>
                  </a:lnTo>
                  <a:lnTo>
                    <a:pt x="572" y="176"/>
                  </a:lnTo>
                  <a:lnTo>
                    <a:pt x="484" y="88"/>
                  </a:lnTo>
                  <a:lnTo>
                    <a:pt x="396" y="44"/>
                  </a:lnTo>
                  <a:lnTo>
                    <a:pt x="26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38"/>
            <p:cNvSpPr/>
            <p:nvPr/>
          </p:nvSpPr>
          <p:spPr>
            <a:xfrm>
              <a:off x="1585275" y="3870875"/>
              <a:ext cx="15400" cy="173775"/>
            </a:xfrm>
            <a:custGeom>
              <a:avLst/>
              <a:gdLst/>
              <a:ahLst/>
              <a:cxnLst/>
              <a:rect l="l" t="t" r="r" b="b"/>
              <a:pathLst>
                <a:path w="616" h="6951" extrusionOk="0">
                  <a:moveTo>
                    <a:pt x="308" y="0"/>
                  </a:moveTo>
                  <a:lnTo>
                    <a:pt x="220" y="44"/>
                  </a:lnTo>
                  <a:lnTo>
                    <a:pt x="88" y="88"/>
                  </a:lnTo>
                  <a:lnTo>
                    <a:pt x="44" y="220"/>
                  </a:lnTo>
                  <a:lnTo>
                    <a:pt x="0" y="308"/>
                  </a:lnTo>
                  <a:lnTo>
                    <a:pt x="0" y="6643"/>
                  </a:lnTo>
                  <a:lnTo>
                    <a:pt x="0" y="6731"/>
                  </a:lnTo>
                  <a:lnTo>
                    <a:pt x="88" y="6863"/>
                  </a:lnTo>
                  <a:lnTo>
                    <a:pt x="176" y="6907"/>
                  </a:lnTo>
                  <a:lnTo>
                    <a:pt x="308" y="6951"/>
                  </a:lnTo>
                  <a:lnTo>
                    <a:pt x="396" y="6907"/>
                  </a:lnTo>
                  <a:lnTo>
                    <a:pt x="484" y="6863"/>
                  </a:lnTo>
                  <a:lnTo>
                    <a:pt x="572" y="6731"/>
                  </a:lnTo>
                  <a:lnTo>
                    <a:pt x="572" y="6643"/>
                  </a:lnTo>
                  <a:lnTo>
                    <a:pt x="616" y="308"/>
                  </a:lnTo>
                  <a:lnTo>
                    <a:pt x="616" y="220"/>
                  </a:lnTo>
                  <a:lnTo>
                    <a:pt x="528" y="88"/>
                  </a:lnTo>
                  <a:lnTo>
                    <a:pt x="440" y="44"/>
                  </a:lnTo>
                  <a:lnTo>
                    <a:pt x="30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p38"/>
            <p:cNvSpPr/>
            <p:nvPr/>
          </p:nvSpPr>
          <p:spPr>
            <a:xfrm>
              <a:off x="1635850" y="3858775"/>
              <a:ext cx="25325" cy="196875"/>
            </a:xfrm>
            <a:custGeom>
              <a:avLst/>
              <a:gdLst/>
              <a:ahLst/>
              <a:cxnLst/>
              <a:rect l="l" t="t" r="r" b="b"/>
              <a:pathLst>
                <a:path w="1013" h="7875" extrusionOk="0">
                  <a:moveTo>
                    <a:pt x="264" y="1"/>
                  </a:moveTo>
                  <a:lnTo>
                    <a:pt x="132" y="45"/>
                  </a:lnTo>
                  <a:lnTo>
                    <a:pt x="45" y="89"/>
                  </a:lnTo>
                  <a:lnTo>
                    <a:pt x="1" y="220"/>
                  </a:lnTo>
                  <a:lnTo>
                    <a:pt x="1" y="308"/>
                  </a:lnTo>
                  <a:lnTo>
                    <a:pt x="220" y="2112"/>
                  </a:lnTo>
                  <a:lnTo>
                    <a:pt x="352" y="3960"/>
                  </a:lnTo>
                  <a:lnTo>
                    <a:pt x="396" y="5763"/>
                  </a:lnTo>
                  <a:lnTo>
                    <a:pt x="352" y="7567"/>
                  </a:lnTo>
                  <a:lnTo>
                    <a:pt x="396" y="7699"/>
                  </a:lnTo>
                  <a:lnTo>
                    <a:pt x="440" y="7787"/>
                  </a:lnTo>
                  <a:lnTo>
                    <a:pt x="528" y="7874"/>
                  </a:lnTo>
                  <a:lnTo>
                    <a:pt x="792" y="7874"/>
                  </a:lnTo>
                  <a:lnTo>
                    <a:pt x="880" y="7831"/>
                  </a:lnTo>
                  <a:lnTo>
                    <a:pt x="924" y="7743"/>
                  </a:lnTo>
                  <a:lnTo>
                    <a:pt x="968" y="7611"/>
                  </a:lnTo>
                  <a:lnTo>
                    <a:pt x="1012" y="5763"/>
                  </a:lnTo>
                  <a:lnTo>
                    <a:pt x="968" y="3916"/>
                  </a:lnTo>
                  <a:lnTo>
                    <a:pt x="836" y="2068"/>
                  </a:lnTo>
                  <a:lnTo>
                    <a:pt x="616" y="220"/>
                  </a:lnTo>
                  <a:lnTo>
                    <a:pt x="572" y="133"/>
                  </a:lnTo>
                  <a:lnTo>
                    <a:pt x="484" y="45"/>
                  </a:lnTo>
                  <a:lnTo>
                    <a:pt x="39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p38"/>
            <p:cNvSpPr/>
            <p:nvPr/>
          </p:nvSpPr>
          <p:spPr>
            <a:xfrm>
              <a:off x="1691925" y="3868675"/>
              <a:ext cx="19825" cy="172675"/>
            </a:xfrm>
            <a:custGeom>
              <a:avLst/>
              <a:gdLst/>
              <a:ahLst/>
              <a:cxnLst/>
              <a:rect l="l" t="t" r="r" b="b"/>
              <a:pathLst>
                <a:path w="793" h="6907" extrusionOk="0">
                  <a:moveTo>
                    <a:pt x="441" y="0"/>
                  </a:moveTo>
                  <a:lnTo>
                    <a:pt x="309" y="44"/>
                  </a:lnTo>
                  <a:lnTo>
                    <a:pt x="221" y="132"/>
                  </a:lnTo>
                  <a:lnTo>
                    <a:pt x="177" y="220"/>
                  </a:lnTo>
                  <a:lnTo>
                    <a:pt x="133" y="352"/>
                  </a:lnTo>
                  <a:lnTo>
                    <a:pt x="177" y="1892"/>
                  </a:lnTo>
                  <a:lnTo>
                    <a:pt x="177" y="3476"/>
                  </a:lnTo>
                  <a:lnTo>
                    <a:pt x="133" y="5015"/>
                  </a:lnTo>
                  <a:lnTo>
                    <a:pt x="1" y="6599"/>
                  </a:lnTo>
                  <a:lnTo>
                    <a:pt x="45" y="6687"/>
                  </a:lnTo>
                  <a:lnTo>
                    <a:pt x="89" y="6819"/>
                  </a:lnTo>
                  <a:lnTo>
                    <a:pt x="177" y="6863"/>
                  </a:lnTo>
                  <a:lnTo>
                    <a:pt x="309" y="6907"/>
                  </a:lnTo>
                  <a:lnTo>
                    <a:pt x="441" y="6907"/>
                  </a:lnTo>
                  <a:lnTo>
                    <a:pt x="529" y="6819"/>
                  </a:lnTo>
                  <a:lnTo>
                    <a:pt x="573" y="6731"/>
                  </a:lnTo>
                  <a:lnTo>
                    <a:pt x="617" y="6643"/>
                  </a:lnTo>
                  <a:lnTo>
                    <a:pt x="705" y="5059"/>
                  </a:lnTo>
                  <a:lnTo>
                    <a:pt x="793" y="3476"/>
                  </a:lnTo>
                  <a:lnTo>
                    <a:pt x="793" y="1892"/>
                  </a:lnTo>
                  <a:lnTo>
                    <a:pt x="749" y="308"/>
                  </a:lnTo>
                  <a:lnTo>
                    <a:pt x="705" y="176"/>
                  </a:lnTo>
                  <a:lnTo>
                    <a:pt x="661" y="88"/>
                  </a:lnTo>
                  <a:lnTo>
                    <a:pt x="573" y="44"/>
                  </a:lnTo>
                  <a:lnTo>
                    <a:pt x="4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38"/>
            <p:cNvSpPr/>
            <p:nvPr/>
          </p:nvSpPr>
          <p:spPr>
            <a:xfrm>
              <a:off x="1740325" y="3892875"/>
              <a:ext cx="23125" cy="181475"/>
            </a:xfrm>
            <a:custGeom>
              <a:avLst/>
              <a:gdLst/>
              <a:ahLst/>
              <a:cxnLst/>
              <a:rect l="l" t="t" r="r" b="b"/>
              <a:pathLst>
                <a:path w="925" h="7259" extrusionOk="0">
                  <a:moveTo>
                    <a:pt x="308" y="0"/>
                  </a:moveTo>
                  <a:lnTo>
                    <a:pt x="176" y="44"/>
                  </a:lnTo>
                  <a:lnTo>
                    <a:pt x="88" y="132"/>
                  </a:lnTo>
                  <a:lnTo>
                    <a:pt x="44" y="220"/>
                  </a:lnTo>
                  <a:lnTo>
                    <a:pt x="0" y="308"/>
                  </a:lnTo>
                  <a:lnTo>
                    <a:pt x="308" y="6950"/>
                  </a:lnTo>
                  <a:lnTo>
                    <a:pt x="352" y="7082"/>
                  </a:lnTo>
                  <a:lnTo>
                    <a:pt x="396" y="7170"/>
                  </a:lnTo>
                  <a:lnTo>
                    <a:pt x="484" y="7214"/>
                  </a:lnTo>
                  <a:lnTo>
                    <a:pt x="616" y="7258"/>
                  </a:lnTo>
                  <a:lnTo>
                    <a:pt x="748" y="7214"/>
                  </a:lnTo>
                  <a:lnTo>
                    <a:pt x="836" y="7170"/>
                  </a:lnTo>
                  <a:lnTo>
                    <a:pt x="880" y="7038"/>
                  </a:lnTo>
                  <a:lnTo>
                    <a:pt x="924" y="6950"/>
                  </a:lnTo>
                  <a:lnTo>
                    <a:pt x="616" y="308"/>
                  </a:lnTo>
                  <a:lnTo>
                    <a:pt x="572" y="176"/>
                  </a:lnTo>
                  <a:lnTo>
                    <a:pt x="528" y="88"/>
                  </a:lnTo>
                  <a:lnTo>
                    <a:pt x="396" y="44"/>
                  </a:lnTo>
                  <a:lnTo>
                    <a:pt x="30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38"/>
            <p:cNvSpPr/>
            <p:nvPr/>
          </p:nvSpPr>
          <p:spPr>
            <a:xfrm>
              <a:off x="1773325" y="3874175"/>
              <a:ext cx="34100" cy="193575"/>
            </a:xfrm>
            <a:custGeom>
              <a:avLst/>
              <a:gdLst/>
              <a:ahLst/>
              <a:cxnLst/>
              <a:rect l="l" t="t" r="r" b="b"/>
              <a:pathLst>
                <a:path w="1364" h="7743" extrusionOk="0">
                  <a:moveTo>
                    <a:pt x="132" y="0"/>
                  </a:moveTo>
                  <a:lnTo>
                    <a:pt x="44" y="88"/>
                  </a:lnTo>
                  <a:lnTo>
                    <a:pt x="0" y="220"/>
                  </a:lnTo>
                  <a:lnTo>
                    <a:pt x="0" y="308"/>
                  </a:lnTo>
                  <a:lnTo>
                    <a:pt x="264" y="2112"/>
                  </a:lnTo>
                  <a:lnTo>
                    <a:pt x="484" y="3871"/>
                  </a:lnTo>
                  <a:lnTo>
                    <a:pt x="660" y="5675"/>
                  </a:lnTo>
                  <a:lnTo>
                    <a:pt x="792" y="7478"/>
                  </a:lnTo>
                  <a:lnTo>
                    <a:pt x="792" y="7610"/>
                  </a:lnTo>
                  <a:lnTo>
                    <a:pt x="880" y="7698"/>
                  </a:lnTo>
                  <a:lnTo>
                    <a:pt x="968" y="7742"/>
                  </a:lnTo>
                  <a:lnTo>
                    <a:pt x="1232" y="7742"/>
                  </a:lnTo>
                  <a:lnTo>
                    <a:pt x="1320" y="7654"/>
                  </a:lnTo>
                  <a:lnTo>
                    <a:pt x="1364" y="7566"/>
                  </a:lnTo>
                  <a:lnTo>
                    <a:pt x="1364" y="7434"/>
                  </a:lnTo>
                  <a:lnTo>
                    <a:pt x="1232" y="5631"/>
                  </a:lnTo>
                  <a:lnTo>
                    <a:pt x="1056" y="3827"/>
                  </a:lnTo>
                  <a:lnTo>
                    <a:pt x="836" y="2024"/>
                  </a:lnTo>
                  <a:lnTo>
                    <a:pt x="572" y="220"/>
                  </a:lnTo>
                  <a:lnTo>
                    <a:pt x="528" y="132"/>
                  </a:lnTo>
                  <a:lnTo>
                    <a:pt x="440" y="44"/>
                  </a:lnTo>
                  <a:lnTo>
                    <a:pt x="35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p38"/>
            <p:cNvSpPr/>
            <p:nvPr/>
          </p:nvSpPr>
          <p:spPr>
            <a:xfrm>
              <a:off x="1832700" y="3864275"/>
              <a:ext cx="20925" cy="194675"/>
            </a:xfrm>
            <a:custGeom>
              <a:avLst/>
              <a:gdLst/>
              <a:ahLst/>
              <a:cxnLst/>
              <a:rect l="l" t="t" r="r" b="b"/>
              <a:pathLst>
                <a:path w="837" h="7787" extrusionOk="0">
                  <a:moveTo>
                    <a:pt x="264" y="0"/>
                  </a:moveTo>
                  <a:lnTo>
                    <a:pt x="176" y="44"/>
                  </a:lnTo>
                  <a:lnTo>
                    <a:pt x="88" y="132"/>
                  </a:lnTo>
                  <a:lnTo>
                    <a:pt x="0" y="220"/>
                  </a:lnTo>
                  <a:lnTo>
                    <a:pt x="0" y="352"/>
                  </a:lnTo>
                  <a:lnTo>
                    <a:pt x="220" y="5983"/>
                  </a:lnTo>
                  <a:lnTo>
                    <a:pt x="220" y="6687"/>
                  </a:lnTo>
                  <a:lnTo>
                    <a:pt x="220" y="7083"/>
                  </a:lnTo>
                  <a:lnTo>
                    <a:pt x="176" y="7435"/>
                  </a:lnTo>
                  <a:lnTo>
                    <a:pt x="132" y="7523"/>
                  </a:lnTo>
                  <a:lnTo>
                    <a:pt x="176" y="7654"/>
                  </a:lnTo>
                  <a:lnTo>
                    <a:pt x="264" y="7742"/>
                  </a:lnTo>
                  <a:lnTo>
                    <a:pt x="396" y="7786"/>
                  </a:lnTo>
                  <a:lnTo>
                    <a:pt x="528" y="7786"/>
                  </a:lnTo>
                  <a:lnTo>
                    <a:pt x="616" y="7742"/>
                  </a:lnTo>
                  <a:lnTo>
                    <a:pt x="704" y="7654"/>
                  </a:lnTo>
                  <a:lnTo>
                    <a:pt x="748" y="7567"/>
                  </a:lnTo>
                  <a:lnTo>
                    <a:pt x="792" y="7127"/>
                  </a:lnTo>
                  <a:lnTo>
                    <a:pt x="836" y="6731"/>
                  </a:lnTo>
                  <a:lnTo>
                    <a:pt x="836" y="5939"/>
                  </a:lnTo>
                  <a:lnTo>
                    <a:pt x="616" y="308"/>
                  </a:lnTo>
                  <a:lnTo>
                    <a:pt x="572" y="176"/>
                  </a:lnTo>
                  <a:lnTo>
                    <a:pt x="484" y="88"/>
                  </a:lnTo>
                  <a:lnTo>
                    <a:pt x="396" y="44"/>
                  </a:lnTo>
                  <a:lnTo>
                    <a:pt x="26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38"/>
            <p:cNvSpPr/>
            <p:nvPr/>
          </p:nvSpPr>
          <p:spPr>
            <a:xfrm>
              <a:off x="1895375" y="3841175"/>
              <a:ext cx="19825" cy="188075"/>
            </a:xfrm>
            <a:custGeom>
              <a:avLst/>
              <a:gdLst/>
              <a:ahLst/>
              <a:cxnLst/>
              <a:rect l="l" t="t" r="r" b="b"/>
              <a:pathLst>
                <a:path w="793" h="7523" extrusionOk="0">
                  <a:moveTo>
                    <a:pt x="177" y="1"/>
                  </a:moveTo>
                  <a:lnTo>
                    <a:pt x="89" y="89"/>
                  </a:lnTo>
                  <a:lnTo>
                    <a:pt x="45" y="177"/>
                  </a:lnTo>
                  <a:lnTo>
                    <a:pt x="1" y="309"/>
                  </a:lnTo>
                  <a:lnTo>
                    <a:pt x="133" y="2024"/>
                  </a:lnTo>
                  <a:lnTo>
                    <a:pt x="221" y="3740"/>
                  </a:lnTo>
                  <a:lnTo>
                    <a:pt x="177" y="5455"/>
                  </a:lnTo>
                  <a:lnTo>
                    <a:pt x="45" y="7171"/>
                  </a:lnTo>
                  <a:lnTo>
                    <a:pt x="45" y="7303"/>
                  </a:lnTo>
                  <a:lnTo>
                    <a:pt x="133" y="7391"/>
                  </a:lnTo>
                  <a:lnTo>
                    <a:pt x="221" y="7479"/>
                  </a:lnTo>
                  <a:lnTo>
                    <a:pt x="309" y="7479"/>
                  </a:lnTo>
                  <a:lnTo>
                    <a:pt x="353" y="7523"/>
                  </a:lnTo>
                  <a:lnTo>
                    <a:pt x="441" y="7479"/>
                  </a:lnTo>
                  <a:lnTo>
                    <a:pt x="529" y="7435"/>
                  </a:lnTo>
                  <a:lnTo>
                    <a:pt x="617" y="7347"/>
                  </a:lnTo>
                  <a:lnTo>
                    <a:pt x="661" y="7215"/>
                  </a:lnTo>
                  <a:lnTo>
                    <a:pt x="749" y="5499"/>
                  </a:lnTo>
                  <a:lnTo>
                    <a:pt x="793" y="3740"/>
                  </a:lnTo>
                  <a:lnTo>
                    <a:pt x="749" y="1980"/>
                  </a:lnTo>
                  <a:lnTo>
                    <a:pt x="617" y="265"/>
                  </a:lnTo>
                  <a:lnTo>
                    <a:pt x="573" y="133"/>
                  </a:lnTo>
                  <a:lnTo>
                    <a:pt x="485" y="45"/>
                  </a:lnTo>
                  <a:lnTo>
                    <a:pt x="39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38"/>
            <p:cNvSpPr/>
            <p:nvPr/>
          </p:nvSpPr>
          <p:spPr>
            <a:xfrm>
              <a:off x="1960275" y="3834575"/>
              <a:ext cx="18700" cy="186975"/>
            </a:xfrm>
            <a:custGeom>
              <a:avLst/>
              <a:gdLst/>
              <a:ahLst/>
              <a:cxnLst/>
              <a:rect l="l" t="t" r="r" b="b"/>
              <a:pathLst>
                <a:path w="748" h="7479" extrusionOk="0">
                  <a:moveTo>
                    <a:pt x="176" y="1"/>
                  </a:moveTo>
                  <a:lnTo>
                    <a:pt x="44" y="89"/>
                  </a:lnTo>
                  <a:lnTo>
                    <a:pt x="0" y="177"/>
                  </a:lnTo>
                  <a:lnTo>
                    <a:pt x="0" y="309"/>
                  </a:lnTo>
                  <a:lnTo>
                    <a:pt x="88" y="2024"/>
                  </a:lnTo>
                  <a:lnTo>
                    <a:pt x="132" y="3740"/>
                  </a:lnTo>
                  <a:lnTo>
                    <a:pt x="132" y="5455"/>
                  </a:lnTo>
                  <a:lnTo>
                    <a:pt x="88" y="7171"/>
                  </a:lnTo>
                  <a:lnTo>
                    <a:pt x="132" y="7303"/>
                  </a:lnTo>
                  <a:lnTo>
                    <a:pt x="176" y="7391"/>
                  </a:lnTo>
                  <a:lnTo>
                    <a:pt x="264" y="7435"/>
                  </a:lnTo>
                  <a:lnTo>
                    <a:pt x="396" y="7479"/>
                  </a:lnTo>
                  <a:lnTo>
                    <a:pt x="528" y="7479"/>
                  </a:lnTo>
                  <a:lnTo>
                    <a:pt x="616" y="7391"/>
                  </a:lnTo>
                  <a:lnTo>
                    <a:pt x="704" y="7303"/>
                  </a:lnTo>
                  <a:lnTo>
                    <a:pt x="704" y="7171"/>
                  </a:lnTo>
                  <a:lnTo>
                    <a:pt x="748" y="5455"/>
                  </a:lnTo>
                  <a:lnTo>
                    <a:pt x="748" y="3740"/>
                  </a:lnTo>
                  <a:lnTo>
                    <a:pt x="660" y="1980"/>
                  </a:lnTo>
                  <a:lnTo>
                    <a:pt x="572" y="265"/>
                  </a:lnTo>
                  <a:lnTo>
                    <a:pt x="572" y="133"/>
                  </a:lnTo>
                  <a:lnTo>
                    <a:pt x="484" y="45"/>
                  </a:lnTo>
                  <a:lnTo>
                    <a:pt x="39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p38"/>
            <p:cNvSpPr/>
            <p:nvPr/>
          </p:nvSpPr>
          <p:spPr>
            <a:xfrm>
              <a:off x="2014150" y="3866475"/>
              <a:ext cx="29725" cy="158375"/>
            </a:xfrm>
            <a:custGeom>
              <a:avLst/>
              <a:gdLst/>
              <a:ahLst/>
              <a:cxnLst/>
              <a:rect l="l" t="t" r="r" b="b"/>
              <a:pathLst>
                <a:path w="1189" h="6335" extrusionOk="0">
                  <a:moveTo>
                    <a:pt x="265" y="0"/>
                  </a:moveTo>
                  <a:lnTo>
                    <a:pt x="133" y="44"/>
                  </a:lnTo>
                  <a:lnTo>
                    <a:pt x="45" y="132"/>
                  </a:lnTo>
                  <a:lnTo>
                    <a:pt x="1" y="220"/>
                  </a:lnTo>
                  <a:lnTo>
                    <a:pt x="1" y="352"/>
                  </a:lnTo>
                  <a:lnTo>
                    <a:pt x="309" y="3212"/>
                  </a:lnTo>
                  <a:lnTo>
                    <a:pt x="616" y="6027"/>
                  </a:lnTo>
                  <a:lnTo>
                    <a:pt x="616" y="6159"/>
                  </a:lnTo>
                  <a:lnTo>
                    <a:pt x="704" y="6247"/>
                  </a:lnTo>
                  <a:lnTo>
                    <a:pt x="792" y="6291"/>
                  </a:lnTo>
                  <a:lnTo>
                    <a:pt x="924" y="6335"/>
                  </a:lnTo>
                  <a:lnTo>
                    <a:pt x="1056" y="6291"/>
                  </a:lnTo>
                  <a:lnTo>
                    <a:pt x="1144" y="6203"/>
                  </a:lnTo>
                  <a:lnTo>
                    <a:pt x="1188" y="6115"/>
                  </a:lnTo>
                  <a:lnTo>
                    <a:pt x="1188" y="5983"/>
                  </a:lnTo>
                  <a:lnTo>
                    <a:pt x="924" y="3124"/>
                  </a:lnTo>
                  <a:lnTo>
                    <a:pt x="572" y="264"/>
                  </a:lnTo>
                  <a:lnTo>
                    <a:pt x="528" y="176"/>
                  </a:lnTo>
                  <a:lnTo>
                    <a:pt x="484" y="88"/>
                  </a:lnTo>
                  <a:lnTo>
                    <a:pt x="353" y="44"/>
                  </a:lnTo>
                  <a:lnTo>
                    <a:pt x="26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38"/>
            <p:cNvSpPr/>
            <p:nvPr/>
          </p:nvSpPr>
          <p:spPr>
            <a:xfrm>
              <a:off x="2065850" y="3843375"/>
              <a:ext cx="34100" cy="211175"/>
            </a:xfrm>
            <a:custGeom>
              <a:avLst/>
              <a:gdLst/>
              <a:ahLst/>
              <a:cxnLst/>
              <a:rect l="l" t="t" r="r" b="b"/>
              <a:pathLst>
                <a:path w="1364" h="8447" extrusionOk="0">
                  <a:moveTo>
                    <a:pt x="176" y="1"/>
                  </a:moveTo>
                  <a:lnTo>
                    <a:pt x="88" y="89"/>
                  </a:lnTo>
                  <a:lnTo>
                    <a:pt x="0" y="221"/>
                  </a:lnTo>
                  <a:lnTo>
                    <a:pt x="0" y="309"/>
                  </a:lnTo>
                  <a:lnTo>
                    <a:pt x="220" y="2332"/>
                  </a:lnTo>
                  <a:lnTo>
                    <a:pt x="440" y="4356"/>
                  </a:lnTo>
                  <a:lnTo>
                    <a:pt x="616" y="6379"/>
                  </a:lnTo>
                  <a:lnTo>
                    <a:pt x="748" y="8447"/>
                  </a:lnTo>
                  <a:lnTo>
                    <a:pt x="1364" y="8403"/>
                  </a:lnTo>
                  <a:lnTo>
                    <a:pt x="1320" y="7787"/>
                  </a:lnTo>
                  <a:lnTo>
                    <a:pt x="1320" y="7699"/>
                  </a:lnTo>
                  <a:lnTo>
                    <a:pt x="1188" y="5851"/>
                  </a:lnTo>
                  <a:lnTo>
                    <a:pt x="1012" y="3960"/>
                  </a:lnTo>
                  <a:lnTo>
                    <a:pt x="836" y="2112"/>
                  </a:lnTo>
                  <a:lnTo>
                    <a:pt x="616" y="265"/>
                  </a:lnTo>
                  <a:lnTo>
                    <a:pt x="572" y="133"/>
                  </a:lnTo>
                  <a:lnTo>
                    <a:pt x="484" y="45"/>
                  </a:lnTo>
                  <a:lnTo>
                    <a:pt x="39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38"/>
            <p:cNvSpPr/>
            <p:nvPr/>
          </p:nvSpPr>
          <p:spPr>
            <a:xfrm>
              <a:off x="2121925" y="3848875"/>
              <a:ext cx="26425" cy="194675"/>
            </a:xfrm>
            <a:custGeom>
              <a:avLst/>
              <a:gdLst/>
              <a:ahLst/>
              <a:cxnLst/>
              <a:rect l="l" t="t" r="r" b="b"/>
              <a:pathLst>
                <a:path w="1057" h="7787" extrusionOk="0">
                  <a:moveTo>
                    <a:pt x="264" y="1"/>
                  </a:moveTo>
                  <a:lnTo>
                    <a:pt x="132" y="45"/>
                  </a:lnTo>
                  <a:lnTo>
                    <a:pt x="88" y="133"/>
                  </a:lnTo>
                  <a:lnTo>
                    <a:pt x="0" y="265"/>
                  </a:lnTo>
                  <a:lnTo>
                    <a:pt x="0" y="353"/>
                  </a:lnTo>
                  <a:lnTo>
                    <a:pt x="264" y="2112"/>
                  </a:lnTo>
                  <a:lnTo>
                    <a:pt x="396" y="3916"/>
                  </a:lnTo>
                  <a:lnTo>
                    <a:pt x="484" y="5675"/>
                  </a:lnTo>
                  <a:lnTo>
                    <a:pt x="484" y="7479"/>
                  </a:lnTo>
                  <a:lnTo>
                    <a:pt x="484" y="7611"/>
                  </a:lnTo>
                  <a:lnTo>
                    <a:pt x="528" y="7699"/>
                  </a:lnTo>
                  <a:lnTo>
                    <a:pt x="660" y="7743"/>
                  </a:lnTo>
                  <a:lnTo>
                    <a:pt x="748" y="7787"/>
                  </a:lnTo>
                  <a:lnTo>
                    <a:pt x="880" y="7743"/>
                  </a:lnTo>
                  <a:lnTo>
                    <a:pt x="968" y="7699"/>
                  </a:lnTo>
                  <a:lnTo>
                    <a:pt x="1056" y="7611"/>
                  </a:lnTo>
                  <a:lnTo>
                    <a:pt x="1056" y="7479"/>
                  </a:lnTo>
                  <a:lnTo>
                    <a:pt x="1056" y="5675"/>
                  </a:lnTo>
                  <a:lnTo>
                    <a:pt x="1012" y="3872"/>
                  </a:lnTo>
                  <a:lnTo>
                    <a:pt x="836" y="2068"/>
                  </a:lnTo>
                  <a:lnTo>
                    <a:pt x="616" y="265"/>
                  </a:lnTo>
                  <a:lnTo>
                    <a:pt x="572" y="177"/>
                  </a:lnTo>
                  <a:lnTo>
                    <a:pt x="484" y="89"/>
                  </a:lnTo>
                  <a:lnTo>
                    <a:pt x="396" y="45"/>
                  </a:lnTo>
                  <a:lnTo>
                    <a:pt x="26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38"/>
            <p:cNvSpPr/>
            <p:nvPr/>
          </p:nvSpPr>
          <p:spPr>
            <a:xfrm>
              <a:off x="2171400" y="3868675"/>
              <a:ext cx="19825" cy="151775"/>
            </a:xfrm>
            <a:custGeom>
              <a:avLst/>
              <a:gdLst/>
              <a:ahLst/>
              <a:cxnLst/>
              <a:rect l="l" t="t" r="r" b="b"/>
              <a:pathLst>
                <a:path w="793" h="6071" extrusionOk="0">
                  <a:moveTo>
                    <a:pt x="309" y="0"/>
                  </a:moveTo>
                  <a:lnTo>
                    <a:pt x="221" y="44"/>
                  </a:lnTo>
                  <a:lnTo>
                    <a:pt x="89" y="132"/>
                  </a:lnTo>
                  <a:lnTo>
                    <a:pt x="45" y="220"/>
                  </a:lnTo>
                  <a:lnTo>
                    <a:pt x="1" y="308"/>
                  </a:lnTo>
                  <a:lnTo>
                    <a:pt x="89" y="3036"/>
                  </a:lnTo>
                  <a:lnTo>
                    <a:pt x="221" y="5763"/>
                  </a:lnTo>
                  <a:lnTo>
                    <a:pt x="221" y="5895"/>
                  </a:lnTo>
                  <a:lnTo>
                    <a:pt x="309" y="5983"/>
                  </a:lnTo>
                  <a:lnTo>
                    <a:pt x="397" y="6027"/>
                  </a:lnTo>
                  <a:lnTo>
                    <a:pt x="485" y="6071"/>
                  </a:lnTo>
                  <a:lnTo>
                    <a:pt x="529" y="6071"/>
                  </a:lnTo>
                  <a:lnTo>
                    <a:pt x="617" y="6027"/>
                  </a:lnTo>
                  <a:lnTo>
                    <a:pt x="705" y="5939"/>
                  </a:lnTo>
                  <a:lnTo>
                    <a:pt x="793" y="5851"/>
                  </a:lnTo>
                  <a:lnTo>
                    <a:pt x="793" y="5719"/>
                  </a:lnTo>
                  <a:lnTo>
                    <a:pt x="705" y="3036"/>
                  </a:lnTo>
                  <a:lnTo>
                    <a:pt x="617" y="308"/>
                  </a:lnTo>
                  <a:lnTo>
                    <a:pt x="617" y="220"/>
                  </a:lnTo>
                  <a:lnTo>
                    <a:pt x="529" y="88"/>
                  </a:lnTo>
                  <a:lnTo>
                    <a:pt x="441" y="44"/>
                  </a:lnTo>
                  <a:lnTo>
                    <a:pt x="30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38"/>
            <p:cNvSpPr/>
            <p:nvPr/>
          </p:nvSpPr>
          <p:spPr>
            <a:xfrm>
              <a:off x="2218700" y="3877475"/>
              <a:ext cx="23125" cy="177075"/>
            </a:xfrm>
            <a:custGeom>
              <a:avLst/>
              <a:gdLst/>
              <a:ahLst/>
              <a:cxnLst/>
              <a:rect l="l" t="t" r="r" b="b"/>
              <a:pathLst>
                <a:path w="925" h="7083" extrusionOk="0">
                  <a:moveTo>
                    <a:pt x="308" y="0"/>
                  </a:moveTo>
                  <a:lnTo>
                    <a:pt x="176" y="44"/>
                  </a:lnTo>
                  <a:lnTo>
                    <a:pt x="88" y="132"/>
                  </a:lnTo>
                  <a:lnTo>
                    <a:pt x="44" y="220"/>
                  </a:lnTo>
                  <a:lnTo>
                    <a:pt x="0" y="352"/>
                  </a:lnTo>
                  <a:lnTo>
                    <a:pt x="220" y="3563"/>
                  </a:lnTo>
                  <a:lnTo>
                    <a:pt x="308" y="6775"/>
                  </a:lnTo>
                  <a:lnTo>
                    <a:pt x="352" y="6907"/>
                  </a:lnTo>
                  <a:lnTo>
                    <a:pt x="396" y="6995"/>
                  </a:lnTo>
                  <a:lnTo>
                    <a:pt x="484" y="7083"/>
                  </a:lnTo>
                  <a:lnTo>
                    <a:pt x="616" y="7083"/>
                  </a:lnTo>
                  <a:lnTo>
                    <a:pt x="748" y="7039"/>
                  </a:lnTo>
                  <a:lnTo>
                    <a:pt x="836" y="6995"/>
                  </a:lnTo>
                  <a:lnTo>
                    <a:pt x="880" y="6907"/>
                  </a:lnTo>
                  <a:lnTo>
                    <a:pt x="924" y="6775"/>
                  </a:lnTo>
                  <a:lnTo>
                    <a:pt x="792" y="3519"/>
                  </a:lnTo>
                  <a:lnTo>
                    <a:pt x="616" y="308"/>
                  </a:lnTo>
                  <a:lnTo>
                    <a:pt x="572" y="176"/>
                  </a:lnTo>
                  <a:lnTo>
                    <a:pt x="528" y="88"/>
                  </a:lnTo>
                  <a:lnTo>
                    <a:pt x="396" y="44"/>
                  </a:lnTo>
                  <a:lnTo>
                    <a:pt x="30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38"/>
            <p:cNvSpPr/>
            <p:nvPr/>
          </p:nvSpPr>
          <p:spPr>
            <a:xfrm>
              <a:off x="2257200" y="3885175"/>
              <a:ext cx="31900" cy="184775"/>
            </a:xfrm>
            <a:custGeom>
              <a:avLst/>
              <a:gdLst/>
              <a:ahLst/>
              <a:cxnLst/>
              <a:rect l="l" t="t" r="r" b="b"/>
              <a:pathLst>
                <a:path w="1276" h="7391" extrusionOk="0">
                  <a:moveTo>
                    <a:pt x="220" y="0"/>
                  </a:moveTo>
                  <a:lnTo>
                    <a:pt x="88" y="44"/>
                  </a:lnTo>
                  <a:lnTo>
                    <a:pt x="44" y="88"/>
                  </a:lnTo>
                  <a:lnTo>
                    <a:pt x="0" y="220"/>
                  </a:lnTo>
                  <a:lnTo>
                    <a:pt x="0" y="352"/>
                  </a:lnTo>
                  <a:lnTo>
                    <a:pt x="264" y="2024"/>
                  </a:lnTo>
                  <a:lnTo>
                    <a:pt x="484" y="3695"/>
                  </a:lnTo>
                  <a:lnTo>
                    <a:pt x="616" y="5411"/>
                  </a:lnTo>
                  <a:lnTo>
                    <a:pt x="704" y="7082"/>
                  </a:lnTo>
                  <a:lnTo>
                    <a:pt x="704" y="7214"/>
                  </a:lnTo>
                  <a:lnTo>
                    <a:pt x="792" y="7302"/>
                  </a:lnTo>
                  <a:lnTo>
                    <a:pt x="880" y="7346"/>
                  </a:lnTo>
                  <a:lnTo>
                    <a:pt x="1012" y="7390"/>
                  </a:lnTo>
                  <a:lnTo>
                    <a:pt x="1100" y="7346"/>
                  </a:lnTo>
                  <a:lnTo>
                    <a:pt x="1188" y="7302"/>
                  </a:lnTo>
                  <a:lnTo>
                    <a:pt x="1276" y="7214"/>
                  </a:lnTo>
                  <a:lnTo>
                    <a:pt x="1276" y="7082"/>
                  </a:lnTo>
                  <a:lnTo>
                    <a:pt x="1232" y="5367"/>
                  </a:lnTo>
                  <a:lnTo>
                    <a:pt x="1056" y="3651"/>
                  </a:lnTo>
                  <a:lnTo>
                    <a:pt x="836" y="1936"/>
                  </a:lnTo>
                  <a:lnTo>
                    <a:pt x="572" y="220"/>
                  </a:lnTo>
                  <a:lnTo>
                    <a:pt x="528" y="132"/>
                  </a:lnTo>
                  <a:lnTo>
                    <a:pt x="440" y="44"/>
                  </a:lnTo>
                  <a:lnTo>
                    <a:pt x="35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38"/>
            <p:cNvSpPr/>
            <p:nvPr/>
          </p:nvSpPr>
          <p:spPr>
            <a:xfrm>
              <a:off x="2307775" y="3865375"/>
              <a:ext cx="26425" cy="213375"/>
            </a:xfrm>
            <a:custGeom>
              <a:avLst/>
              <a:gdLst/>
              <a:ahLst/>
              <a:cxnLst/>
              <a:rect l="l" t="t" r="r" b="b"/>
              <a:pathLst>
                <a:path w="1057" h="8535" extrusionOk="0">
                  <a:moveTo>
                    <a:pt x="133" y="0"/>
                  </a:moveTo>
                  <a:lnTo>
                    <a:pt x="45" y="88"/>
                  </a:lnTo>
                  <a:lnTo>
                    <a:pt x="1" y="220"/>
                  </a:lnTo>
                  <a:lnTo>
                    <a:pt x="1" y="308"/>
                  </a:lnTo>
                  <a:lnTo>
                    <a:pt x="221" y="2288"/>
                  </a:lnTo>
                  <a:lnTo>
                    <a:pt x="396" y="4267"/>
                  </a:lnTo>
                  <a:lnTo>
                    <a:pt x="440" y="6247"/>
                  </a:lnTo>
                  <a:lnTo>
                    <a:pt x="396" y="8226"/>
                  </a:lnTo>
                  <a:lnTo>
                    <a:pt x="440" y="8358"/>
                  </a:lnTo>
                  <a:lnTo>
                    <a:pt x="484" y="8446"/>
                  </a:lnTo>
                  <a:lnTo>
                    <a:pt x="572" y="8534"/>
                  </a:lnTo>
                  <a:lnTo>
                    <a:pt x="836" y="8534"/>
                  </a:lnTo>
                  <a:lnTo>
                    <a:pt x="924" y="8490"/>
                  </a:lnTo>
                  <a:lnTo>
                    <a:pt x="968" y="8358"/>
                  </a:lnTo>
                  <a:lnTo>
                    <a:pt x="1012" y="8270"/>
                  </a:lnTo>
                  <a:lnTo>
                    <a:pt x="1056" y="6247"/>
                  </a:lnTo>
                  <a:lnTo>
                    <a:pt x="968" y="4223"/>
                  </a:lnTo>
                  <a:lnTo>
                    <a:pt x="836" y="2244"/>
                  </a:lnTo>
                  <a:lnTo>
                    <a:pt x="572" y="220"/>
                  </a:lnTo>
                  <a:lnTo>
                    <a:pt x="528" y="132"/>
                  </a:lnTo>
                  <a:lnTo>
                    <a:pt x="440" y="44"/>
                  </a:lnTo>
                  <a:lnTo>
                    <a:pt x="35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20" name="Google Shape;1020;p38"/>
          <p:cNvGrpSpPr/>
          <p:nvPr/>
        </p:nvGrpSpPr>
        <p:grpSpPr>
          <a:xfrm>
            <a:off x="8218458" y="1558985"/>
            <a:ext cx="1324949" cy="367776"/>
            <a:chOff x="1444500" y="4142500"/>
            <a:chExt cx="887500" cy="246350"/>
          </a:xfrm>
        </p:grpSpPr>
        <p:sp>
          <p:nvSpPr>
            <p:cNvPr id="1021" name="Google Shape;1021;p38"/>
            <p:cNvSpPr/>
            <p:nvPr/>
          </p:nvSpPr>
          <p:spPr>
            <a:xfrm>
              <a:off x="1444500" y="4154600"/>
              <a:ext cx="29725" cy="224375"/>
            </a:xfrm>
            <a:custGeom>
              <a:avLst/>
              <a:gdLst/>
              <a:ahLst/>
              <a:cxnLst/>
              <a:rect l="l" t="t" r="r" b="b"/>
              <a:pathLst>
                <a:path w="1189" h="8975" extrusionOk="0">
                  <a:moveTo>
                    <a:pt x="528" y="0"/>
                  </a:moveTo>
                  <a:lnTo>
                    <a:pt x="440" y="88"/>
                  </a:lnTo>
                  <a:lnTo>
                    <a:pt x="396" y="176"/>
                  </a:lnTo>
                  <a:lnTo>
                    <a:pt x="396" y="308"/>
                  </a:lnTo>
                  <a:lnTo>
                    <a:pt x="484" y="1364"/>
                  </a:lnTo>
                  <a:lnTo>
                    <a:pt x="572" y="2376"/>
                  </a:lnTo>
                  <a:lnTo>
                    <a:pt x="572" y="3432"/>
                  </a:lnTo>
                  <a:lnTo>
                    <a:pt x="528" y="4487"/>
                  </a:lnTo>
                  <a:lnTo>
                    <a:pt x="484" y="5499"/>
                  </a:lnTo>
                  <a:lnTo>
                    <a:pt x="352" y="6555"/>
                  </a:lnTo>
                  <a:lnTo>
                    <a:pt x="220" y="7566"/>
                  </a:lnTo>
                  <a:lnTo>
                    <a:pt x="1" y="8578"/>
                  </a:lnTo>
                  <a:lnTo>
                    <a:pt x="1" y="8710"/>
                  </a:lnTo>
                  <a:lnTo>
                    <a:pt x="44" y="8798"/>
                  </a:lnTo>
                  <a:lnTo>
                    <a:pt x="132" y="8886"/>
                  </a:lnTo>
                  <a:lnTo>
                    <a:pt x="220" y="8930"/>
                  </a:lnTo>
                  <a:lnTo>
                    <a:pt x="308" y="8974"/>
                  </a:lnTo>
                  <a:lnTo>
                    <a:pt x="396" y="8930"/>
                  </a:lnTo>
                  <a:lnTo>
                    <a:pt x="484" y="8886"/>
                  </a:lnTo>
                  <a:lnTo>
                    <a:pt x="528" y="8798"/>
                  </a:lnTo>
                  <a:lnTo>
                    <a:pt x="572" y="8710"/>
                  </a:lnTo>
                  <a:lnTo>
                    <a:pt x="792" y="7654"/>
                  </a:lnTo>
                  <a:lnTo>
                    <a:pt x="968" y="6599"/>
                  </a:lnTo>
                  <a:lnTo>
                    <a:pt x="1056" y="5543"/>
                  </a:lnTo>
                  <a:lnTo>
                    <a:pt x="1144" y="4487"/>
                  </a:lnTo>
                  <a:lnTo>
                    <a:pt x="1188" y="3432"/>
                  </a:lnTo>
                  <a:lnTo>
                    <a:pt x="1144" y="2376"/>
                  </a:lnTo>
                  <a:lnTo>
                    <a:pt x="1100" y="1320"/>
                  </a:lnTo>
                  <a:lnTo>
                    <a:pt x="1012" y="264"/>
                  </a:lnTo>
                  <a:lnTo>
                    <a:pt x="968" y="132"/>
                  </a:lnTo>
                  <a:lnTo>
                    <a:pt x="880" y="44"/>
                  </a:lnTo>
                  <a:lnTo>
                    <a:pt x="79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38"/>
            <p:cNvSpPr/>
            <p:nvPr/>
          </p:nvSpPr>
          <p:spPr>
            <a:xfrm>
              <a:off x="1502775" y="4173300"/>
              <a:ext cx="18725" cy="186975"/>
            </a:xfrm>
            <a:custGeom>
              <a:avLst/>
              <a:gdLst/>
              <a:ahLst/>
              <a:cxnLst/>
              <a:rect l="l" t="t" r="r" b="b"/>
              <a:pathLst>
                <a:path w="749" h="7479" extrusionOk="0">
                  <a:moveTo>
                    <a:pt x="309" y="0"/>
                  </a:moveTo>
                  <a:lnTo>
                    <a:pt x="177" y="44"/>
                  </a:lnTo>
                  <a:lnTo>
                    <a:pt x="89" y="88"/>
                  </a:lnTo>
                  <a:lnTo>
                    <a:pt x="45" y="220"/>
                  </a:lnTo>
                  <a:lnTo>
                    <a:pt x="1" y="308"/>
                  </a:lnTo>
                  <a:lnTo>
                    <a:pt x="133" y="7214"/>
                  </a:lnTo>
                  <a:lnTo>
                    <a:pt x="177" y="7302"/>
                  </a:lnTo>
                  <a:lnTo>
                    <a:pt x="221" y="7390"/>
                  </a:lnTo>
                  <a:lnTo>
                    <a:pt x="309" y="7478"/>
                  </a:lnTo>
                  <a:lnTo>
                    <a:pt x="573" y="7478"/>
                  </a:lnTo>
                  <a:lnTo>
                    <a:pt x="661" y="7390"/>
                  </a:lnTo>
                  <a:lnTo>
                    <a:pt x="705" y="7302"/>
                  </a:lnTo>
                  <a:lnTo>
                    <a:pt x="749" y="7170"/>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38"/>
            <p:cNvSpPr/>
            <p:nvPr/>
          </p:nvSpPr>
          <p:spPr>
            <a:xfrm>
              <a:off x="1545675" y="4168900"/>
              <a:ext cx="18725" cy="179275"/>
            </a:xfrm>
            <a:custGeom>
              <a:avLst/>
              <a:gdLst/>
              <a:ahLst/>
              <a:cxnLst/>
              <a:rect l="l" t="t" r="r" b="b"/>
              <a:pathLst>
                <a:path w="749" h="7171" extrusionOk="0">
                  <a:moveTo>
                    <a:pt x="308" y="0"/>
                  </a:moveTo>
                  <a:lnTo>
                    <a:pt x="176" y="44"/>
                  </a:lnTo>
                  <a:lnTo>
                    <a:pt x="88" y="88"/>
                  </a:lnTo>
                  <a:lnTo>
                    <a:pt x="44" y="176"/>
                  </a:lnTo>
                  <a:lnTo>
                    <a:pt x="0" y="308"/>
                  </a:lnTo>
                  <a:lnTo>
                    <a:pt x="44" y="3607"/>
                  </a:lnTo>
                  <a:lnTo>
                    <a:pt x="132" y="6907"/>
                  </a:lnTo>
                  <a:lnTo>
                    <a:pt x="176" y="6994"/>
                  </a:lnTo>
                  <a:lnTo>
                    <a:pt x="220" y="7082"/>
                  </a:lnTo>
                  <a:lnTo>
                    <a:pt x="308" y="7170"/>
                  </a:lnTo>
                  <a:lnTo>
                    <a:pt x="572" y="7170"/>
                  </a:lnTo>
                  <a:lnTo>
                    <a:pt x="660" y="7082"/>
                  </a:lnTo>
                  <a:lnTo>
                    <a:pt x="704" y="6994"/>
                  </a:lnTo>
                  <a:lnTo>
                    <a:pt x="748" y="6863"/>
                  </a:lnTo>
                  <a:lnTo>
                    <a:pt x="660" y="3607"/>
                  </a:lnTo>
                  <a:lnTo>
                    <a:pt x="616" y="308"/>
                  </a:lnTo>
                  <a:lnTo>
                    <a:pt x="572" y="176"/>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38"/>
            <p:cNvSpPr/>
            <p:nvPr/>
          </p:nvSpPr>
          <p:spPr>
            <a:xfrm>
              <a:off x="1595150" y="4167800"/>
              <a:ext cx="26425" cy="212275"/>
            </a:xfrm>
            <a:custGeom>
              <a:avLst/>
              <a:gdLst/>
              <a:ahLst/>
              <a:cxnLst/>
              <a:rect l="l" t="t" r="r" b="b"/>
              <a:pathLst>
                <a:path w="1057" h="8491" extrusionOk="0">
                  <a:moveTo>
                    <a:pt x="221" y="0"/>
                  </a:moveTo>
                  <a:lnTo>
                    <a:pt x="133" y="44"/>
                  </a:lnTo>
                  <a:lnTo>
                    <a:pt x="45" y="88"/>
                  </a:lnTo>
                  <a:lnTo>
                    <a:pt x="1" y="220"/>
                  </a:lnTo>
                  <a:lnTo>
                    <a:pt x="1" y="308"/>
                  </a:lnTo>
                  <a:lnTo>
                    <a:pt x="221" y="2288"/>
                  </a:lnTo>
                  <a:lnTo>
                    <a:pt x="397" y="4223"/>
                  </a:lnTo>
                  <a:lnTo>
                    <a:pt x="441" y="6203"/>
                  </a:lnTo>
                  <a:lnTo>
                    <a:pt x="441" y="8182"/>
                  </a:lnTo>
                  <a:lnTo>
                    <a:pt x="441" y="8270"/>
                  </a:lnTo>
                  <a:lnTo>
                    <a:pt x="529" y="8358"/>
                  </a:lnTo>
                  <a:lnTo>
                    <a:pt x="617" y="8446"/>
                  </a:lnTo>
                  <a:lnTo>
                    <a:pt x="705" y="8490"/>
                  </a:lnTo>
                  <a:lnTo>
                    <a:pt x="749" y="8490"/>
                  </a:lnTo>
                  <a:lnTo>
                    <a:pt x="837" y="8446"/>
                  </a:lnTo>
                  <a:lnTo>
                    <a:pt x="925" y="8402"/>
                  </a:lnTo>
                  <a:lnTo>
                    <a:pt x="1013" y="8314"/>
                  </a:lnTo>
                  <a:lnTo>
                    <a:pt x="1013" y="8182"/>
                  </a:lnTo>
                  <a:lnTo>
                    <a:pt x="1057" y="6203"/>
                  </a:lnTo>
                  <a:lnTo>
                    <a:pt x="969" y="4179"/>
                  </a:lnTo>
                  <a:lnTo>
                    <a:pt x="837" y="2200"/>
                  </a:lnTo>
                  <a:lnTo>
                    <a:pt x="573" y="220"/>
                  </a:lnTo>
                  <a:lnTo>
                    <a:pt x="529" y="132"/>
                  </a:lnTo>
                  <a:lnTo>
                    <a:pt x="441" y="44"/>
                  </a:lnTo>
                  <a:lnTo>
                    <a:pt x="35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38"/>
            <p:cNvSpPr/>
            <p:nvPr/>
          </p:nvSpPr>
          <p:spPr>
            <a:xfrm>
              <a:off x="1649050" y="4175500"/>
              <a:ext cx="18725" cy="213350"/>
            </a:xfrm>
            <a:custGeom>
              <a:avLst/>
              <a:gdLst/>
              <a:ahLst/>
              <a:cxnLst/>
              <a:rect l="l" t="t" r="r" b="b"/>
              <a:pathLst>
                <a:path w="749" h="8534" extrusionOk="0">
                  <a:moveTo>
                    <a:pt x="264" y="0"/>
                  </a:moveTo>
                  <a:lnTo>
                    <a:pt x="176" y="44"/>
                  </a:lnTo>
                  <a:lnTo>
                    <a:pt x="88" y="132"/>
                  </a:lnTo>
                  <a:lnTo>
                    <a:pt x="0" y="220"/>
                  </a:lnTo>
                  <a:lnTo>
                    <a:pt x="0" y="352"/>
                  </a:lnTo>
                  <a:lnTo>
                    <a:pt x="88" y="2288"/>
                  </a:lnTo>
                  <a:lnTo>
                    <a:pt x="132" y="4267"/>
                  </a:lnTo>
                  <a:lnTo>
                    <a:pt x="132" y="6247"/>
                  </a:lnTo>
                  <a:lnTo>
                    <a:pt x="132" y="8226"/>
                  </a:lnTo>
                  <a:lnTo>
                    <a:pt x="132" y="8314"/>
                  </a:lnTo>
                  <a:lnTo>
                    <a:pt x="176" y="8446"/>
                  </a:lnTo>
                  <a:lnTo>
                    <a:pt x="308" y="8490"/>
                  </a:lnTo>
                  <a:lnTo>
                    <a:pt x="396" y="8534"/>
                  </a:lnTo>
                  <a:lnTo>
                    <a:pt x="528" y="8490"/>
                  </a:lnTo>
                  <a:lnTo>
                    <a:pt x="616" y="8446"/>
                  </a:lnTo>
                  <a:lnTo>
                    <a:pt x="704" y="8358"/>
                  </a:lnTo>
                  <a:lnTo>
                    <a:pt x="704" y="8226"/>
                  </a:lnTo>
                  <a:lnTo>
                    <a:pt x="748" y="6247"/>
                  </a:lnTo>
                  <a:lnTo>
                    <a:pt x="748" y="4267"/>
                  </a:lnTo>
                  <a:lnTo>
                    <a:pt x="660" y="2288"/>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38"/>
            <p:cNvSpPr/>
            <p:nvPr/>
          </p:nvSpPr>
          <p:spPr>
            <a:xfrm>
              <a:off x="1678750" y="4177700"/>
              <a:ext cx="28600" cy="181475"/>
            </a:xfrm>
            <a:custGeom>
              <a:avLst/>
              <a:gdLst/>
              <a:ahLst/>
              <a:cxnLst/>
              <a:rect l="l" t="t" r="r" b="b"/>
              <a:pathLst>
                <a:path w="1144" h="7259" extrusionOk="0">
                  <a:moveTo>
                    <a:pt x="264" y="0"/>
                  </a:moveTo>
                  <a:lnTo>
                    <a:pt x="132" y="44"/>
                  </a:lnTo>
                  <a:lnTo>
                    <a:pt x="44" y="132"/>
                  </a:lnTo>
                  <a:lnTo>
                    <a:pt x="0" y="264"/>
                  </a:lnTo>
                  <a:lnTo>
                    <a:pt x="0" y="352"/>
                  </a:lnTo>
                  <a:lnTo>
                    <a:pt x="264" y="2024"/>
                  </a:lnTo>
                  <a:lnTo>
                    <a:pt x="440" y="3651"/>
                  </a:lnTo>
                  <a:lnTo>
                    <a:pt x="528" y="5323"/>
                  </a:lnTo>
                  <a:lnTo>
                    <a:pt x="528" y="6950"/>
                  </a:lnTo>
                  <a:lnTo>
                    <a:pt x="528" y="7082"/>
                  </a:lnTo>
                  <a:lnTo>
                    <a:pt x="572" y="7170"/>
                  </a:lnTo>
                  <a:lnTo>
                    <a:pt x="704" y="7258"/>
                  </a:lnTo>
                  <a:lnTo>
                    <a:pt x="924" y="7258"/>
                  </a:lnTo>
                  <a:lnTo>
                    <a:pt x="1012" y="7214"/>
                  </a:lnTo>
                  <a:lnTo>
                    <a:pt x="1100" y="7082"/>
                  </a:lnTo>
                  <a:lnTo>
                    <a:pt x="1100" y="6994"/>
                  </a:lnTo>
                  <a:lnTo>
                    <a:pt x="1144" y="5279"/>
                  </a:lnTo>
                  <a:lnTo>
                    <a:pt x="1056" y="3607"/>
                  </a:lnTo>
                  <a:lnTo>
                    <a:pt x="880" y="1936"/>
                  </a:lnTo>
                  <a:lnTo>
                    <a:pt x="616" y="264"/>
                  </a:lnTo>
                  <a:lnTo>
                    <a:pt x="572" y="132"/>
                  </a:lnTo>
                  <a:lnTo>
                    <a:pt x="484" y="44"/>
                  </a:lnTo>
                  <a:lnTo>
                    <a:pt x="39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p38"/>
            <p:cNvSpPr/>
            <p:nvPr/>
          </p:nvSpPr>
          <p:spPr>
            <a:xfrm>
              <a:off x="1723825" y="4157900"/>
              <a:ext cx="18725" cy="175975"/>
            </a:xfrm>
            <a:custGeom>
              <a:avLst/>
              <a:gdLst/>
              <a:ahLst/>
              <a:cxnLst/>
              <a:rect l="l" t="t" r="r" b="b"/>
              <a:pathLst>
                <a:path w="749" h="7039" extrusionOk="0">
                  <a:moveTo>
                    <a:pt x="265" y="0"/>
                  </a:moveTo>
                  <a:lnTo>
                    <a:pt x="177" y="44"/>
                  </a:lnTo>
                  <a:lnTo>
                    <a:pt x="89" y="132"/>
                  </a:lnTo>
                  <a:lnTo>
                    <a:pt x="1" y="220"/>
                  </a:lnTo>
                  <a:lnTo>
                    <a:pt x="1" y="352"/>
                  </a:lnTo>
                  <a:lnTo>
                    <a:pt x="89" y="2024"/>
                  </a:lnTo>
                  <a:lnTo>
                    <a:pt x="133" y="3695"/>
                  </a:lnTo>
                  <a:lnTo>
                    <a:pt x="133" y="5367"/>
                  </a:lnTo>
                  <a:lnTo>
                    <a:pt x="89" y="7039"/>
                  </a:lnTo>
                  <a:lnTo>
                    <a:pt x="704" y="7039"/>
                  </a:lnTo>
                  <a:lnTo>
                    <a:pt x="704" y="6731"/>
                  </a:lnTo>
                  <a:lnTo>
                    <a:pt x="704" y="6687"/>
                  </a:lnTo>
                  <a:lnTo>
                    <a:pt x="748" y="5103"/>
                  </a:lnTo>
                  <a:lnTo>
                    <a:pt x="704" y="3476"/>
                  </a:lnTo>
                  <a:lnTo>
                    <a:pt x="660" y="1892"/>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38"/>
            <p:cNvSpPr/>
            <p:nvPr/>
          </p:nvSpPr>
          <p:spPr>
            <a:xfrm>
              <a:off x="1777725" y="4190900"/>
              <a:ext cx="22000" cy="161675"/>
            </a:xfrm>
            <a:custGeom>
              <a:avLst/>
              <a:gdLst/>
              <a:ahLst/>
              <a:cxnLst/>
              <a:rect l="l" t="t" r="r" b="b"/>
              <a:pathLst>
                <a:path w="880" h="6467" extrusionOk="0">
                  <a:moveTo>
                    <a:pt x="220" y="0"/>
                  </a:moveTo>
                  <a:lnTo>
                    <a:pt x="132" y="44"/>
                  </a:lnTo>
                  <a:lnTo>
                    <a:pt x="44" y="132"/>
                  </a:lnTo>
                  <a:lnTo>
                    <a:pt x="0" y="220"/>
                  </a:lnTo>
                  <a:lnTo>
                    <a:pt x="0" y="352"/>
                  </a:lnTo>
                  <a:lnTo>
                    <a:pt x="132" y="1804"/>
                  </a:lnTo>
                  <a:lnTo>
                    <a:pt x="220" y="3255"/>
                  </a:lnTo>
                  <a:lnTo>
                    <a:pt x="264" y="4707"/>
                  </a:lnTo>
                  <a:lnTo>
                    <a:pt x="220" y="6158"/>
                  </a:lnTo>
                  <a:lnTo>
                    <a:pt x="264" y="6246"/>
                  </a:lnTo>
                  <a:lnTo>
                    <a:pt x="308" y="6334"/>
                  </a:lnTo>
                  <a:lnTo>
                    <a:pt x="396" y="6422"/>
                  </a:lnTo>
                  <a:lnTo>
                    <a:pt x="528" y="6466"/>
                  </a:lnTo>
                  <a:lnTo>
                    <a:pt x="660" y="6422"/>
                  </a:lnTo>
                  <a:lnTo>
                    <a:pt x="748" y="6378"/>
                  </a:lnTo>
                  <a:lnTo>
                    <a:pt x="792" y="6290"/>
                  </a:lnTo>
                  <a:lnTo>
                    <a:pt x="836" y="6158"/>
                  </a:lnTo>
                  <a:lnTo>
                    <a:pt x="880" y="4707"/>
                  </a:lnTo>
                  <a:lnTo>
                    <a:pt x="836" y="3211"/>
                  </a:lnTo>
                  <a:lnTo>
                    <a:pt x="748" y="1760"/>
                  </a:lnTo>
                  <a:lnTo>
                    <a:pt x="572" y="264"/>
                  </a:lnTo>
                  <a:lnTo>
                    <a:pt x="528" y="176"/>
                  </a:lnTo>
                  <a:lnTo>
                    <a:pt x="484" y="88"/>
                  </a:lnTo>
                  <a:lnTo>
                    <a:pt x="352" y="44"/>
                  </a:lnTo>
                  <a:lnTo>
                    <a:pt x="22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p38"/>
            <p:cNvSpPr/>
            <p:nvPr/>
          </p:nvSpPr>
          <p:spPr>
            <a:xfrm>
              <a:off x="1828300" y="4166700"/>
              <a:ext cx="16525" cy="175975"/>
            </a:xfrm>
            <a:custGeom>
              <a:avLst/>
              <a:gdLst/>
              <a:ahLst/>
              <a:cxnLst/>
              <a:rect l="l" t="t" r="r" b="b"/>
              <a:pathLst>
                <a:path w="661" h="7039" extrusionOk="0">
                  <a:moveTo>
                    <a:pt x="308" y="0"/>
                  </a:moveTo>
                  <a:lnTo>
                    <a:pt x="176" y="44"/>
                  </a:lnTo>
                  <a:lnTo>
                    <a:pt x="89" y="88"/>
                  </a:lnTo>
                  <a:lnTo>
                    <a:pt x="45" y="220"/>
                  </a:lnTo>
                  <a:lnTo>
                    <a:pt x="1" y="308"/>
                  </a:lnTo>
                  <a:lnTo>
                    <a:pt x="45" y="4707"/>
                  </a:lnTo>
                  <a:lnTo>
                    <a:pt x="1" y="5499"/>
                  </a:lnTo>
                  <a:lnTo>
                    <a:pt x="1" y="6071"/>
                  </a:lnTo>
                  <a:lnTo>
                    <a:pt x="1" y="6775"/>
                  </a:lnTo>
                  <a:lnTo>
                    <a:pt x="45" y="6863"/>
                  </a:lnTo>
                  <a:lnTo>
                    <a:pt x="89" y="6951"/>
                  </a:lnTo>
                  <a:lnTo>
                    <a:pt x="176" y="7038"/>
                  </a:lnTo>
                  <a:lnTo>
                    <a:pt x="308" y="7038"/>
                  </a:lnTo>
                  <a:lnTo>
                    <a:pt x="440" y="6995"/>
                  </a:lnTo>
                  <a:lnTo>
                    <a:pt x="528" y="6951"/>
                  </a:lnTo>
                  <a:lnTo>
                    <a:pt x="572" y="6863"/>
                  </a:lnTo>
                  <a:lnTo>
                    <a:pt x="616" y="6731"/>
                  </a:lnTo>
                  <a:lnTo>
                    <a:pt x="572" y="6071"/>
                  </a:lnTo>
                  <a:lnTo>
                    <a:pt x="616" y="5499"/>
                  </a:lnTo>
                  <a:lnTo>
                    <a:pt x="660" y="4707"/>
                  </a:lnTo>
                  <a:lnTo>
                    <a:pt x="616" y="308"/>
                  </a:lnTo>
                  <a:lnTo>
                    <a:pt x="572" y="220"/>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p38"/>
            <p:cNvSpPr/>
            <p:nvPr/>
          </p:nvSpPr>
          <p:spPr>
            <a:xfrm>
              <a:off x="1873400" y="4195300"/>
              <a:ext cx="24200" cy="170475"/>
            </a:xfrm>
            <a:custGeom>
              <a:avLst/>
              <a:gdLst/>
              <a:ahLst/>
              <a:cxnLst/>
              <a:rect l="l" t="t" r="r" b="b"/>
              <a:pathLst>
                <a:path w="968" h="6819" extrusionOk="0">
                  <a:moveTo>
                    <a:pt x="264" y="0"/>
                  </a:moveTo>
                  <a:lnTo>
                    <a:pt x="176" y="44"/>
                  </a:lnTo>
                  <a:lnTo>
                    <a:pt x="88" y="132"/>
                  </a:lnTo>
                  <a:lnTo>
                    <a:pt x="0" y="220"/>
                  </a:lnTo>
                  <a:lnTo>
                    <a:pt x="0" y="352"/>
                  </a:lnTo>
                  <a:lnTo>
                    <a:pt x="396" y="6554"/>
                  </a:lnTo>
                  <a:lnTo>
                    <a:pt x="396" y="6686"/>
                  </a:lnTo>
                  <a:lnTo>
                    <a:pt x="484" y="6774"/>
                  </a:lnTo>
                  <a:lnTo>
                    <a:pt x="572" y="6818"/>
                  </a:lnTo>
                  <a:lnTo>
                    <a:pt x="792" y="6818"/>
                  </a:lnTo>
                  <a:lnTo>
                    <a:pt x="880" y="6730"/>
                  </a:lnTo>
                  <a:lnTo>
                    <a:pt x="968" y="6642"/>
                  </a:lnTo>
                  <a:lnTo>
                    <a:pt x="968" y="6510"/>
                  </a:lnTo>
                  <a:lnTo>
                    <a:pt x="616"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p38"/>
            <p:cNvSpPr/>
            <p:nvPr/>
          </p:nvSpPr>
          <p:spPr>
            <a:xfrm>
              <a:off x="1930575" y="4215075"/>
              <a:ext cx="17625" cy="143000"/>
            </a:xfrm>
            <a:custGeom>
              <a:avLst/>
              <a:gdLst/>
              <a:ahLst/>
              <a:cxnLst/>
              <a:rect l="l" t="t" r="r" b="b"/>
              <a:pathLst>
                <a:path w="705" h="5720" extrusionOk="0">
                  <a:moveTo>
                    <a:pt x="264" y="1"/>
                  </a:moveTo>
                  <a:lnTo>
                    <a:pt x="176" y="45"/>
                  </a:lnTo>
                  <a:lnTo>
                    <a:pt x="88" y="89"/>
                  </a:lnTo>
                  <a:lnTo>
                    <a:pt x="0" y="221"/>
                  </a:lnTo>
                  <a:lnTo>
                    <a:pt x="0" y="309"/>
                  </a:lnTo>
                  <a:lnTo>
                    <a:pt x="88" y="2772"/>
                  </a:lnTo>
                  <a:lnTo>
                    <a:pt x="88" y="5235"/>
                  </a:lnTo>
                  <a:lnTo>
                    <a:pt x="88" y="5323"/>
                  </a:lnTo>
                  <a:lnTo>
                    <a:pt x="88" y="5719"/>
                  </a:lnTo>
                  <a:lnTo>
                    <a:pt x="704" y="5719"/>
                  </a:lnTo>
                  <a:lnTo>
                    <a:pt x="704" y="2992"/>
                  </a:lnTo>
                  <a:lnTo>
                    <a:pt x="616" y="309"/>
                  </a:lnTo>
                  <a:lnTo>
                    <a:pt x="572" y="177"/>
                  </a:lnTo>
                  <a:lnTo>
                    <a:pt x="484" y="89"/>
                  </a:lnTo>
                  <a:lnTo>
                    <a:pt x="396" y="45"/>
                  </a:lnTo>
                  <a:lnTo>
                    <a:pt x="26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38"/>
            <p:cNvSpPr/>
            <p:nvPr/>
          </p:nvSpPr>
          <p:spPr>
            <a:xfrm>
              <a:off x="1964675" y="4154600"/>
              <a:ext cx="25300" cy="215575"/>
            </a:xfrm>
            <a:custGeom>
              <a:avLst/>
              <a:gdLst/>
              <a:ahLst/>
              <a:cxnLst/>
              <a:rect l="l" t="t" r="r" b="b"/>
              <a:pathLst>
                <a:path w="1012" h="8623" extrusionOk="0">
                  <a:moveTo>
                    <a:pt x="264" y="0"/>
                  </a:moveTo>
                  <a:lnTo>
                    <a:pt x="176" y="88"/>
                  </a:lnTo>
                  <a:lnTo>
                    <a:pt x="132" y="220"/>
                  </a:lnTo>
                  <a:lnTo>
                    <a:pt x="132" y="308"/>
                  </a:lnTo>
                  <a:lnTo>
                    <a:pt x="264" y="1320"/>
                  </a:lnTo>
                  <a:lnTo>
                    <a:pt x="352" y="2332"/>
                  </a:lnTo>
                  <a:lnTo>
                    <a:pt x="396" y="3300"/>
                  </a:lnTo>
                  <a:lnTo>
                    <a:pt x="396" y="4311"/>
                  </a:lnTo>
                  <a:lnTo>
                    <a:pt x="396" y="5323"/>
                  </a:lnTo>
                  <a:lnTo>
                    <a:pt x="308" y="6291"/>
                  </a:lnTo>
                  <a:lnTo>
                    <a:pt x="176" y="7303"/>
                  </a:lnTo>
                  <a:lnTo>
                    <a:pt x="0" y="8270"/>
                  </a:lnTo>
                  <a:lnTo>
                    <a:pt x="0" y="8402"/>
                  </a:lnTo>
                  <a:lnTo>
                    <a:pt x="88" y="8490"/>
                  </a:lnTo>
                  <a:lnTo>
                    <a:pt x="132" y="8578"/>
                  </a:lnTo>
                  <a:lnTo>
                    <a:pt x="264" y="8622"/>
                  </a:lnTo>
                  <a:lnTo>
                    <a:pt x="396" y="8622"/>
                  </a:lnTo>
                  <a:lnTo>
                    <a:pt x="484" y="8578"/>
                  </a:lnTo>
                  <a:lnTo>
                    <a:pt x="572" y="8490"/>
                  </a:lnTo>
                  <a:lnTo>
                    <a:pt x="616" y="8402"/>
                  </a:lnTo>
                  <a:lnTo>
                    <a:pt x="792" y="7391"/>
                  </a:lnTo>
                  <a:lnTo>
                    <a:pt x="880" y="6379"/>
                  </a:lnTo>
                  <a:lnTo>
                    <a:pt x="968" y="5323"/>
                  </a:lnTo>
                  <a:lnTo>
                    <a:pt x="1012" y="4311"/>
                  </a:lnTo>
                  <a:lnTo>
                    <a:pt x="1012" y="3300"/>
                  </a:lnTo>
                  <a:lnTo>
                    <a:pt x="968" y="2288"/>
                  </a:lnTo>
                  <a:lnTo>
                    <a:pt x="880" y="1232"/>
                  </a:lnTo>
                  <a:lnTo>
                    <a:pt x="704" y="220"/>
                  </a:lnTo>
                  <a:lnTo>
                    <a:pt x="704" y="132"/>
                  </a:lnTo>
                  <a:lnTo>
                    <a:pt x="616" y="44"/>
                  </a:lnTo>
                  <a:lnTo>
                    <a:pt x="48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38"/>
            <p:cNvSpPr/>
            <p:nvPr/>
          </p:nvSpPr>
          <p:spPr>
            <a:xfrm>
              <a:off x="2014150" y="4153500"/>
              <a:ext cx="18725" cy="201275"/>
            </a:xfrm>
            <a:custGeom>
              <a:avLst/>
              <a:gdLst/>
              <a:ahLst/>
              <a:cxnLst/>
              <a:rect l="l" t="t" r="r" b="b"/>
              <a:pathLst>
                <a:path w="749" h="8051" extrusionOk="0">
                  <a:moveTo>
                    <a:pt x="265" y="0"/>
                  </a:moveTo>
                  <a:lnTo>
                    <a:pt x="177" y="44"/>
                  </a:lnTo>
                  <a:lnTo>
                    <a:pt x="89" y="132"/>
                  </a:lnTo>
                  <a:lnTo>
                    <a:pt x="45" y="220"/>
                  </a:lnTo>
                  <a:lnTo>
                    <a:pt x="1" y="352"/>
                  </a:lnTo>
                  <a:lnTo>
                    <a:pt x="89" y="2200"/>
                  </a:lnTo>
                  <a:lnTo>
                    <a:pt x="133" y="4047"/>
                  </a:lnTo>
                  <a:lnTo>
                    <a:pt x="133" y="5895"/>
                  </a:lnTo>
                  <a:lnTo>
                    <a:pt x="45" y="7742"/>
                  </a:lnTo>
                  <a:lnTo>
                    <a:pt x="45" y="7830"/>
                  </a:lnTo>
                  <a:lnTo>
                    <a:pt x="89" y="7962"/>
                  </a:lnTo>
                  <a:lnTo>
                    <a:pt x="177" y="8006"/>
                  </a:lnTo>
                  <a:lnTo>
                    <a:pt x="309" y="8050"/>
                  </a:lnTo>
                  <a:lnTo>
                    <a:pt x="440" y="8006"/>
                  </a:lnTo>
                  <a:lnTo>
                    <a:pt x="528" y="7962"/>
                  </a:lnTo>
                  <a:lnTo>
                    <a:pt x="616" y="7874"/>
                  </a:lnTo>
                  <a:lnTo>
                    <a:pt x="616" y="7742"/>
                  </a:lnTo>
                  <a:lnTo>
                    <a:pt x="704" y="5895"/>
                  </a:lnTo>
                  <a:lnTo>
                    <a:pt x="748" y="4047"/>
                  </a:lnTo>
                  <a:lnTo>
                    <a:pt x="704" y="2156"/>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38"/>
            <p:cNvSpPr/>
            <p:nvPr/>
          </p:nvSpPr>
          <p:spPr>
            <a:xfrm>
              <a:off x="2047150" y="4243675"/>
              <a:ext cx="19825" cy="116600"/>
            </a:xfrm>
            <a:custGeom>
              <a:avLst/>
              <a:gdLst/>
              <a:ahLst/>
              <a:cxnLst/>
              <a:rect l="l" t="t" r="r" b="b"/>
              <a:pathLst>
                <a:path w="793" h="4664" extrusionOk="0">
                  <a:moveTo>
                    <a:pt x="264" y="1"/>
                  </a:moveTo>
                  <a:lnTo>
                    <a:pt x="132" y="45"/>
                  </a:lnTo>
                  <a:lnTo>
                    <a:pt x="44" y="89"/>
                  </a:lnTo>
                  <a:lnTo>
                    <a:pt x="0" y="220"/>
                  </a:lnTo>
                  <a:lnTo>
                    <a:pt x="0" y="308"/>
                  </a:lnTo>
                  <a:lnTo>
                    <a:pt x="176" y="4311"/>
                  </a:lnTo>
                  <a:lnTo>
                    <a:pt x="132" y="4355"/>
                  </a:lnTo>
                  <a:lnTo>
                    <a:pt x="176" y="4663"/>
                  </a:lnTo>
                  <a:lnTo>
                    <a:pt x="792" y="4663"/>
                  </a:lnTo>
                  <a:lnTo>
                    <a:pt x="572" y="308"/>
                  </a:lnTo>
                  <a:lnTo>
                    <a:pt x="528" y="176"/>
                  </a:lnTo>
                  <a:lnTo>
                    <a:pt x="484" y="89"/>
                  </a:lnTo>
                  <a:lnTo>
                    <a:pt x="396"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38"/>
            <p:cNvSpPr/>
            <p:nvPr/>
          </p:nvSpPr>
          <p:spPr>
            <a:xfrm>
              <a:off x="2085625" y="4184300"/>
              <a:ext cx="19825" cy="181475"/>
            </a:xfrm>
            <a:custGeom>
              <a:avLst/>
              <a:gdLst/>
              <a:ahLst/>
              <a:cxnLst/>
              <a:rect l="l" t="t" r="r" b="b"/>
              <a:pathLst>
                <a:path w="793" h="7259" extrusionOk="0">
                  <a:moveTo>
                    <a:pt x="309" y="0"/>
                  </a:moveTo>
                  <a:lnTo>
                    <a:pt x="177" y="44"/>
                  </a:lnTo>
                  <a:lnTo>
                    <a:pt x="89" y="132"/>
                  </a:lnTo>
                  <a:lnTo>
                    <a:pt x="45" y="220"/>
                  </a:lnTo>
                  <a:lnTo>
                    <a:pt x="1" y="352"/>
                  </a:lnTo>
                  <a:lnTo>
                    <a:pt x="89" y="1980"/>
                  </a:lnTo>
                  <a:lnTo>
                    <a:pt x="177" y="3651"/>
                  </a:lnTo>
                  <a:lnTo>
                    <a:pt x="177" y="5279"/>
                  </a:lnTo>
                  <a:lnTo>
                    <a:pt x="177" y="6950"/>
                  </a:lnTo>
                  <a:lnTo>
                    <a:pt x="221" y="7082"/>
                  </a:lnTo>
                  <a:lnTo>
                    <a:pt x="265" y="7170"/>
                  </a:lnTo>
                  <a:lnTo>
                    <a:pt x="397" y="7214"/>
                  </a:lnTo>
                  <a:lnTo>
                    <a:pt x="485" y="7258"/>
                  </a:lnTo>
                  <a:lnTo>
                    <a:pt x="617" y="7214"/>
                  </a:lnTo>
                  <a:lnTo>
                    <a:pt x="705" y="7170"/>
                  </a:lnTo>
                  <a:lnTo>
                    <a:pt x="749" y="7082"/>
                  </a:lnTo>
                  <a:lnTo>
                    <a:pt x="793" y="6950"/>
                  </a:lnTo>
                  <a:lnTo>
                    <a:pt x="793" y="5279"/>
                  </a:lnTo>
                  <a:lnTo>
                    <a:pt x="749" y="3607"/>
                  </a:lnTo>
                  <a:lnTo>
                    <a:pt x="705" y="1936"/>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p38"/>
            <p:cNvSpPr/>
            <p:nvPr/>
          </p:nvSpPr>
          <p:spPr>
            <a:xfrm>
              <a:off x="2124125" y="4142500"/>
              <a:ext cx="27525" cy="205675"/>
            </a:xfrm>
            <a:custGeom>
              <a:avLst/>
              <a:gdLst/>
              <a:ahLst/>
              <a:cxnLst/>
              <a:rect l="l" t="t" r="r" b="b"/>
              <a:pathLst>
                <a:path w="1101" h="8227" extrusionOk="0">
                  <a:moveTo>
                    <a:pt x="264" y="1"/>
                  </a:moveTo>
                  <a:lnTo>
                    <a:pt x="132" y="45"/>
                  </a:lnTo>
                  <a:lnTo>
                    <a:pt x="44" y="133"/>
                  </a:lnTo>
                  <a:lnTo>
                    <a:pt x="0" y="221"/>
                  </a:lnTo>
                  <a:lnTo>
                    <a:pt x="0" y="352"/>
                  </a:lnTo>
                  <a:lnTo>
                    <a:pt x="176" y="2200"/>
                  </a:lnTo>
                  <a:lnTo>
                    <a:pt x="352" y="4092"/>
                  </a:lnTo>
                  <a:lnTo>
                    <a:pt x="440" y="5983"/>
                  </a:lnTo>
                  <a:lnTo>
                    <a:pt x="528" y="7831"/>
                  </a:lnTo>
                  <a:lnTo>
                    <a:pt x="484" y="7963"/>
                  </a:lnTo>
                  <a:lnTo>
                    <a:pt x="528" y="8226"/>
                  </a:lnTo>
                  <a:lnTo>
                    <a:pt x="1100" y="8182"/>
                  </a:lnTo>
                  <a:lnTo>
                    <a:pt x="1056" y="6203"/>
                  </a:lnTo>
                  <a:lnTo>
                    <a:pt x="968" y="4223"/>
                  </a:lnTo>
                  <a:lnTo>
                    <a:pt x="792" y="2244"/>
                  </a:lnTo>
                  <a:lnTo>
                    <a:pt x="572" y="265"/>
                  </a:lnTo>
                  <a:lnTo>
                    <a:pt x="528" y="177"/>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7" name="Google Shape;1037;p38"/>
            <p:cNvSpPr/>
            <p:nvPr/>
          </p:nvSpPr>
          <p:spPr>
            <a:xfrm>
              <a:off x="2168125" y="4146900"/>
              <a:ext cx="23100" cy="181475"/>
            </a:xfrm>
            <a:custGeom>
              <a:avLst/>
              <a:gdLst/>
              <a:ahLst/>
              <a:cxnLst/>
              <a:rect l="l" t="t" r="r" b="b"/>
              <a:pathLst>
                <a:path w="924" h="7259" extrusionOk="0">
                  <a:moveTo>
                    <a:pt x="264" y="1"/>
                  </a:moveTo>
                  <a:lnTo>
                    <a:pt x="132" y="45"/>
                  </a:lnTo>
                  <a:lnTo>
                    <a:pt x="44" y="133"/>
                  </a:lnTo>
                  <a:lnTo>
                    <a:pt x="0" y="220"/>
                  </a:lnTo>
                  <a:lnTo>
                    <a:pt x="0" y="352"/>
                  </a:lnTo>
                  <a:lnTo>
                    <a:pt x="176" y="1980"/>
                  </a:lnTo>
                  <a:lnTo>
                    <a:pt x="308" y="3652"/>
                  </a:lnTo>
                  <a:lnTo>
                    <a:pt x="308" y="5279"/>
                  </a:lnTo>
                  <a:lnTo>
                    <a:pt x="308" y="6951"/>
                  </a:lnTo>
                  <a:lnTo>
                    <a:pt x="308" y="7083"/>
                  </a:lnTo>
                  <a:lnTo>
                    <a:pt x="352" y="7171"/>
                  </a:lnTo>
                  <a:lnTo>
                    <a:pt x="484" y="7215"/>
                  </a:lnTo>
                  <a:lnTo>
                    <a:pt x="572" y="7259"/>
                  </a:lnTo>
                  <a:lnTo>
                    <a:pt x="704" y="7259"/>
                  </a:lnTo>
                  <a:lnTo>
                    <a:pt x="792" y="7171"/>
                  </a:lnTo>
                  <a:lnTo>
                    <a:pt x="880" y="7083"/>
                  </a:lnTo>
                  <a:lnTo>
                    <a:pt x="880" y="6995"/>
                  </a:lnTo>
                  <a:lnTo>
                    <a:pt x="924" y="5279"/>
                  </a:lnTo>
                  <a:lnTo>
                    <a:pt x="880" y="3608"/>
                  </a:lnTo>
                  <a:lnTo>
                    <a:pt x="792" y="1936"/>
                  </a:lnTo>
                  <a:lnTo>
                    <a:pt x="572" y="264"/>
                  </a:lnTo>
                  <a:lnTo>
                    <a:pt x="528" y="176"/>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p38"/>
            <p:cNvSpPr/>
            <p:nvPr/>
          </p:nvSpPr>
          <p:spPr>
            <a:xfrm>
              <a:off x="2222000" y="4182100"/>
              <a:ext cx="22025" cy="173775"/>
            </a:xfrm>
            <a:custGeom>
              <a:avLst/>
              <a:gdLst/>
              <a:ahLst/>
              <a:cxnLst/>
              <a:rect l="l" t="t" r="r" b="b"/>
              <a:pathLst>
                <a:path w="881" h="6951" extrusionOk="0">
                  <a:moveTo>
                    <a:pt x="264" y="0"/>
                  </a:moveTo>
                  <a:lnTo>
                    <a:pt x="132" y="44"/>
                  </a:lnTo>
                  <a:lnTo>
                    <a:pt x="44" y="132"/>
                  </a:lnTo>
                  <a:lnTo>
                    <a:pt x="0" y="220"/>
                  </a:lnTo>
                  <a:lnTo>
                    <a:pt x="0" y="352"/>
                  </a:lnTo>
                  <a:lnTo>
                    <a:pt x="88" y="1628"/>
                  </a:lnTo>
                  <a:lnTo>
                    <a:pt x="176" y="2903"/>
                  </a:lnTo>
                  <a:lnTo>
                    <a:pt x="220" y="4135"/>
                  </a:lnTo>
                  <a:lnTo>
                    <a:pt x="264" y="5411"/>
                  </a:lnTo>
                  <a:lnTo>
                    <a:pt x="264" y="5499"/>
                  </a:lnTo>
                  <a:lnTo>
                    <a:pt x="264" y="6950"/>
                  </a:lnTo>
                  <a:lnTo>
                    <a:pt x="880" y="6950"/>
                  </a:lnTo>
                  <a:lnTo>
                    <a:pt x="880" y="5279"/>
                  </a:lnTo>
                  <a:lnTo>
                    <a:pt x="836" y="3607"/>
                  </a:lnTo>
                  <a:lnTo>
                    <a:pt x="704" y="1936"/>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38"/>
            <p:cNvSpPr/>
            <p:nvPr/>
          </p:nvSpPr>
          <p:spPr>
            <a:xfrm>
              <a:off x="2258300" y="4153500"/>
              <a:ext cx="30800" cy="177075"/>
            </a:xfrm>
            <a:custGeom>
              <a:avLst/>
              <a:gdLst/>
              <a:ahLst/>
              <a:cxnLst/>
              <a:rect l="l" t="t" r="r" b="b"/>
              <a:pathLst>
                <a:path w="1232" h="7083" extrusionOk="0">
                  <a:moveTo>
                    <a:pt x="264" y="0"/>
                  </a:moveTo>
                  <a:lnTo>
                    <a:pt x="132" y="44"/>
                  </a:lnTo>
                  <a:lnTo>
                    <a:pt x="44" y="132"/>
                  </a:lnTo>
                  <a:lnTo>
                    <a:pt x="0" y="220"/>
                  </a:lnTo>
                  <a:lnTo>
                    <a:pt x="0" y="352"/>
                  </a:lnTo>
                  <a:lnTo>
                    <a:pt x="660" y="6819"/>
                  </a:lnTo>
                  <a:lnTo>
                    <a:pt x="660" y="6907"/>
                  </a:lnTo>
                  <a:lnTo>
                    <a:pt x="748" y="6995"/>
                  </a:lnTo>
                  <a:lnTo>
                    <a:pt x="836" y="7083"/>
                  </a:lnTo>
                  <a:lnTo>
                    <a:pt x="968" y="7083"/>
                  </a:lnTo>
                  <a:lnTo>
                    <a:pt x="1100" y="7039"/>
                  </a:lnTo>
                  <a:lnTo>
                    <a:pt x="1188" y="6995"/>
                  </a:lnTo>
                  <a:lnTo>
                    <a:pt x="1232" y="6863"/>
                  </a:lnTo>
                  <a:lnTo>
                    <a:pt x="1232" y="6775"/>
                  </a:lnTo>
                  <a:lnTo>
                    <a:pt x="572" y="264"/>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38"/>
            <p:cNvSpPr/>
            <p:nvPr/>
          </p:nvSpPr>
          <p:spPr>
            <a:xfrm>
              <a:off x="2296775" y="4188700"/>
              <a:ext cx="35225" cy="163875"/>
            </a:xfrm>
            <a:custGeom>
              <a:avLst/>
              <a:gdLst/>
              <a:ahLst/>
              <a:cxnLst/>
              <a:rect l="l" t="t" r="r" b="b"/>
              <a:pathLst>
                <a:path w="1409" h="6555" extrusionOk="0">
                  <a:moveTo>
                    <a:pt x="309" y="0"/>
                  </a:moveTo>
                  <a:lnTo>
                    <a:pt x="221" y="44"/>
                  </a:lnTo>
                  <a:lnTo>
                    <a:pt x="89" y="88"/>
                  </a:lnTo>
                  <a:lnTo>
                    <a:pt x="1" y="176"/>
                  </a:lnTo>
                  <a:lnTo>
                    <a:pt x="1" y="264"/>
                  </a:lnTo>
                  <a:lnTo>
                    <a:pt x="1" y="396"/>
                  </a:lnTo>
                  <a:lnTo>
                    <a:pt x="309" y="1848"/>
                  </a:lnTo>
                  <a:lnTo>
                    <a:pt x="573" y="3299"/>
                  </a:lnTo>
                  <a:lnTo>
                    <a:pt x="704" y="4795"/>
                  </a:lnTo>
                  <a:lnTo>
                    <a:pt x="792" y="6290"/>
                  </a:lnTo>
                  <a:lnTo>
                    <a:pt x="792" y="6378"/>
                  </a:lnTo>
                  <a:lnTo>
                    <a:pt x="880" y="6466"/>
                  </a:lnTo>
                  <a:lnTo>
                    <a:pt x="968" y="6554"/>
                  </a:lnTo>
                  <a:lnTo>
                    <a:pt x="1188" y="6554"/>
                  </a:lnTo>
                  <a:lnTo>
                    <a:pt x="1320" y="6466"/>
                  </a:lnTo>
                  <a:lnTo>
                    <a:pt x="1364" y="6378"/>
                  </a:lnTo>
                  <a:lnTo>
                    <a:pt x="1408" y="6290"/>
                  </a:lnTo>
                  <a:lnTo>
                    <a:pt x="1320" y="4751"/>
                  </a:lnTo>
                  <a:lnTo>
                    <a:pt x="1144" y="3211"/>
                  </a:lnTo>
                  <a:lnTo>
                    <a:pt x="924" y="1716"/>
                  </a:lnTo>
                  <a:lnTo>
                    <a:pt x="573" y="220"/>
                  </a:lnTo>
                  <a:lnTo>
                    <a:pt x="529" y="132"/>
                  </a:lnTo>
                  <a:lnTo>
                    <a:pt x="441" y="44"/>
                  </a:lnTo>
                  <a:lnTo>
                    <a:pt x="30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47"/>
        <p:cNvGrpSpPr/>
        <p:nvPr/>
      </p:nvGrpSpPr>
      <p:grpSpPr>
        <a:xfrm>
          <a:off x="0" y="0"/>
          <a:ext cx="0" cy="0"/>
          <a:chOff x="0" y="0"/>
          <a:chExt cx="0" cy="0"/>
        </a:xfrm>
      </p:grpSpPr>
      <p:sp>
        <p:nvSpPr>
          <p:cNvPr id="48" name="Google Shape;48;p3"/>
          <p:cNvSpPr/>
          <p:nvPr/>
        </p:nvSpPr>
        <p:spPr>
          <a:xfrm>
            <a:off x="0" y="0"/>
            <a:ext cx="9163800" cy="5143500"/>
          </a:xfrm>
          <a:prstGeom prst="rect">
            <a:avLst/>
          </a:prstGeom>
          <a:solidFill>
            <a:srgbClr val="161616">
              <a:alpha val="8078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3"/>
          <p:cNvSpPr txBox="1">
            <a:spLocks noGrp="1"/>
          </p:cNvSpPr>
          <p:nvPr>
            <p:ph type="title" hasCustomPrompt="1"/>
          </p:nvPr>
        </p:nvSpPr>
        <p:spPr>
          <a:xfrm>
            <a:off x="1020350" y="1382700"/>
            <a:ext cx="7103400" cy="2100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9600"/>
              <a:buNone/>
              <a:defRPr sz="16000" b="0"/>
            </a:lvl1pPr>
            <a:lvl2pPr lvl="1" algn="ctr">
              <a:lnSpc>
                <a:spcPct val="100000"/>
              </a:lnSpc>
              <a:spcBef>
                <a:spcPts val="0"/>
              </a:spcBef>
              <a:spcAft>
                <a:spcPts val="0"/>
              </a:spcAft>
              <a:buClr>
                <a:schemeClr val="dk2"/>
              </a:buClr>
              <a:buSzPts val="9600"/>
              <a:buNone/>
              <a:defRPr sz="9600">
                <a:solidFill>
                  <a:schemeClr val="dk2"/>
                </a:solidFill>
              </a:defRPr>
            </a:lvl2pPr>
            <a:lvl3pPr lvl="2" algn="ctr">
              <a:lnSpc>
                <a:spcPct val="100000"/>
              </a:lnSpc>
              <a:spcBef>
                <a:spcPts val="0"/>
              </a:spcBef>
              <a:spcAft>
                <a:spcPts val="0"/>
              </a:spcAft>
              <a:buClr>
                <a:schemeClr val="dk2"/>
              </a:buClr>
              <a:buSzPts val="9600"/>
              <a:buNone/>
              <a:defRPr sz="9600">
                <a:solidFill>
                  <a:schemeClr val="dk2"/>
                </a:solidFill>
              </a:defRPr>
            </a:lvl3pPr>
            <a:lvl4pPr lvl="3" algn="ctr">
              <a:lnSpc>
                <a:spcPct val="100000"/>
              </a:lnSpc>
              <a:spcBef>
                <a:spcPts val="0"/>
              </a:spcBef>
              <a:spcAft>
                <a:spcPts val="0"/>
              </a:spcAft>
              <a:buClr>
                <a:schemeClr val="dk2"/>
              </a:buClr>
              <a:buSzPts val="9600"/>
              <a:buNone/>
              <a:defRPr sz="9600">
                <a:solidFill>
                  <a:schemeClr val="dk2"/>
                </a:solidFill>
              </a:defRPr>
            </a:lvl4pPr>
            <a:lvl5pPr lvl="4" algn="ctr">
              <a:lnSpc>
                <a:spcPct val="100000"/>
              </a:lnSpc>
              <a:spcBef>
                <a:spcPts val="0"/>
              </a:spcBef>
              <a:spcAft>
                <a:spcPts val="0"/>
              </a:spcAft>
              <a:buClr>
                <a:schemeClr val="dk2"/>
              </a:buClr>
              <a:buSzPts val="9600"/>
              <a:buNone/>
              <a:defRPr sz="9600">
                <a:solidFill>
                  <a:schemeClr val="dk2"/>
                </a:solidFill>
              </a:defRPr>
            </a:lvl5pPr>
            <a:lvl6pPr lvl="5" algn="ctr">
              <a:lnSpc>
                <a:spcPct val="100000"/>
              </a:lnSpc>
              <a:spcBef>
                <a:spcPts val="0"/>
              </a:spcBef>
              <a:spcAft>
                <a:spcPts val="0"/>
              </a:spcAft>
              <a:buClr>
                <a:schemeClr val="dk2"/>
              </a:buClr>
              <a:buSzPts val="9600"/>
              <a:buNone/>
              <a:defRPr sz="9600">
                <a:solidFill>
                  <a:schemeClr val="dk2"/>
                </a:solidFill>
              </a:defRPr>
            </a:lvl6pPr>
            <a:lvl7pPr lvl="6" algn="ctr">
              <a:lnSpc>
                <a:spcPct val="100000"/>
              </a:lnSpc>
              <a:spcBef>
                <a:spcPts val="0"/>
              </a:spcBef>
              <a:spcAft>
                <a:spcPts val="0"/>
              </a:spcAft>
              <a:buClr>
                <a:schemeClr val="dk2"/>
              </a:buClr>
              <a:buSzPts val="9600"/>
              <a:buNone/>
              <a:defRPr sz="9600">
                <a:solidFill>
                  <a:schemeClr val="dk2"/>
                </a:solidFill>
              </a:defRPr>
            </a:lvl7pPr>
            <a:lvl8pPr lvl="7" algn="ctr">
              <a:lnSpc>
                <a:spcPct val="100000"/>
              </a:lnSpc>
              <a:spcBef>
                <a:spcPts val="0"/>
              </a:spcBef>
              <a:spcAft>
                <a:spcPts val="0"/>
              </a:spcAft>
              <a:buClr>
                <a:schemeClr val="dk2"/>
              </a:buClr>
              <a:buSzPts val="9600"/>
              <a:buNone/>
              <a:defRPr sz="9600">
                <a:solidFill>
                  <a:schemeClr val="dk2"/>
                </a:solidFill>
              </a:defRPr>
            </a:lvl8pPr>
            <a:lvl9pPr lvl="8" algn="ctr">
              <a:lnSpc>
                <a:spcPct val="100000"/>
              </a:lnSpc>
              <a:spcBef>
                <a:spcPts val="0"/>
              </a:spcBef>
              <a:spcAft>
                <a:spcPts val="0"/>
              </a:spcAft>
              <a:buClr>
                <a:schemeClr val="dk2"/>
              </a:buClr>
              <a:buSzPts val="9600"/>
              <a:buNone/>
              <a:defRPr sz="9600">
                <a:solidFill>
                  <a:schemeClr val="dk2"/>
                </a:solidFill>
              </a:defRPr>
            </a:lvl9pPr>
          </a:lstStyle>
          <a:p>
            <a:r>
              <a:t>xx%</a:t>
            </a:r>
          </a:p>
        </p:txBody>
      </p:sp>
      <p:sp>
        <p:nvSpPr>
          <p:cNvPr id="50" name="Google Shape;50;p3"/>
          <p:cNvSpPr txBox="1">
            <a:spLocks noGrp="1"/>
          </p:cNvSpPr>
          <p:nvPr>
            <p:ph type="subTitle" idx="1"/>
          </p:nvPr>
        </p:nvSpPr>
        <p:spPr>
          <a:xfrm>
            <a:off x="1284000" y="3254475"/>
            <a:ext cx="6576000" cy="497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a:endParaRPr/>
          </a:p>
        </p:txBody>
      </p:sp>
      <p:grpSp>
        <p:nvGrpSpPr>
          <p:cNvPr id="51" name="Google Shape;51;p3"/>
          <p:cNvGrpSpPr/>
          <p:nvPr/>
        </p:nvGrpSpPr>
        <p:grpSpPr>
          <a:xfrm>
            <a:off x="-407248" y="-245270"/>
            <a:ext cx="1328219" cy="1328219"/>
            <a:chOff x="1395025" y="1326150"/>
            <a:chExt cx="902875" cy="902875"/>
          </a:xfrm>
        </p:grpSpPr>
        <p:sp>
          <p:nvSpPr>
            <p:cNvPr id="52" name="Google Shape;52;p3"/>
            <p:cNvSpPr/>
            <p:nvPr/>
          </p:nvSpPr>
          <p:spPr>
            <a:xfrm>
              <a:off x="2084525" y="1326150"/>
              <a:ext cx="44025" cy="901775"/>
            </a:xfrm>
            <a:custGeom>
              <a:avLst/>
              <a:gdLst/>
              <a:ahLst/>
              <a:cxnLst/>
              <a:rect l="l" t="t" r="r" b="b"/>
              <a:pathLst>
                <a:path w="1761" h="36071" extrusionOk="0">
                  <a:moveTo>
                    <a:pt x="1189" y="0"/>
                  </a:moveTo>
                  <a:lnTo>
                    <a:pt x="881" y="4707"/>
                  </a:lnTo>
                  <a:lnTo>
                    <a:pt x="661" y="9414"/>
                  </a:lnTo>
                  <a:lnTo>
                    <a:pt x="441" y="14120"/>
                  </a:lnTo>
                  <a:lnTo>
                    <a:pt x="265" y="18783"/>
                  </a:lnTo>
                  <a:lnTo>
                    <a:pt x="177" y="23094"/>
                  </a:lnTo>
                  <a:lnTo>
                    <a:pt x="89" y="27449"/>
                  </a:lnTo>
                  <a:lnTo>
                    <a:pt x="1" y="31760"/>
                  </a:lnTo>
                  <a:lnTo>
                    <a:pt x="1" y="36071"/>
                  </a:lnTo>
                  <a:lnTo>
                    <a:pt x="573" y="36071"/>
                  </a:lnTo>
                  <a:lnTo>
                    <a:pt x="617" y="31760"/>
                  </a:lnTo>
                  <a:lnTo>
                    <a:pt x="661" y="27449"/>
                  </a:lnTo>
                  <a:lnTo>
                    <a:pt x="749" y="23094"/>
                  </a:lnTo>
                  <a:lnTo>
                    <a:pt x="881" y="18783"/>
                  </a:lnTo>
                  <a:lnTo>
                    <a:pt x="1057" y="14120"/>
                  </a:lnTo>
                  <a:lnTo>
                    <a:pt x="1233" y="9414"/>
                  </a:lnTo>
                  <a:lnTo>
                    <a:pt x="1496" y="4751"/>
                  </a:lnTo>
                  <a:lnTo>
                    <a:pt x="1760" y="44"/>
                  </a:lnTo>
                  <a:lnTo>
                    <a:pt x="1189"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3"/>
            <p:cNvSpPr/>
            <p:nvPr/>
          </p:nvSpPr>
          <p:spPr>
            <a:xfrm>
              <a:off x="1991050" y="1327225"/>
              <a:ext cx="45125" cy="900700"/>
            </a:xfrm>
            <a:custGeom>
              <a:avLst/>
              <a:gdLst/>
              <a:ahLst/>
              <a:cxnLst/>
              <a:rect l="l" t="t" r="r" b="b"/>
              <a:pathLst>
                <a:path w="1805" h="36028" extrusionOk="0">
                  <a:moveTo>
                    <a:pt x="1057" y="1"/>
                  </a:moveTo>
                  <a:lnTo>
                    <a:pt x="1145" y="2552"/>
                  </a:lnTo>
                  <a:lnTo>
                    <a:pt x="1233" y="5104"/>
                  </a:lnTo>
                  <a:lnTo>
                    <a:pt x="1233" y="7655"/>
                  </a:lnTo>
                  <a:lnTo>
                    <a:pt x="1189" y="10206"/>
                  </a:lnTo>
                  <a:lnTo>
                    <a:pt x="1101" y="12626"/>
                  </a:lnTo>
                  <a:lnTo>
                    <a:pt x="969" y="14825"/>
                  </a:lnTo>
                  <a:lnTo>
                    <a:pt x="705" y="18916"/>
                  </a:lnTo>
                  <a:lnTo>
                    <a:pt x="441" y="22919"/>
                  </a:lnTo>
                  <a:lnTo>
                    <a:pt x="309" y="25294"/>
                  </a:lnTo>
                  <a:lnTo>
                    <a:pt x="177" y="27978"/>
                  </a:lnTo>
                  <a:lnTo>
                    <a:pt x="45" y="32025"/>
                  </a:lnTo>
                  <a:lnTo>
                    <a:pt x="1" y="36028"/>
                  </a:lnTo>
                  <a:lnTo>
                    <a:pt x="617" y="36028"/>
                  </a:lnTo>
                  <a:lnTo>
                    <a:pt x="661" y="32025"/>
                  </a:lnTo>
                  <a:lnTo>
                    <a:pt x="793" y="27978"/>
                  </a:lnTo>
                  <a:lnTo>
                    <a:pt x="925" y="25338"/>
                  </a:lnTo>
                  <a:lnTo>
                    <a:pt x="1057" y="22963"/>
                  </a:lnTo>
                  <a:lnTo>
                    <a:pt x="1321" y="18960"/>
                  </a:lnTo>
                  <a:lnTo>
                    <a:pt x="1584" y="14825"/>
                  </a:lnTo>
                  <a:lnTo>
                    <a:pt x="1716" y="12626"/>
                  </a:lnTo>
                  <a:lnTo>
                    <a:pt x="1760" y="10206"/>
                  </a:lnTo>
                  <a:lnTo>
                    <a:pt x="1804" y="7655"/>
                  </a:lnTo>
                  <a:lnTo>
                    <a:pt x="1804" y="5104"/>
                  </a:lnTo>
                  <a:lnTo>
                    <a:pt x="1760" y="2552"/>
                  </a:lnTo>
                  <a:lnTo>
                    <a:pt x="167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3"/>
            <p:cNvSpPr/>
            <p:nvPr/>
          </p:nvSpPr>
          <p:spPr>
            <a:xfrm>
              <a:off x="2178000" y="1326150"/>
              <a:ext cx="29725" cy="901775"/>
            </a:xfrm>
            <a:custGeom>
              <a:avLst/>
              <a:gdLst/>
              <a:ahLst/>
              <a:cxnLst/>
              <a:rect l="l" t="t" r="r" b="b"/>
              <a:pathLst>
                <a:path w="1189" h="36071" extrusionOk="0">
                  <a:moveTo>
                    <a:pt x="881" y="0"/>
                  </a:moveTo>
                  <a:lnTo>
                    <a:pt x="265" y="44"/>
                  </a:lnTo>
                  <a:lnTo>
                    <a:pt x="397" y="2991"/>
                  </a:lnTo>
                  <a:lnTo>
                    <a:pt x="485" y="5982"/>
                  </a:lnTo>
                  <a:lnTo>
                    <a:pt x="529" y="8930"/>
                  </a:lnTo>
                  <a:lnTo>
                    <a:pt x="573" y="11921"/>
                  </a:lnTo>
                  <a:lnTo>
                    <a:pt x="529" y="16584"/>
                  </a:lnTo>
                  <a:lnTo>
                    <a:pt x="485" y="20851"/>
                  </a:lnTo>
                  <a:lnTo>
                    <a:pt x="265" y="28417"/>
                  </a:lnTo>
                  <a:lnTo>
                    <a:pt x="1" y="36071"/>
                  </a:lnTo>
                  <a:lnTo>
                    <a:pt x="573" y="36071"/>
                  </a:lnTo>
                  <a:lnTo>
                    <a:pt x="881" y="28417"/>
                  </a:lnTo>
                  <a:lnTo>
                    <a:pt x="1057" y="20851"/>
                  </a:lnTo>
                  <a:lnTo>
                    <a:pt x="1145" y="16584"/>
                  </a:lnTo>
                  <a:lnTo>
                    <a:pt x="1189" y="11921"/>
                  </a:lnTo>
                  <a:lnTo>
                    <a:pt x="1145" y="8930"/>
                  </a:lnTo>
                  <a:lnTo>
                    <a:pt x="1101" y="5938"/>
                  </a:lnTo>
                  <a:lnTo>
                    <a:pt x="1013" y="2991"/>
                  </a:lnTo>
                  <a:lnTo>
                    <a:pt x="88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3"/>
            <p:cNvSpPr/>
            <p:nvPr/>
          </p:nvSpPr>
          <p:spPr>
            <a:xfrm>
              <a:off x="1907475" y="1327225"/>
              <a:ext cx="22025" cy="900700"/>
            </a:xfrm>
            <a:custGeom>
              <a:avLst/>
              <a:gdLst/>
              <a:ahLst/>
              <a:cxnLst/>
              <a:rect l="l" t="t" r="r" b="b"/>
              <a:pathLst>
                <a:path w="881" h="36028" extrusionOk="0">
                  <a:moveTo>
                    <a:pt x="177" y="1"/>
                  </a:moveTo>
                  <a:lnTo>
                    <a:pt x="265" y="7479"/>
                  </a:lnTo>
                  <a:lnTo>
                    <a:pt x="309" y="14825"/>
                  </a:lnTo>
                  <a:lnTo>
                    <a:pt x="265" y="21599"/>
                  </a:lnTo>
                  <a:lnTo>
                    <a:pt x="177" y="28462"/>
                  </a:lnTo>
                  <a:lnTo>
                    <a:pt x="1" y="36028"/>
                  </a:lnTo>
                  <a:lnTo>
                    <a:pt x="617" y="36028"/>
                  </a:lnTo>
                  <a:lnTo>
                    <a:pt x="793" y="28462"/>
                  </a:lnTo>
                  <a:lnTo>
                    <a:pt x="880" y="21599"/>
                  </a:lnTo>
                  <a:lnTo>
                    <a:pt x="880" y="14825"/>
                  </a:lnTo>
                  <a:lnTo>
                    <a:pt x="880" y="7479"/>
                  </a:lnTo>
                  <a:lnTo>
                    <a:pt x="79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3"/>
            <p:cNvSpPr/>
            <p:nvPr/>
          </p:nvSpPr>
          <p:spPr>
            <a:xfrm>
              <a:off x="1804100" y="1327225"/>
              <a:ext cx="19825" cy="900700"/>
            </a:xfrm>
            <a:custGeom>
              <a:avLst/>
              <a:gdLst/>
              <a:ahLst/>
              <a:cxnLst/>
              <a:rect l="l" t="t" r="r" b="b"/>
              <a:pathLst>
                <a:path w="793" h="36028" extrusionOk="0">
                  <a:moveTo>
                    <a:pt x="1" y="1"/>
                  </a:moveTo>
                  <a:lnTo>
                    <a:pt x="177" y="6819"/>
                  </a:lnTo>
                  <a:lnTo>
                    <a:pt x="221" y="13549"/>
                  </a:lnTo>
                  <a:lnTo>
                    <a:pt x="177" y="17508"/>
                  </a:lnTo>
                  <a:lnTo>
                    <a:pt x="89" y="26130"/>
                  </a:lnTo>
                  <a:lnTo>
                    <a:pt x="1" y="36028"/>
                  </a:lnTo>
                  <a:lnTo>
                    <a:pt x="617" y="36028"/>
                  </a:lnTo>
                  <a:lnTo>
                    <a:pt x="705" y="26130"/>
                  </a:lnTo>
                  <a:lnTo>
                    <a:pt x="793" y="17508"/>
                  </a:lnTo>
                  <a:lnTo>
                    <a:pt x="793" y="13549"/>
                  </a:lnTo>
                  <a:lnTo>
                    <a:pt x="749" y="6819"/>
                  </a:lnTo>
                  <a:lnTo>
                    <a:pt x="61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3"/>
            <p:cNvSpPr/>
            <p:nvPr/>
          </p:nvSpPr>
          <p:spPr>
            <a:xfrm>
              <a:off x="1704025" y="1326150"/>
              <a:ext cx="37425" cy="901775"/>
            </a:xfrm>
            <a:custGeom>
              <a:avLst/>
              <a:gdLst/>
              <a:ahLst/>
              <a:cxnLst/>
              <a:rect l="l" t="t" r="r" b="b"/>
              <a:pathLst>
                <a:path w="1497" h="36071" extrusionOk="0">
                  <a:moveTo>
                    <a:pt x="881" y="0"/>
                  </a:moveTo>
                  <a:lnTo>
                    <a:pt x="265" y="88"/>
                  </a:lnTo>
                  <a:lnTo>
                    <a:pt x="485" y="2111"/>
                  </a:lnTo>
                  <a:lnTo>
                    <a:pt x="617" y="4091"/>
                  </a:lnTo>
                  <a:lnTo>
                    <a:pt x="749" y="6114"/>
                  </a:lnTo>
                  <a:lnTo>
                    <a:pt x="837" y="8094"/>
                  </a:lnTo>
                  <a:lnTo>
                    <a:pt x="881" y="10073"/>
                  </a:lnTo>
                  <a:lnTo>
                    <a:pt x="881" y="12053"/>
                  </a:lnTo>
                  <a:lnTo>
                    <a:pt x="837" y="13988"/>
                  </a:lnTo>
                  <a:lnTo>
                    <a:pt x="793" y="15924"/>
                  </a:lnTo>
                  <a:lnTo>
                    <a:pt x="573" y="19179"/>
                  </a:lnTo>
                  <a:lnTo>
                    <a:pt x="441" y="21378"/>
                  </a:lnTo>
                  <a:lnTo>
                    <a:pt x="265" y="24282"/>
                  </a:lnTo>
                  <a:lnTo>
                    <a:pt x="177" y="27229"/>
                  </a:lnTo>
                  <a:lnTo>
                    <a:pt x="45" y="30220"/>
                  </a:lnTo>
                  <a:lnTo>
                    <a:pt x="1" y="33167"/>
                  </a:lnTo>
                  <a:lnTo>
                    <a:pt x="1" y="36071"/>
                  </a:lnTo>
                  <a:lnTo>
                    <a:pt x="573" y="36071"/>
                  </a:lnTo>
                  <a:lnTo>
                    <a:pt x="617" y="33167"/>
                  </a:lnTo>
                  <a:lnTo>
                    <a:pt x="661" y="30220"/>
                  </a:lnTo>
                  <a:lnTo>
                    <a:pt x="749" y="27273"/>
                  </a:lnTo>
                  <a:lnTo>
                    <a:pt x="881" y="24326"/>
                  </a:lnTo>
                  <a:lnTo>
                    <a:pt x="1057" y="21422"/>
                  </a:lnTo>
                  <a:lnTo>
                    <a:pt x="1189" y="19223"/>
                  </a:lnTo>
                  <a:lnTo>
                    <a:pt x="1364" y="15968"/>
                  </a:lnTo>
                  <a:lnTo>
                    <a:pt x="1452" y="14032"/>
                  </a:lnTo>
                  <a:lnTo>
                    <a:pt x="1496" y="12053"/>
                  </a:lnTo>
                  <a:lnTo>
                    <a:pt x="1452" y="10073"/>
                  </a:lnTo>
                  <a:lnTo>
                    <a:pt x="1408" y="8094"/>
                  </a:lnTo>
                  <a:lnTo>
                    <a:pt x="1364" y="6070"/>
                  </a:lnTo>
                  <a:lnTo>
                    <a:pt x="1232" y="4047"/>
                  </a:lnTo>
                  <a:lnTo>
                    <a:pt x="1057" y="2023"/>
                  </a:lnTo>
                  <a:lnTo>
                    <a:pt x="88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3"/>
            <p:cNvSpPr/>
            <p:nvPr/>
          </p:nvSpPr>
          <p:spPr>
            <a:xfrm>
              <a:off x="1600650" y="1327225"/>
              <a:ext cx="17625" cy="900700"/>
            </a:xfrm>
            <a:custGeom>
              <a:avLst/>
              <a:gdLst/>
              <a:ahLst/>
              <a:cxnLst/>
              <a:rect l="l" t="t" r="r" b="b"/>
              <a:pathLst>
                <a:path w="705" h="36028" extrusionOk="0">
                  <a:moveTo>
                    <a:pt x="1" y="1"/>
                  </a:moveTo>
                  <a:lnTo>
                    <a:pt x="89" y="17069"/>
                  </a:lnTo>
                  <a:lnTo>
                    <a:pt x="89" y="26570"/>
                  </a:lnTo>
                  <a:lnTo>
                    <a:pt x="89" y="36028"/>
                  </a:lnTo>
                  <a:lnTo>
                    <a:pt x="705" y="36028"/>
                  </a:lnTo>
                  <a:lnTo>
                    <a:pt x="705" y="26570"/>
                  </a:lnTo>
                  <a:lnTo>
                    <a:pt x="705" y="17069"/>
                  </a:lnTo>
                  <a:lnTo>
                    <a:pt x="61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3"/>
            <p:cNvSpPr/>
            <p:nvPr/>
          </p:nvSpPr>
          <p:spPr>
            <a:xfrm>
              <a:off x="1485200" y="1326150"/>
              <a:ext cx="31900" cy="902875"/>
            </a:xfrm>
            <a:custGeom>
              <a:avLst/>
              <a:gdLst/>
              <a:ahLst/>
              <a:cxnLst/>
              <a:rect l="l" t="t" r="r" b="b"/>
              <a:pathLst>
                <a:path w="1276" h="36115" extrusionOk="0">
                  <a:moveTo>
                    <a:pt x="1012" y="0"/>
                  </a:moveTo>
                  <a:lnTo>
                    <a:pt x="396" y="44"/>
                  </a:lnTo>
                  <a:lnTo>
                    <a:pt x="528" y="2815"/>
                  </a:lnTo>
                  <a:lnTo>
                    <a:pt x="616" y="5631"/>
                  </a:lnTo>
                  <a:lnTo>
                    <a:pt x="660" y="8446"/>
                  </a:lnTo>
                  <a:lnTo>
                    <a:pt x="704" y="11217"/>
                  </a:lnTo>
                  <a:lnTo>
                    <a:pt x="660" y="15924"/>
                  </a:lnTo>
                  <a:lnTo>
                    <a:pt x="572" y="20147"/>
                  </a:lnTo>
                  <a:lnTo>
                    <a:pt x="484" y="24106"/>
                  </a:lnTo>
                  <a:lnTo>
                    <a:pt x="352" y="28065"/>
                  </a:lnTo>
                  <a:lnTo>
                    <a:pt x="176" y="32068"/>
                  </a:lnTo>
                  <a:lnTo>
                    <a:pt x="0" y="36071"/>
                  </a:lnTo>
                  <a:lnTo>
                    <a:pt x="616" y="36115"/>
                  </a:lnTo>
                  <a:lnTo>
                    <a:pt x="792" y="32068"/>
                  </a:lnTo>
                  <a:lnTo>
                    <a:pt x="968" y="28065"/>
                  </a:lnTo>
                  <a:lnTo>
                    <a:pt x="1100" y="24106"/>
                  </a:lnTo>
                  <a:lnTo>
                    <a:pt x="1188" y="20191"/>
                  </a:lnTo>
                  <a:lnTo>
                    <a:pt x="1276" y="15924"/>
                  </a:lnTo>
                  <a:lnTo>
                    <a:pt x="1276" y="11217"/>
                  </a:lnTo>
                  <a:lnTo>
                    <a:pt x="1276" y="8402"/>
                  </a:lnTo>
                  <a:lnTo>
                    <a:pt x="1188" y="5631"/>
                  </a:lnTo>
                  <a:lnTo>
                    <a:pt x="1100" y="2815"/>
                  </a:lnTo>
                  <a:lnTo>
                    <a:pt x="101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3"/>
            <p:cNvSpPr/>
            <p:nvPr/>
          </p:nvSpPr>
          <p:spPr>
            <a:xfrm>
              <a:off x="1396125" y="2015650"/>
              <a:ext cx="900675" cy="44025"/>
            </a:xfrm>
            <a:custGeom>
              <a:avLst/>
              <a:gdLst/>
              <a:ahLst/>
              <a:cxnLst/>
              <a:rect l="l" t="t" r="r" b="b"/>
              <a:pathLst>
                <a:path w="36027" h="1761" extrusionOk="0">
                  <a:moveTo>
                    <a:pt x="0" y="1"/>
                  </a:moveTo>
                  <a:lnTo>
                    <a:pt x="0" y="617"/>
                  </a:lnTo>
                  <a:lnTo>
                    <a:pt x="4311" y="617"/>
                  </a:lnTo>
                  <a:lnTo>
                    <a:pt x="8622" y="661"/>
                  </a:lnTo>
                  <a:lnTo>
                    <a:pt x="12933" y="793"/>
                  </a:lnTo>
                  <a:lnTo>
                    <a:pt x="17244" y="881"/>
                  </a:lnTo>
                  <a:lnTo>
                    <a:pt x="21950" y="1057"/>
                  </a:lnTo>
                  <a:lnTo>
                    <a:pt x="26657" y="1276"/>
                  </a:lnTo>
                  <a:lnTo>
                    <a:pt x="31320" y="1496"/>
                  </a:lnTo>
                  <a:lnTo>
                    <a:pt x="36027" y="1760"/>
                  </a:lnTo>
                  <a:lnTo>
                    <a:pt x="36027" y="1188"/>
                  </a:lnTo>
                  <a:lnTo>
                    <a:pt x="31364" y="881"/>
                  </a:lnTo>
                  <a:lnTo>
                    <a:pt x="26657" y="661"/>
                  </a:lnTo>
                  <a:lnTo>
                    <a:pt x="21950" y="441"/>
                  </a:lnTo>
                  <a:lnTo>
                    <a:pt x="17288" y="309"/>
                  </a:lnTo>
                  <a:lnTo>
                    <a:pt x="12977" y="177"/>
                  </a:lnTo>
                  <a:lnTo>
                    <a:pt x="8622" y="89"/>
                  </a:lnTo>
                  <a:lnTo>
                    <a:pt x="4311" y="45"/>
                  </a:lnTo>
                  <a:lnTo>
                    <a:pt x="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3"/>
            <p:cNvSpPr/>
            <p:nvPr/>
          </p:nvSpPr>
          <p:spPr>
            <a:xfrm>
              <a:off x="1396125" y="1922175"/>
              <a:ext cx="900675" cy="45125"/>
            </a:xfrm>
            <a:custGeom>
              <a:avLst/>
              <a:gdLst/>
              <a:ahLst/>
              <a:cxnLst/>
              <a:rect l="l" t="t" r="r" b="b"/>
              <a:pathLst>
                <a:path w="36027" h="1805" extrusionOk="0">
                  <a:moveTo>
                    <a:pt x="0" y="1"/>
                  </a:moveTo>
                  <a:lnTo>
                    <a:pt x="0" y="617"/>
                  </a:lnTo>
                  <a:lnTo>
                    <a:pt x="4003" y="661"/>
                  </a:lnTo>
                  <a:lnTo>
                    <a:pt x="8006" y="793"/>
                  </a:lnTo>
                  <a:lnTo>
                    <a:pt x="10689" y="925"/>
                  </a:lnTo>
                  <a:lnTo>
                    <a:pt x="13065" y="1057"/>
                  </a:lnTo>
                  <a:lnTo>
                    <a:pt x="17068" y="1320"/>
                  </a:lnTo>
                  <a:lnTo>
                    <a:pt x="21159" y="1584"/>
                  </a:lnTo>
                  <a:lnTo>
                    <a:pt x="23358" y="1716"/>
                  </a:lnTo>
                  <a:lnTo>
                    <a:pt x="25821" y="1760"/>
                  </a:lnTo>
                  <a:lnTo>
                    <a:pt x="29428" y="1804"/>
                  </a:lnTo>
                  <a:lnTo>
                    <a:pt x="32728" y="1804"/>
                  </a:lnTo>
                  <a:lnTo>
                    <a:pt x="36027" y="1672"/>
                  </a:lnTo>
                  <a:lnTo>
                    <a:pt x="36027" y="1100"/>
                  </a:lnTo>
                  <a:lnTo>
                    <a:pt x="33431" y="1188"/>
                  </a:lnTo>
                  <a:lnTo>
                    <a:pt x="30880" y="1232"/>
                  </a:lnTo>
                  <a:lnTo>
                    <a:pt x="28329" y="1232"/>
                  </a:lnTo>
                  <a:lnTo>
                    <a:pt x="25821" y="1188"/>
                  </a:lnTo>
                  <a:lnTo>
                    <a:pt x="23402" y="1100"/>
                  </a:lnTo>
                  <a:lnTo>
                    <a:pt x="21203" y="1013"/>
                  </a:lnTo>
                  <a:lnTo>
                    <a:pt x="17112" y="705"/>
                  </a:lnTo>
                  <a:lnTo>
                    <a:pt x="13109" y="441"/>
                  </a:lnTo>
                  <a:lnTo>
                    <a:pt x="10733" y="309"/>
                  </a:lnTo>
                  <a:lnTo>
                    <a:pt x="8050" y="221"/>
                  </a:lnTo>
                  <a:lnTo>
                    <a:pt x="4003" y="89"/>
                  </a:lnTo>
                  <a:lnTo>
                    <a:pt x="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3"/>
            <p:cNvSpPr/>
            <p:nvPr/>
          </p:nvSpPr>
          <p:spPr>
            <a:xfrm>
              <a:off x="1395025" y="2109125"/>
              <a:ext cx="901775" cy="29725"/>
            </a:xfrm>
            <a:custGeom>
              <a:avLst/>
              <a:gdLst/>
              <a:ahLst/>
              <a:cxnLst/>
              <a:rect l="l" t="t" r="r" b="b"/>
              <a:pathLst>
                <a:path w="36071" h="1189" extrusionOk="0">
                  <a:moveTo>
                    <a:pt x="44" y="1"/>
                  </a:moveTo>
                  <a:lnTo>
                    <a:pt x="0" y="573"/>
                  </a:lnTo>
                  <a:lnTo>
                    <a:pt x="7698" y="881"/>
                  </a:lnTo>
                  <a:lnTo>
                    <a:pt x="15264" y="1101"/>
                  </a:lnTo>
                  <a:lnTo>
                    <a:pt x="19047" y="1145"/>
                  </a:lnTo>
                  <a:lnTo>
                    <a:pt x="23094" y="1189"/>
                  </a:lnTo>
                  <a:lnTo>
                    <a:pt x="24194" y="1189"/>
                  </a:lnTo>
                  <a:lnTo>
                    <a:pt x="27185" y="1145"/>
                  </a:lnTo>
                  <a:lnTo>
                    <a:pt x="30176" y="1101"/>
                  </a:lnTo>
                  <a:lnTo>
                    <a:pt x="33123" y="1013"/>
                  </a:lnTo>
                  <a:lnTo>
                    <a:pt x="36071" y="881"/>
                  </a:lnTo>
                  <a:lnTo>
                    <a:pt x="36071" y="265"/>
                  </a:lnTo>
                  <a:lnTo>
                    <a:pt x="33123" y="397"/>
                  </a:lnTo>
                  <a:lnTo>
                    <a:pt x="30132" y="485"/>
                  </a:lnTo>
                  <a:lnTo>
                    <a:pt x="27185" y="573"/>
                  </a:lnTo>
                  <a:lnTo>
                    <a:pt x="19531" y="573"/>
                  </a:lnTo>
                  <a:lnTo>
                    <a:pt x="15264" y="485"/>
                  </a:lnTo>
                  <a:lnTo>
                    <a:pt x="7698" y="265"/>
                  </a:lnTo>
                  <a:lnTo>
                    <a:pt x="4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3"/>
            <p:cNvSpPr/>
            <p:nvPr/>
          </p:nvSpPr>
          <p:spPr>
            <a:xfrm>
              <a:off x="1395025" y="1838600"/>
              <a:ext cx="901775" cy="23125"/>
            </a:xfrm>
            <a:custGeom>
              <a:avLst/>
              <a:gdLst/>
              <a:ahLst/>
              <a:cxnLst/>
              <a:rect l="l" t="t" r="r" b="b"/>
              <a:pathLst>
                <a:path w="36071" h="925" extrusionOk="0">
                  <a:moveTo>
                    <a:pt x="44" y="1"/>
                  </a:moveTo>
                  <a:lnTo>
                    <a:pt x="0" y="616"/>
                  </a:lnTo>
                  <a:lnTo>
                    <a:pt x="7566" y="792"/>
                  </a:lnTo>
                  <a:lnTo>
                    <a:pt x="13417" y="880"/>
                  </a:lnTo>
                  <a:lnTo>
                    <a:pt x="19091" y="924"/>
                  </a:lnTo>
                  <a:lnTo>
                    <a:pt x="21247" y="880"/>
                  </a:lnTo>
                  <a:lnTo>
                    <a:pt x="28593" y="880"/>
                  </a:lnTo>
                  <a:lnTo>
                    <a:pt x="36071" y="792"/>
                  </a:lnTo>
                  <a:lnTo>
                    <a:pt x="36071" y="221"/>
                  </a:lnTo>
                  <a:lnTo>
                    <a:pt x="28593" y="265"/>
                  </a:lnTo>
                  <a:lnTo>
                    <a:pt x="21247" y="309"/>
                  </a:lnTo>
                  <a:lnTo>
                    <a:pt x="14472" y="309"/>
                  </a:lnTo>
                  <a:lnTo>
                    <a:pt x="7610" y="221"/>
                  </a:lnTo>
                  <a:lnTo>
                    <a:pt x="4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3"/>
            <p:cNvSpPr/>
            <p:nvPr/>
          </p:nvSpPr>
          <p:spPr>
            <a:xfrm>
              <a:off x="1396125" y="1735225"/>
              <a:ext cx="900675" cy="19825"/>
            </a:xfrm>
            <a:custGeom>
              <a:avLst/>
              <a:gdLst/>
              <a:ahLst/>
              <a:cxnLst/>
              <a:rect l="l" t="t" r="r" b="b"/>
              <a:pathLst>
                <a:path w="36027" h="793" extrusionOk="0">
                  <a:moveTo>
                    <a:pt x="0" y="1"/>
                  </a:moveTo>
                  <a:lnTo>
                    <a:pt x="0" y="617"/>
                  </a:lnTo>
                  <a:lnTo>
                    <a:pt x="9897" y="705"/>
                  </a:lnTo>
                  <a:lnTo>
                    <a:pt x="22346" y="793"/>
                  </a:lnTo>
                  <a:lnTo>
                    <a:pt x="22478" y="793"/>
                  </a:lnTo>
                  <a:lnTo>
                    <a:pt x="29208" y="749"/>
                  </a:lnTo>
                  <a:lnTo>
                    <a:pt x="36027" y="617"/>
                  </a:lnTo>
                  <a:lnTo>
                    <a:pt x="36027" y="1"/>
                  </a:lnTo>
                  <a:lnTo>
                    <a:pt x="29208" y="177"/>
                  </a:lnTo>
                  <a:lnTo>
                    <a:pt x="22478" y="221"/>
                  </a:lnTo>
                  <a:lnTo>
                    <a:pt x="9897" y="133"/>
                  </a:lnTo>
                  <a:lnTo>
                    <a:pt x="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3"/>
            <p:cNvSpPr/>
            <p:nvPr/>
          </p:nvSpPr>
          <p:spPr>
            <a:xfrm>
              <a:off x="1396125" y="1635150"/>
              <a:ext cx="901775" cy="37425"/>
            </a:xfrm>
            <a:custGeom>
              <a:avLst/>
              <a:gdLst/>
              <a:ahLst/>
              <a:cxnLst/>
              <a:rect l="l" t="t" r="r" b="b"/>
              <a:pathLst>
                <a:path w="36071" h="1497" extrusionOk="0">
                  <a:moveTo>
                    <a:pt x="0" y="1"/>
                  </a:moveTo>
                  <a:lnTo>
                    <a:pt x="0" y="573"/>
                  </a:lnTo>
                  <a:lnTo>
                    <a:pt x="2903" y="617"/>
                  </a:lnTo>
                  <a:lnTo>
                    <a:pt x="5850" y="661"/>
                  </a:lnTo>
                  <a:lnTo>
                    <a:pt x="8798" y="749"/>
                  </a:lnTo>
                  <a:lnTo>
                    <a:pt x="11745" y="881"/>
                  </a:lnTo>
                  <a:lnTo>
                    <a:pt x="14648" y="1056"/>
                  </a:lnTo>
                  <a:lnTo>
                    <a:pt x="16848" y="1188"/>
                  </a:lnTo>
                  <a:lnTo>
                    <a:pt x="20103" y="1364"/>
                  </a:lnTo>
                  <a:lnTo>
                    <a:pt x="22390" y="1452"/>
                  </a:lnTo>
                  <a:lnTo>
                    <a:pt x="24722" y="1496"/>
                  </a:lnTo>
                  <a:lnTo>
                    <a:pt x="27537" y="1452"/>
                  </a:lnTo>
                  <a:lnTo>
                    <a:pt x="30352" y="1320"/>
                  </a:lnTo>
                  <a:lnTo>
                    <a:pt x="33211" y="1144"/>
                  </a:lnTo>
                  <a:lnTo>
                    <a:pt x="36071" y="881"/>
                  </a:lnTo>
                  <a:lnTo>
                    <a:pt x="35983" y="309"/>
                  </a:lnTo>
                  <a:lnTo>
                    <a:pt x="33959" y="485"/>
                  </a:lnTo>
                  <a:lnTo>
                    <a:pt x="31936" y="617"/>
                  </a:lnTo>
                  <a:lnTo>
                    <a:pt x="29956" y="749"/>
                  </a:lnTo>
                  <a:lnTo>
                    <a:pt x="27977" y="837"/>
                  </a:lnTo>
                  <a:lnTo>
                    <a:pt x="25997" y="881"/>
                  </a:lnTo>
                  <a:lnTo>
                    <a:pt x="24018" y="881"/>
                  </a:lnTo>
                  <a:lnTo>
                    <a:pt x="22082" y="837"/>
                  </a:lnTo>
                  <a:lnTo>
                    <a:pt x="20147" y="793"/>
                  </a:lnTo>
                  <a:lnTo>
                    <a:pt x="16892" y="573"/>
                  </a:lnTo>
                  <a:lnTo>
                    <a:pt x="14692" y="441"/>
                  </a:lnTo>
                  <a:lnTo>
                    <a:pt x="11789" y="309"/>
                  </a:lnTo>
                  <a:lnTo>
                    <a:pt x="8798" y="177"/>
                  </a:lnTo>
                  <a:lnTo>
                    <a:pt x="5850" y="89"/>
                  </a:lnTo>
                  <a:lnTo>
                    <a:pt x="290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3"/>
            <p:cNvSpPr/>
            <p:nvPr/>
          </p:nvSpPr>
          <p:spPr>
            <a:xfrm>
              <a:off x="1396125" y="1531775"/>
              <a:ext cx="900675" cy="17625"/>
            </a:xfrm>
            <a:custGeom>
              <a:avLst/>
              <a:gdLst/>
              <a:ahLst/>
              <a:cxnLst/>
              <a:rect l="l" t="t" r="r" b="b"/>
              <a:pathLst>
                <a:path w="36027" h="705" extrusionOk="0">
                  <a:moveTo>
                    <a:pt x="36027" y="1"/>
                  </a:moveTo>
                  <a:lnTo>
                    <a:pt x="18959" y="89"/>
                  </a:lnTo>
                  <a:lnTo>
                    <a:pt x="9458" y="133"/>
                  </a:lnTo>
                  <a:lnTo>
                    <a:pt x="0" y="89"/>
                  </a:lnTo>
                  <a:lnTo>
                    <a:pt x="0" y="705"/>
                  </a:lnTo>
                  <a:lnTo>
                    <a:pt x="18959" y="705"/>
                  </a:lnTo>
                  <a:lnTo>
                    <a:pt x="36027" y="617"/>
                  </a:lnTo>
                  <a:lnTo>
                    <a:pt x="3602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3"/>
            <p:cNvSpPr/>
            <p:nvPr/>
          </p:nvSpPr>
          <p:spPr>
            <a:xfrm>
              <a:off x="1395025" y="1416325"/>
              <a:ext cx="901775" cy="31900"/>
            </a:xfrm>
            <a:custGeom>
              <a:avLst/>
              <a:gdLst/>
              <a:ahLst/>
              <a:cxnLst/>
              <a:rect l="l" t="t" r="r" b="b"/>
              <a:pathLst>
                <a:path w="36071" h="1276" extrusionOk="0">
                  <a:moveTo>
                    <a:pt x="44" y="0"/>
                  </a:moveTo>
                  <a:lnTo>
                    <a:pt x="0" y="616"/>
                  </a:lnTo>
                  <a:lnTo>
                    <a:pt x="4003" y="792"/>
                  </a:lnTo>
                  <a:lnTo>
                    <a:pt x="8006" y="968"/>
                  </a:lnTo>
                  <a:lnTo>
                    <a:pt x="12009" y="1100"/>
                  </a:lnTo>
                  <a:lnTo>
                    <a:pt x="15924" y="1188"/>
                  </a:lnTo>
                  <a:lnTo>
                    <a:pt x="20191" y="1276"/>
                  </a:lnTo>
                  <a:lnTo>
                    <a:pt x="27669" y="1276"/>
                  </a:lnTo>
                  <a:lnTo>
                    <a:pt x="30484" y="1188"/>
                  </a:lnTo>
                  <a:lnTo>
                    <a:pt x="33299" y="1100"/>
                  </a:lnTo>
                  <a:lnTo>
                    <a:pt x="36071" y="1012"/>
                  </a:lnTo>
                  <a:lnTo>
                    <a:pt x="36071" y="396"/>
                  </a:lnTo>
                  <a:lnTo>
                    <a:pt x="33255" y="528"/>
                  </a:lnTo>
                  <a:lnTo>
                    <a:pt x="30484" y="616"/>
                  </a:lnTo>
                  <a:lnTo>
                    <a:pt x="27669" y="660"/>
                  </a:lnTo>
                  <a:lnTo>
                    <a:pt x="24854" y="704"/>
                  </a:lnTo>
                  <a:lnTo>
                    <a:pt x="20807" y="660"/>
                  </a:lnTo>
                  <a:lnTo>
                    <a:pt x="15924" y="616"/>
                  </a:lnTo>
                  <a:lnTo>
                    <a:pt x="12009" y="484"/>
                  </a:lnTo>
                  <a:lnTo>
                    <a:pt x="8050" y="352"/>
                  </a:lnTo>
                  <a:lnTo>
                    <a:pt x="4047" y="220"/>
                  </a:lnTo>
                  <a:lnTo>
                    <a:pt x="4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 name="Google Shape;68;p3"/>
          <p:cNvGrpSpPr/>
          <p:nvPr/>
        </p:nvGrpSpPr>
        <p:grpSpPr>
          <a:xfrm>
            <a:off x="8018856" y="4088268"/>
            <a:ext cx="1328233" cy="387520"/>
            <a:chOff x="1444500" y="3819175"/>
            <a:chExt cx="889700" cy="259575"/>
          </a:xfrm>
        </p:grpSpPr>
        <p:sp>
          <p:nvSpPr>
            <p:cNvPr id="69" name="Google Shape;69;p3"/>
            <p:cNvSpPr/>
            <p:nvPr/>
          </p:nvSpPr>
          <p:spPr>
            <a:xfrm>
              <a:off x="1444500" y="3819175"/>
              <a:ext cx="28625" cy="250775"/>
            </a:xfrm>
            <a:custGeom>
              <a:avLst/>
              <a:gdLst/>
              <a:ahLst/>
              <a:cxnLst/>
              <a:rect l="l" t="t" r="r" b="b"/>
              <a:pathLst>
                <a:path w="1145" h="10031" extrusionOk="0">
                  <a:moveTo>
                    <a:pt x="264" y="1"/>
                  </a:moveTo>
                  <a:lnTo>
                    <a:pt x="132" y="45"/>
                  </a:lnTo>
                  <a:lnTo>
                    <a:pt x="44" y="89"/>
                  </a:lnTo>
                  <a:lnTo>
                    <a:pt x="1" y="221"/>
                  </a:lnTo>
                  <a:lnTo>
                    <a:pt x="1" y="309"/>
                  </a:lnTo>
                  <a:lnTo>
                    <a:pt x="220" y="2640"/>
                  </a:lnTo>
                  <a:lnTo>
                    <a:pt x="396" y="5016"/>
                  </a:lnTo>
                  <a:lnTo>
                    <a:pt x="484" y="7347"/>
                  </a:lnTo>
                  <a:lnTo>
                    <a:pt x="528" y="9722"/>
                  </a:lnTo>
                  <a:lnTo>
                    <a:pt x="528" y="9810"/>
                  </a:lnTo>
                  <a:lnTo>
                    <a:pt x="616" y="9942"/>
                  </a:lnTo>
                  <a:lnTo>
                    <a:pt x="704" y="9986"/>
                  </a:lnTo>
                  <a:lnTo>
                    <a:pt x="836" y="10030"/>
                  </a:lnTo>
                  <a:lnTo>
                    <a:pt x="924" y="9986"/>
                  </a:lnTo>
                  <a:lnTo>
                    <a:pt x="1056" y="9942"/>
                  </a:lnTo>
                  <a:lnTo>
                    <a:pt x="1100" y="9810"/>
                  </a:lnTo>
                  <a:lnTo>
                    <a:pt x="1144" y="9722"/>
                  </a:lnTo>
                  <a:lnTo>
                    <a:pt x="1100" y="7347"/>
                  </a:lnTo>
                  <a:lnTo>
                    <a:pt x="1012" y="4972"/>
                  </a:lnTo>
                  <a:lnTo>
                    <a:pt x="836" y="2596"/>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3"/>
            <p:cNvSpPr/>
            <p:nvPr/>
          </p:nvSpPr>
          <p:spPr>
            <a:xfrm>
              <a:off x="1481900" y="3849975"/>
              <a:ext cx="33000" cy="201275"/>
            </a:xfrm>
            <a:custGeom>
              <a:avLst/>
              <a:gdLst/>
              <a:ahLst/>
              <a:cxnLst/>
              <a:rect l="l" t="t" r="r" b="b"/>
              <a:pathLst>
                <a:path w="1320" h="8051" extrusionOk="0">
                  <a:moveTo>
                    <a:pt x="132" y="1"/>
                  </a:moveTo>
                  <a:lnTo>
                    <a:pt x="44" y="89"/>
                  </a:lnTo>
                  <a:lnTo>
                    <a:pt x="0" y="177"/>
                  </a:lnTo>
                  <a:lnTo>
                    <a:pt x="0" y="309"/>
                  </a:lnTo>
                  <a:lnTo>
                    <a:pt x="704" y="7787"/>
                  </a:lnTo>
                  <a:lnTo>
                    <a:pt x="748" y="7875"/>
                  </a:lnTo>
                  <a:lnTo>
                    <a:pt x="792" y="7963"/>
                  </a:lnTo>
                  <a:lnTo>
                    <a:pt x="880" y="8007"/>
                  </a:lnTo>
                  <a:lnTo>
                    <a:pt x="1012" y="8051"/>
                  </a:lnTo>
                  <a:lnTo>
                    <a:pt x="1144" y="8007"/>
                  </a:lnTo>
                  <a:lnTo>
                    <a:pt x="1232" y="7919"/>
                  </a:lnTo>
                  <a:lnTo>
                    <a:pt x="1276" y="7831"/>
                  </a:lnTo>
                  <a:lnTo>
                    <a:pt x="1320" y="7699"/>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3"/>
            <p:cNvSpPr/>
            <p:nvPr/>
          </p:nvSpPr>
          <p:spPr>
            <a:xfrm>
              <a:off x="1540175" y="3866475"/>
              <a:ext cx="26425" cy="194675"/>
            </a:xfrm>
            <a:custGeom>
              <a:avLst/>
              <a:gdLst/>
              <a:ahLst/>
              <a:cxnLst/>
              <a:rect l="l" t="t" r="r" b="b"/>
              <a:pathLst>
                <a:path w="1057" h="7787" extrusionOk="0">
                  <a:moveTo>
                    <a:pt x="264" y="0"/>
                  </a:moveTo>
                  <a:lnTo>
                    <a:pt x="176" y="44"/>
                  </a:lnTo>
                  <a:lnTo>
                    <a:pt x="88" y="132"/>
                  </a:lnTo>
                  <a:lnTo>
                    <a:pt x="1" y="220"/>
                  </a:lnTo>
                  <a:lnTo>
                    <a:pt x="1" y="352"/>
                  </a:lnTo>
                  <a:lnTo>
                    <a:pt x="484" y="7523"/>
                  </a:lnTo>
                  <a:lnTo>
                    <a:pt x="484" y="7654"/>
                  </a:lnTo>
                  <a:lnTo>
                    <a:pt x="572" y="7742"/>
                  </a:lnTo>
                  <a:lnTo>
                    <a:pt x="660" y="7786"/>
                  </a:lnTo>
                  <a:lnTo>
                    <a:pt x="880" y="7786"/>
                  </a:lnTo>
                  <a:lnTo>
                    <a:pt x="1012" y="7698"/>
                  </a:lnTo>
                  <a:lnTo>
                    <a:pt x="1056" y="7610"/>
                  </a:lnTo>
                  <a:lnTo>
                    <a:pt x="1056" y="7479"/>
                  </a:lnTo>
                  <a:lnTo>
                    <a:pt x="572"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3"/>
            <p:cNvSpPr/>
            <p:nvPr/>
          </p:nvSpPr>
          <p:spPr>
            <a:xfrm>
              <a:off x="1585275" y="3870875"/>
              <a:ext cx="15400" cy="173775"/>
            </a:xfrm>
            <a:custGeom>
              <a:avLst/>
              <a:gdLst/>
              <a:ahLst/>
              <a:cxnLst/>
              <a:rect l="l" t="t" r="r" b="b"/>
              <a:pathLst>
                <a:path w="616" h="6951" extrusionOk="0">
                  <a:moveTo>
                    <a:pt x="308" y="0"/>
                  </a:moveTo>
                  <a:lnTo>
                    <a:pt x="220" y="44"/>
                  </a:lnTo>
                  <a:lnTo>
                    <a:pt x="88" y="88"/>
                  </a:lnTo>
                  <a:lnTo>
                    <a:pt x="44" y="220"/>
                  </a:lnTo>
                  <a:lnTo>
                    <a:pt x="0" y="308"/>
                  </a:lnTo>
                  <a:lnTo>
                    <a:pt x="0" y="6643"/>
                  </a:lnTo>
                  <a:lnTo>
                    <a:pt x="0" y="6731"/>
                  </a:lnTo>
                  <a:lnTo>
                    <a:pt x="88" y="6863"/>
                  </a:lnTo>
                  <a:lnTo>
                    <a:pt x="176" y="6907"/>
                  </a:lnTo>
                  <a:lnTo>
                    <a:pt x="308" y="6951"/>
                  </a:lnTo>
                  <a:lnTo>
                    <a:pt x="396" y="6907"/>
                  </a:lnTo>
                  <a:lnTo>
                    <a:pt x="484" y="6863"/>
                  </a:lnTo>
                  <a:lnTo>
                    <a:pt x="572" y="6731"/>
                  </a:lnTo>
                  <a:lnTo>
                    <a:pt x="572" y="6643"/>
                  </a:lnTo>
                  <a:lnTo>
                    <a:pt x="616" y="308"/>
                  </a:lnTo>
                  <a:lnTo>
                    <a:pt x="616" y="220"/>
                  </a:lnTo>
                  <a:lnTo>
                    <a:pt x="528" y="88"/>
                  </a:lnTo>
                  <a:lnTo>
                    <a:pt x="440"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3"/>
            <p:cNvSpPr/>
            <p:nvPr/>
          </p:nvSpPr>
          <p:spPr>
            <a:xfrm>
              <a:off x="1635850" y="3858775"/>
              <a:ext cx="25325" cy="196875"/>
            </a:xfrm>
            <a:custGeom>
              <a:avLst/>
              <a:gdLst/>
              <a:ahLst/>
              <a:cxnLst/>
              <a:rect l="l" t="t" r="r" b="b"/>
              <a:pathLst>
                <a:path w="1013" h="7875" extrusionOk="0">
                  <a:moveTo>
                    <a:pt x="264" y="1"/>
                  </a:moveTo>
                  <a:lnTo>
                    <a:pt x="132" y="45"/>
                  </a:lnTo>
                  <a:lnTo>
                    <a:pt x="45" y="89"/>
                  </a:lnTo>
                  <a:lnTo>
                    <a:pt x="1" y="220"/>
                  </a:lnTo>
                  <a:lnTo>
                    <a:pt x="1" y="308"/>
                  </a:lnTo>
                  <a:lnTo>
                    <a:pt x="220" y="2112"/>
                  </a:lnTo>
                  <a:lnTo>
                    <a:pt x="352" y="3960"/>
                  </a:lnTo>
                  <a:lnTo>
                    <a:pt x="396" y="5763"/>
                  </a:lnTo>
                  <a:lnTo>
                    <a:pt x="352" y="7567"/>
                  </a:lnTo>
                  <a:lnTo>
                    <a:pt x="396" y="7699"/>
                  </a:lnTo>
                  <a:lnTo>
                    <a:pt x="440" y="7787"/>
                  </a:lnTo>
                  <a:lnTo>
                    <a:pt x="528" y="7874"/>
                  </a:lnTo>
                  <a:lnTo>
                    <a:pt x="792" y="7874"/>
                  </a:lnTo>
                  <a:lnTo>
                    <a:pt x="880" y="7831"/>
                  </a:lnTo>
                  <a:lnTo>
                    <a:pt x="924" y="7743"/>
                  </a:lnTo>
                  <a:lnTo>
                    <a:pt x="968" y="7611"/>
                  </a:lnTo>
                  <a:lnTo>
                    <a:pt x="1012" y="5763"/>
                  </a:lnTo>
                  <a:lnTo>
                    <a:pt x="968" y="3916"/>
                  </a:lnTo>
                  <a:lnTo>
                    <a:pt x="836" y="2068"/>
                  </a:lnTo>
                  <a:lnTo>
                    <a:pt x="616" y="220"/>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3"/>
            <p:cNvSpPr/>
            <p:nvPr/>
          </p:nvSpPr>
          <p:spPr>
            <a:xfrm>
              <a:off x="1691925" y="3868675"/>
              <a:ext cx="19825" cy="172675"/>
            </a:xfrm>
            <a:custGeom>
              <a:avLst/>
              <a:gdLst/>
              <a:ahLst/>
              <a:cxnLst/>
              <a:rect l="l" t="t" r="r" b="b"/>
              <a:pathLst>
                <a:path w="793" h="6907" extrusionOk="0">
                  <a:moveTo>
                    <a:pt x="441" y="0"/>
                  </a:moveTo>
                  <a:lnTo>
                    <a:pt x="309" y="44"/>
                  </a:lnTo>
                  <a:lnTo>
                    <a:pt x="221" y="132"/>
                  </a:lnTo>
                  <a:lnTo>
                    <a:pt x="177" y="220"/>
                  </a:lnTo>
                  <a:lnTo>
                    <a:pt x="133" y="352"/>
                  </a:lnTo>
                  <a:lnTo>
                    <a:pt x="177" y="1892"/>
                  </a:lnTo>
                  <a:lnTo>
                    <a:pt x="177" y="3476"/>
                  </a:lnTo>
                  <a:lnTo>
                    <a:pt x="133" y="5015"/>
                  </a:lnTo>
                  <a:lnTo>
                    <a:pt x="1" y="6599"/>
                  </a:lnTo>
                  <a:lnTo>
                    <a:pt x="45" y="6687"/>
                  </a:lnTo>
                  <a:lnTo>
                    <a:pt x="89" y="6819"/>
                  </a:lnTo>
                  <a:lnTo>
                    <a:pt x="177" y="6863"/>
                  </a:lnTo>
                  <a:lnTo>
                    <a:pt x="309" y="6907"/>
                  </a:lnTo>
                  <a:lnTo>
                    <a:pt x="441" y="6907"/>
                  </a:lnTo>
                  <a:lnTo>
                    <a:pt x="529" y="6819"/>
                  </a:lnTo>
                  <a:lnTo>
                    <a:pt x="573" y="6731"/>
                  </a:lnTo>
                  <a:lnTo>
                    <a:pt x="617" y="6643"/>
                  </a:lnTo>
                  <a:lnTo>
                    <a:pt x="705" y="5059"/>
                  </a:lnTo>
                  <a:lnTo>
                    <a:pt x="793" y="3476"/>
                  </a:lnTo>
                  <a:lnTo>
                    <a:pt x="793" y="1892"/>
                  </a:lnTo>
                  <a:lnTo>
                    <a:pt x="749" y="308"/>
                  </a:lnTo>
                  <a:lnTo>
                    <a:pt x="705" y="176"/>
                  </a:lnTo>
                  <a:lnTo>
                    <a:pt x="661" y="88"/>
                  </a:lnTo>
                  <a:lnTo>
                    <a:pt x="573" y="44"/>
                  </a:lnTo>
                  <a:lnTo>
                    <a:pt x="44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3"/>
            <p:cNvSpPr/>
            <p:nvPr/>
          </p:nvSpPr>
          <p:spPr>
            <a:xfrm>
              <a:off x="1740325" y="3892875"/>
              <a:ext cx="23125" cy="181475"/>
            </a:xfrm>
            <a:custGeom>
              <a:avLst/>
              <a:gdLst/>
              <a:ahLst/>
              <a:cxnLst/>
              <a:rect l="l" t="t" r="r" b="b"/>
              <a:pathLst>
                <a:path w="925" h="7259" extrusionOk="0">
                  <a:moveTo>
                    <a:pt x="308" y="0"/>
                  </a:moveTo>
                  <a:lnTo>
                    <a:pt x="176" y="44"/>
                  </a:lnTo>
                  <a:lnTo>
                    <a:pt x="88" y="132"/>
                  </a:lnTo>
                  <a:lnTo>
                    <a:pt x="44" y="220"/>
                  </a:lnTo>
                  <a:lnTo>
                    <a:pt x="0" y="308"/>
                  </a:lnTo>
                  <a:lnTo>
                    <a:pt x="308" y="6950"/>
                  </a:lnTo>
                  <a:lnTo>
                    <a:pt x="352" y="7082"/>
                  </a:lnTo>
                  <a:lnTo>
                    <a:pt x="396" y="7170"/>
                  </a:lnTo>
                  <a:lnTo>
                    <a:pt x="484" y="7214"/>
                  </a:lnTo>
                  <a:lnTo>
                    <a:pt x="616" y="7258"/>
                  </a:lnTo>
                  <a:lnTo>
                    <a:pt x="748" y="7214"/>
                  </a:lnTo>
                  <a:lnTo>
                    <a:pt x="836" y="7170"/>
                  </a:lnTo>
                  <a:lnTo>
                    <a:pt x="880" y="7038"/>
                  </a:lnTo>
                  <a:lnTo>
                    <a:pt x="924" y="6950"/>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3"/>
            <p:cNvSpPr/>
            <p:nvPr/>
          </p:nvSpPr>
          <p:spPr>
            <a:xfrm>
              <a:off x="1773325" y="3874175"/>
              <a:ext cx="34100" cy="193575"/>
            </a:xfrm>
            <a:custGeom>
              <a:avLst/>
              <a:gdLst/>
              <a:ahLst/>
              <a:cxnLst/>
              <a:rect l="l" t="t" r="r" b="b"/>
              <a:pathLst>
                <a:path w="1364" h="7743" extrusionOk="0">
                  <a:moveTo>
                    <a:pt x="132" y="0"/>
                  </a:moveTo>
                  <a:lnTo>
                    <a:pt x="44" y="88"/>
                  </a:lnTo>
                  <a:lnTo>
                    <a:pt x="0" y="220"/>
                  </a:lnTo>
                  <a:lnTo>
                    <a:pt x="0" y="308"/>
                  </a:lnTo>
                  <a:lnTo>
                    <a:pt x="264" y="2112"/>
                  </a:lnTo>
                  <a:lnTo>
                    <a:pt x="484" y="3871"/>
                  </a:lnTo>
                  <a:lnTo>
                    <a:pt x="660" y="5675"/>
                  </a:lnTo>
                  <a:lnTo>
                    <a:pt x="792" y="7478"/>
                  </a:lnTo>
                  <a:lnTo>
                    <a:pt x="792" y="7610"/>
                  </a:lnTo>
                  <a:lnTo>
                    <a:pt x="880" y="7698"/>
                  </a:lnTo>
                  <a:lnTo>
                    <a:pt x="968" y="7742"/>
                  </a:lnTo>
                  <a:lnTo>
                    <a:pt x="1232" y="7742"/>
                  </a:lnTo>
                  <a:lnTo>
                    <a:pt x="1320" y="7654"/>
                  </a:lnTo>
                  <a:lnTo>
                    <a:pt x="1364" y="7566"/>
                  </a:lnTo>
                  <a:lnTo>
                    <a:pt x="1364" y="7434"/>
                  </a:lnTo>
                  <a:lnTo>
                    <a:pt x="1232" y="5631"/>
                  </a:lnTo>
                  <a:lnTo>
                    <a:pt x="1056" y="3827"/>
                  </a:lnTo>
                  <a:lnTo>
                    <a:pt x="836" y="202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3"/>
            <p:cNvSpPr/>
            <p:nvPr/>
          </p:nvSpPr>
          <p:spPr>
            <a:xfrm>
              <a:off x="1832700" y="3864275"/>
              <a:ext cx="20925" cy="194675"/>
            </a:xfrm>
            <a:custGeom>
              <a:avLst/>
              <a:gdLst/>
              <a:ahLst/>
              <a:cxnLst/>
              <a:rect l="l" t="t" r="r" b="b"/>
              <a:pathLst>
                <a:path w="837" h="7787" extrusionOk="0">
                  <a:moveTo>
                    <a:pt x="264" y="0"/>
                  </a:moveTo>
                  <a:lnTo>
                    <a:pt x="176" y="44"/>
                  </a:lnTo>
                  <a:lnTo>
                    <a:pt x="88" y="132"/>
                  </a:lnTo>
                  <a:lnTo>
                    <a:pt x="0" y="220"/>
                  </a:lnTo>
                  <a:lnTo>
                    <a:pt x="0" y="352"/>
                  </a:lnTo>
                  <a:lnTo>
                    <a:pt x="220" y="5983"/>
                  </a:lnTo>
                  <a:lnTo>
                    <a:pt x="220" y="6687"/>
                  </a:lnTo>
                  <a:lnTo>
                    <a:pt x="220" y="7083"/>
                  </a:lnTo>
                  <a:lnTo>
                    <a:pt x="176" y="7435"/>
                  </a:lnTo>
                  <a:lnTo>
                    <a:pt x="132" y="7523"/>
                  </a:lnTo>
                  <a:lnTo>
                    <a:pt x="176" y="7654"/>
                  </a:lnTo>
                  <a:lnTo>
                    <a:pt x="264" y="7742"/>
                  </a:lnTo>
                  <a:lnTo>
                    <a:pt x="396" y="7786"/>
                  </a:lnTo>
                  <a:lnTo>
                    <a:pt x="528" y="7786"/>
                  </a:lnTo>
                  <a:lnTo>
                    <a:pt x="616" y="7742"/>
                  </a:lnTo>
                  <a:lnTo>
                    <a:pt x="704" y="7654"/>
                  </a:lnTo>
                  <a:lnTo>
                    <a:pt x="748" y="7567"/>
                  </a:lnTo>
                  <a:lnTo>
                    <a:pt x="792" y="7127"/>
                  </a:lnTo>
                  <a:lnTo>
                    <a:pt x="836" y="6731"/>
                  </a:lnTo>
                  <a:lnTo>
                    <a:pt x="836" y="5939"/>
                  </a:lnTo>
                  <a:lnTo>
                    <a:pt x="616"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3"/>
            <p:cNvSpPr/>
            <p:nvPr/>
          </p:nvSpPr>
          <p:spPr>
            <a:xfrm>
              <a:off x="1895375" y="3841175"/>
              <a:ext cx="19825" cy="188075"/>
            </a:xfrm>
            <a:custGeom>
              <a:avLst/>
              <a:gdLst/>
              <a:ahLst/>
              <a:cxnLst/>
              <a:rect l="l" t="t" r="r" b="b"/>
              <a:pathLst>
                <a:path w="793" h="7523" extrusionOk="0">
                  <a:moveTo>
                    <a:pt x="177" y="1"/>
                  </a:moveTo>
                  <a:lnTo>
                    <a:pt x="89" y="89"/>
                  </a:lnTo>
                  <a:lnTo>
                    <a:pt x="45" y="177"/>
                  </a:lnTo>
                  <a:lnTo>
                    <a:pt x="1" y="309"/>
                  </a:lnTo>
                  <a:lnTo>
                    <a:pt x="133" y="2024"/>
                  </a:lnTo>
                  <a:lnTo>
                    <a:pt x="221" y="3740"/>
                  </a:lnTo>
                  <a:lnTo>
                    <a:pt x="177" y="5455"/>
                  </a:lnTo>
                  <a:lnTo>
                    <a:pt x="45" y="7171"/>
                  </a:lnTo>
                  <a:lnTo>
                    <a:pt x="45" y="7303"/>
                  </a:lnTo>
                  <a:lnTo>
                    <a:pt x="133" y="7391"/>
                  </a:lnTo>
                  <a:lnTo>
                    <a:pt x="221" y="7479"/>
                  </a:lnTo>
                  <a:lnTo>
                    <a:pt x="309" y="7479"/>
                  </a:lnTo>
                  <a:lnTo>
                    <a:pt x="353" y="7523"/>
                  </a:lnTo>
                  <a:lnTo>
                    <a:pt x="441" y="7479"/>
                  </a:lnTo>
                  <a:lnTo>
                    <a:pt x="529" y="7435"/>
                  </a:lnTo>
                  <a:lnTo>
                    <a:pt x="617" y="7347"/>
                  </a:lnTo>
                  <a:lnTo>
                    <a:pt x="661" y="7215"/>
                  </a:lnTo>
                  <a:lnTo>
                    <a:pt x="749" y="5499"/>
                  </a:lnTo>
                  <a:lnTo>
                    <a:pt x="793" y="3740"/>
                  </a:lnTo>
                  <a:lnTo>
                    <a:pt x="749" y="1980"/>
                  </a:lnTo>
                  <a:lnTo>
                    <a:pt x="617" y="265"/>
                  </a:lnTo>
                  <a:lnTo>
                    <a:pt x="573" y="133"/>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3"/>
            <p:cNvSpPr/>
            <p:nvPr/>
          </p:nvSpPr>
          <p:spPr>
            <a:xfrm>
              <a:off x="1960275" y="3834575"/>
              <a:ext cx="18700" cy="186975"/>
            </a:xfrm>
            <a:custGeom>
              <a:avLst/>
              <a:gdLst/>
              <a:ahLst/>
              <a:cxnLst/>
              <a:rect l="l" t="t" r="r" b="b"/>
              <a:pathLst>
                <a:path w="748" h="7479" extrusionOk="0">
                  <a:moveTo>
                    <a:pt x="176" y="1"/>
                  </a:moveTo>
                  <a:lnTo>
                    <a:pt x="44" y="89"/>
                  </a:lnTo>
                  <a:lnTo>
                    <a:pt x="0" y="177"/>
                  </a:lnTo>
                  <a:lnTo>
                    <a:pt x="0" y="309"/>
                  </a:lnTo>
                  <a:lnTo>
                    <a:pt x="88" y="2024"/>
                  </a:lnTo>
                  <a:lnTo>
                    <a:pt x="132" y="3740"/>
                  </a:lnTo>
                  <a:lnTo>
                    <a:pt x="132" y="5455"/>
                  </a:lnTo>
                  <a:lnTo>
                    <a:pt x="88" y="7171"/>
                  </a:lnTo>
                  <a:lnTo>
                    <a:pt x="132" y="7303"/>
                  </a:lnTo>
                  <a:lnTo>
                    <a:pt x="176" y="7391"/>
                  </a:lnTo>
                  <a:lnTo>
                    <a:pt x="264" y="7435"/>
                  </a:lnTo>
                  <a:lnTo>
                    <a:pt x="396" y="7479"/>
                  </a:lnTo>
                  <a:lnTo>
                    <a:pt x="528" y="7479"/>
                  </a:lnTo>
                  <a:lnTo>
                    <a:pt x="616" y="7391"/>
                  </a:lnTo>
                  <a:lnTo>
                    <a:pt x="704" y="7303"/>
                  </a:lnTo>
                  <a:lnTo>
                    <a:pt x="704" y="7171"/>
                  </a:lnTo>
                  <a:lnTo>
                    <a:pt x="748" y="5455"/>
                  </a:lnTo>
                  <a:lnTo>
                    <a:pt x="748" y="3740"/>
                  </a:lnTo>
                  <a:lnTo>
                    <a:pt x="660" y="1980"/>
                  </a:lnTo>
                  <a:lnTo>
                    <a:pt x="572"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3"/>
            <p:cNvSpPr/>
            <p:nvPr/>
          </p:nvSpPr>
          <p:spPr>
            <a:xfrm>
              <a:off x="2014150" y="3866475"/>
              <a:ext cx="29725" cy="158375"/>
            </a:xfrm>
            <a:custGeom>
              <a:avLst/>
              <a:gdLst/>
              <a:ahLst/>
              <a:cxnLst/>
              <a:rect l="l" t="t" r="r" b="b"/>
              <a:pathLst>
                <a:path w="1189" h="6335" extrusionOk="0">
                  <a:moveTo>
                    <a:pt x="265" y="0"/>
                  </a:moveTo>
                  <a:lnTo>
                    <a:pt x="133" y="44"/>
                  </a:lnTo>
                  <a:lnTo>
                    <a:pt x="45" y="132"/>
                  </a:lnTo>
                  <a:lnTo>
                    <a:pt x="1" y="220"/>
                  </a:lnTo>
                  <a:lnTo>
                    <a:pt x="1" y="352"/>
                  </a:lnTo>
                  <a:lnTo>
                    <a:pt x="309" y="3212"/>
                  </a:lnTo>
                  <a:lnTo>
                    <a:pt x="616" y="6027"/>
                  </a:lnTo>
                  <a:lnTo>
                    <a:pt x="616" y="6159"/>
                  </a:lnTo>
                  <a:lnTo>
                    <a:pt x="704" y="6247"/>
                  </a:lnTo>
                  <a:lnTo>
                    <a:pt x="792" y="6291"/>
                  </a:lnTo>
                  <a:lnTo>
                    <a:pt x="924" y="6335"/>
                  </a:lnTo>
                  <a:lnTo>
                    <a:pt x="1056" y="6291"/>
                  </a:lnTo>
                  <a:lnTo>
                    <a:pt x="1144" y="6203"/>
                  </a:lnTo>
                  <a:lnTo>
                    <a:pt x="1188" y="6115"/>
                  </a:lnTo>
                  <a:lnTo>
                    <a:pt x="1188" y="5983"/>
                  </a:lnTo>
                  <a:lnTo>
                    <a:pt x="924" y="3124"/>
                  </a:lnTo>
                  <a:lnTo>
                    <a:pt x="572" y="264"/>
                  </a:lnTo>
                  <a:lnTo>
                    <a:pt x="528" y="176"/>
                  </a:lnTo>
                  <a:lnTo>
                    <a:pt x="484" y="88"/>
                  </a:lnTo>
                  <a:lnTo>
                    <a:pt x="353" y="44"/>
                  </a:lnTo>
                  <a:lnTo>
                    <a:pt x="265"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3"/>
            <p:cNvSpPr/>
            <p:nvPr/>
          </p:nvSpPr>
          <p:spPr>
            <a:xfrm>
              <a:off x="2065850" y="3843375"/>
              <a:ext cx="34100" cy="211175"/>
            </a:xfrm>
            <a:custGeom>
              <a:avLst/>
              <a:gdLst/>
              <a:ahLst/>
              <a:cxnLst/>
              <a:rect l="l" t="t" r="r" b="b"/>
              <a:pathLst>
                <a:path w="1364" h="8447" extrusionOk="0">
                  <a:moveTo>
                    <a:pt x="176" y="1"/>
                  </a:moveTo>
                  <a:lnTo>
                    <a:pt x="88" y="89"/>
                  </a:lnTo>
                  <a:lnTo>
                    <a:pt x="0" y="221"/>
                  </a:lnTo>
                  <a:lnTo>
                    <a:pt x="0" y="309"/>
                  </a:lnTo>
                  <a:lnTo>
                    <a:pt x="220" y="2332"/>
                  </a:lnTo>
                  <a:lnTo>
                    <a:pt x="440" y="4356"/>
                  </a:lnTo>
                  <a:lnTo>
                    <a:pt x="616" y="6379"/>
                  </a:lnTo>
                  <a:lnTo>
                    <a:pt x="748" y="8447"/>
                  </a:lnTo>
                  <a:lnTo>
                    <a:pt x="1364" y="8403"/>
                  </a:lnTo>
                  <a:lnTo>
                    <a:pt x="1320" y="7787"/>
                  </a:lnTo>
                  <a:lnTo>
                    <a:pt x="1320" y="7699"/>
                  </a:lnTo>
                  <a:lnTo>
                    <a:pt x="1188" y="5851"/>
                  </a:lnTo>
                  <a:lnTo>
                    <a:pt x="1012" y="3960"/>
                  </a:lnTo>
                  <a:lnTo>
                    <a:pt x="836" y="2112"/>
                  </a:lnTo>
                  <a:lnTo>
                    <a:pt x="616"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3"/>
            <p:cNvSpPr/>
            <p:nvPr/>
          </p:nvSpPr>
          <p:spPr>
            <a:xfrm>
              <a:off x="2121925" y="3848875"/>
              <a:ext cx="26425" cy="194675"/>
            </a:xfrm>
            <a:custGeom>
              <a:avLst/>
              <a:gdLst/>
              <a:ahLst/>
              <a:cxnLst/>
              <a:rect l="l" t="t" r="r" b="b"/>
              <a:pathLst>
                <a:path w="1057" h="7787" extrusionOk="0">
                  <a:moveTo>
                    <a:pt x="264" y="1"/>
                  </a:moveTo>
                  <a:lnTo>
                    <a:pt x="132" y="45"/>
                  </a:lnTo>
                  <a:lnTo>
                    <a:pt x="88" y="133"/>
                  </a:lnTo>
                  <a:lnTo>
                    <a:pt x="0" y="265"/>
                  </a:lnTo>
                  <a:lnTo>
                    <a:pt x="0" y="353"/>
                  </a:lnTo>
                  <a:lnTo>
                    <a:pt x="264" y="2112"/>
                  </a:lnTo>
                  <a:lnTo>
                    <a:pt x="396" y="3916"/>
                  </a:lnTo>
                  <a:lnTo>
                    <a:pt x="484" y="5675"/>
                  </a:lnTo>
                  <a:lnTo>
                    <a:pt x="484" y="7479"/>
                  </a:lnTo>
                  <a:lnTo>
                    <a:pt x="484" y="7611"/>
                  </a:lnTo>
                  <a:lnTo>
                    <a:pt x="528" y="7699"/>
                  </a:lnTo>
                  <a:lnTo>
                    <a:pt x="660" y="7743"/>
                  </a:lnTo>
                  <a:lnTo>
                    <a:pt x="748" y="7787"/>
                  </a:lnTo>
                  <a:lnTo>
                    <a:pt x="880" y="7743"/>
                  </a:lnTo>
                  <a:lnTo>
                    <a:pt x="968" y="7699"/>
                  </a:lnTo>
                  <a:lnTo>
                    <a:pt x="1056" y="7611"/>
                  </a:lnTo>
                  <a:lnTo>
                    <a:pt x="1056" y="7479"/>
                  </a:lnTo>
                  <a:lnTo>
                    <a:pt x="1056" y="5675"/>
                  </a:lnTo>
                  <a:lnTo>
                    <a:pt x="1012" y="3872"/>
                  </a:lnTo>
                  <a:lnTo>
                    <a:pt x="836" y="2068"/>
                  </a:lnTo>
                  <a:lnTo>
                    <a:pt x="616" y="265"/>
                  </a:lnTo>
                  <a:lnTo>
                    <a:pt x="572" y="177"/>
                  </a:lnTo>
                  <a:lnTo>
                    <a:pt x="484" y="89"/>
                  </a:lnTo>
                  <a:lnTo>
                    <a:pt x="396" y="45"/>
                  </a:lnTo>
                  <a:lnTo>
                    <a:pt x="26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3"/>
            <p:cNvSpPr/>
            <p:nvPr/>
          </p:nvSpPr>
          <p:spPr>
            <a:xfrm>
              <a:off x="2171400" y="3868675"/>
              <a:ext cx="19825" cy="151775"/>
            </a:xfrm>
            <a:custGeom>
              <a:avLst/>
              <a:gdLst/>
              <a:ahLst/>
              <a:cxnLst/>
              <a:rect l="l" t="t" r="r" b="b"/>
              <a:pathLst>
                <a:path w="793" h="6071" extrusionOk="0">
                  <a:moveTo>
                    <a:pt x="309" y="0"/>
                  </a:moveTo>
                  <a:lnTo>
                    <a:pt x="221" y="44"/>
                  </a:lnTo>
                  <a:lnTo>
                    <a:pt x="89" y="132"/>
                  </a:lnTo>
                  <a:lnTo>
                    <a:pt x="45" y="220"/>
                  </a:lnTo>
                  <a:lnTo>
                    <a:pt x="1" y="308"/>
                  </a:lnTo>
                  <a:lnTo>
                    <a:pt x="89" y="3036"/>
                  </a:lnTo>
                  <a:lnTo>
                    <a:pt x="221" y="5763"/>
                  </a:lnTo>
                  <a:lnTo>
                    <a:pt x="221" y="5895"/>
                  </a:lnTo>
                  <a:lnTo>
                    <a:pt x="309" y="5983"/>
                  </a:lnTo>
                  <a:lnTo>
                    <a:pt x="397" y="6027"/>
                  </a:lnTo>
                  <a:lnTo>
                    <a:pt x="485" y="6071"/>
                  </a:lnTo>
                  <a:lnTo>
                    <a:pt x="529" y="6071"/>
                  </a:lnTo>
                  <a:lnTo>
                    <a:pt x="617" y="6027"/>
                  </a:lnTo>
                  <a:lnTo>
                    <a:pt x="705" y="5939"/>
                  </a:lnTo>
                  <a:lnTo>
                    <a:pt x="793" y="5851"/>
                  </a:lnTo>
                  <a:lnTo>
                    <a:pt x="793" y="5719"/>
                  </a:lnTo>
                  <a:lnTo>
                    <a:pt x="705" y="3036"/>
                  </a:lnTo>
                  <a:lnTo>
                    <a:pt x="617" y="308"/>
                  </a:lnTo>
                  <a:lnTo>
                    <a:pt x="617" y="220"/>
                  </a:lnTo>
                  <a:lnTo>
                    <a:pt x="529" y="88"/>
                  </a:lnTo>
                  <a:lnTo>
                    <a:pt x="441" y="44"/>
                  </a:lnTo>
                  <a:lnTo>
                    <a:pt x="309"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3"/>
            <p:cNvSpPr/>
            <p:nvPr/>
          </p:nvSpPr>
          <p:spPr>
            <a:xfrm>
              <a:off x="2218700" y="3877475"/>
              <a:ext cx="23125" cy="177075"/>
            </a:xfrm>
            <a:custGeom>
              <a:avLst/>
              <a:gdLst/>
              <a:ahLst/>
              <a:cxnLst/>
              <a:rect l="l" t="t" r="r" b="b"/>
              <a:pathLst>
                <a:path w="925" h="7083" extrusionOk="0">
                  <a:moveTo>
                    <a:pt x="308" y="0"/>
                  </a:moveTo>
                  <a:lnTo>
                    <a:pt x="176" y="44"/>
                  </a:lnTo>
                  <a:lnTo>
                    <a:pt x="88" y="132"/>
                  </a:lnTo>
                  <a:lnTo>
                    <a:pt x="44" y="220"/>
                  </a:lnTo>
                  <a:lnTo>
                    <a:pt x="0" y="352"/>
                  </a:lnTo>
                  <a:lnTo>
                    <a:pt x="220" y="3563"/>
                  </a:lnTo>
                  <a:lnTo>
                    <a:pt x="308" y="6775"/>
                  </a:lnTo>
                  <a:lnTo>
                    <a:pt x="352" y="6907"/>
                  </a:lnTo>
                  <a:lnTo>
                    <a:pt x="396" y="6995"/>
                  </a:lnTo>
                  <a:lnTo>
                    <a:pt x="484" y="7083"/>
                  </a:lnTo>
                  <a:lnTo>
                    <a:pt x="616" y="7083"/>
                  </a:lnTo>
                  <a:lnTo>
                    <a:pt x="748" y="7039"/>
                  </a:lnTo>
                  <a:lnTo>
                    <a:pt x="836" y="6995"/>
                  </a:lnTo>
                  <a:lnTo>
                    <a:pt x="880" y="6907"/>
                  </a:lnTo>
                  <a:lnTo>
                    <a:pt x="924" y="6775"/>
                  </a:lnTo>
                  <a:lnTo>
                    <a:pt x="792" y="3519"/>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3"/>
            <p:cNvSpPr/>
            <p:nvPr/>
          </p:nvSpPr>
          <p:spPr>
            <a:xfrm>
              <a:off x="2257200" y="3885175"/>
              <a:ext cx="31900" cy="184775"/>
            </a:xfrm>
            <a:custGeom>
              <a:avLst/>
              <a:gdLst/>
              <a:ahLst/>
              <a:cxnLst/>
              <a:rect l="l" t="t" r="r" b="b"/>
              <a:pathLst>
                <a:path w="1276" h="7391" extrusionOk="0">
                  <a:moveTo>
                    <a:pt x="220" y="0"/>
                  </a:moveTo>
                  <a:lnTo>
                    <a:pt x="88" y="44"/>
                  </a:lnTo>
                  <a:lnTo>
                    <a:pt x="44" y="88"/>
                  </a:lnTo>
                  <a:lnTo>
                    <a:pt x="0" y="220"/>
                  </a:lnTo>
                  <a:lnTo>
                    <a:pt x="0" y="352"/>
                  </a:lnTo>
                  <a:lnTo>
                    <a:pt x="264" y="2024"/>
                  </a:lnTo>
                  <a:lnTo>
                    <a:pt x="484" y="3695"/>
                  </a:lnTo>
                  <a:lnTo>
                    <a:pt x="616" y="5411"/>
                  </a:lnTo>
                  <a:lnTo>
                    <a:pt x="704" y="7082"/>
                  </a:lnTo>
                  <a:lnTo>
                    <a:pt x="704" y="7214"/>
                  </a:lnTo>
                  <a:lnTo>
                    <a:pt x="792" y="7302"/>
                  </a:lnTo>
                  <a:lnTo>
                    <a:pt x="880" y="7346"/>
                  </a:lnTo>
                  <a:lnTo>
                    <a:pt x="1012" y="7390"/>
                  </a:lnTo>
                  <a:lnTo>
                    <a:pt x="1100" y="7346"/>
                  </a:lnTo>
                  <a:lnTo>
                    <a:pt x="1188" y="7302"/>
                  </a:lnTo>
                  <a:lnTo>
                    <a:pt x="1276" y="7214"/>
                  </a:lnTo>
                  <a:lnTo>
                    <a:pt x="1276" y="7082"/>
                  </a:lnTo>
                  <a:lnTo>
                    <a:pt x="1232" y="5367"/>
                  </a:lnTo>
                  <a:lnTo>
                    <a:pt x="1056" y="3651"/>
                  </a:lnTo>
                  <a:lnTo>
                    <a:pt x="836" y="1936"/>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3"/>
            <p:cNvSpPr/>
            <p:nvPr/>
          </p:nvSpPr>
          <p:spPr>
            <a:xfrm>
              <a:off x="2307775" y="3865375"/>
              <a:ext cx="26425" cy="213375"/>
            </a:xfrm>
            <a:custGeom>
              <a:avLst/>
              <a:gdLst/>
              <a:ahLst/>
              <a:cxnLst/>
              <a:rect l="l" t="t" r="r" b="b"/>
              <a:pathLst>
                <a:path w="1057" h="8535" extrusionOk="0">
                  <a:moveTo>
                    <a:pt x="133" y="0"/>
                  </a:moveTo>
                  <a:lnTo>
                    <a:pt x="45" y="88"/>
                  </a:lnTo>
                  <a:lnTo>
                    <a:pt x="1" y="220"/>
                  </a:lnTo>
                  <a:lnTo>
                    <a:pt x="1" y="308"/>
                  </a:lnTo>
                  <a:lnTo>
                    <a:pt x="221" y="2288"/>
                  </a:lnTo>
                  <a:lnTo>
                    <a:pt x="396" y="4267"/>
                  </a:lnTo>
                  <a:lnTo>
                    <a:pt x="440" y="6247"/>
                  </a:lnTo>
                  <a:lnTo>
                    <a:pt x="396" y="8226"/>
                  </a:lnTo>
                  <a:lnTo>
                    <a:pt x="440" y="8358"/>
                  </a:lnTo>
                  <a:lnTo>
                    <a:pt x="484" y="8446"/>
                  </a:lnTo>
                  <a:lnTo>
                    <a:pt x="572" y="8534"/>
                  </a:lnTo>
                  <a:lnTo>
                    <a:pt x="836" y="8534"/>
                  </a:lnTo>
                  <a:lnTo>
                    <a:pt x="924" y="8490"/>
                  </a:lnTo>
                  <a:lnTo>
                    <a:pt x="968" y="8358"/>
                  </a:lnTo>
                  <a:lnTo>
                    <a:pt x="1012" y="8270"/>
                  </a:lnTo>
                  <a:lnTo>
                    <a:pt x="1056" y="6247"/>
                  </a:lnTo>
                  <a:lnTo>
                    <a:pt x="968" y="4223"/>
                  </a:lnTo>
                  <a:lnTo>
                    <a:pt x="836" y="224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7" name="Google Shape;87;p3"/>
          <p:cNvGrpSpPr/>
          <p:nvPr/>
        </p:nvGrpSpPr>
        <p:grpSpPr>
          <a:xfrm>
            <a:off x="8018856" y="4570960"/>
            <a:ext cx="1324949" cy="367776"/>
            <a:chOff x="1444500" y="4142500"/>
            <a:chExt cx="887500" cy="246350"/>
          </a:xfrm>
        </p:grpSpPr>
        <p:sp>
          <p:nvSpPr>
            <p:cNvPr id="88" name="Google Shape;88;p3"/>
            <p:cNvSpPr/>
            <p:nvPr/>
          </p:nvSpPr>
          <p:spPr>
            <a:xfrm>
              <a:off x="1444500" y="4154600"/>
              <a:ext cx="29725" cy="224375"/>
            </a:xfrm>
            <a:custGeom>
              <a:avLst/>
              <a:gdLst/>
              <a:ahLst/>
              <a:cxnLst/>
              <a:rect l="l" t="t" r="r" b="b"/>
              <a:pathLst>
                <a:path w="1189" h="8975" extrusionOk="0">
                  <a:moveTo>
                    <a:pt x="528" y="0"/>
                  </a:moveTo>
                  <a:lnTo>
                    <a:pt x="440" y="88"/>
                  </a:lnTo>
                  <a:lnTo>
                    <a:pt x="396" y="176"/>
                  </a:lnTo>
                  <a:lnTo>
                    <a:pt x="396" y="308"/>
                  </a:lnTo>
                  <a:lnTo>
                    <a:pt x="484" y="1364"/>
                  </a:lnTo>
                  <a:lnTo>
                    <a:pt x="572" y="2376"/>
                  </a:lnTo>
                  <a:lnTo>
                    <a:pt x="572" y="3432"/>
                  </a:lnTo>
                  <a:lnTo>
                    <a:pt x="528" y="4487"/>
                  </a:lnTo>
                  <a:lnTo>
                    <a:pt x="484" y="5499"/>
                  </a:lnTo>
                  <a:lnTo>
                    <a:pt x="352" y="6555"/>
                  </a:lnTo>
                  <a:lnTo>
                    <a:pt x="220" y="7566"/>
                  </a:lnTo>
                  <a:lnTo>
                    <a:pt x="1" y="8578"/>
                  </a:lnTo>
                  <a:lnTo>
                    <a:pt x="1" y="8710"/>
                  </a:lnTo>
                  <a:lnTo>
                    <a:pt x="44" y="8798"/>
                  </a:lnTo>
                  <a:lnTo>
                    <a:pt x="132" y="8886"/>
                  </a:lnTo>
                  <a:lnTo>
                    <a:pt x="220" y="8930"/>
                  </a:lnTo>
                  <a:lnTo>
                    <a:pt x="308" y="8974"/>
                  </a:lnTo>
                  <a:lnTo>
                    <a:pt x="396" y="8930"/>
                  </a:lnTo>
                  <a:lnTo>
                    <a:pt x="484" y="8886"/>
                  </a:lnTo>
                  <a:lnTo>
                    <a:pt x="528" y="8798"/>
                  </a:lnTo>
                  <a:lnTo>
                    <a:pt x="572" y="8710"/>
                  </a:lnTo>
                  <a:lnTo>
                    <a:pt x="792" y="7654"/>
                  </a:lnTo>
                  <a:lnTo>
                    <a:pt x="968" y="6599"/>
                  </a:lnTo>
                  <a:lnTo>
                    <a:pt x="1056" y="5543"/>
                  </a:lnTo>
                  <a:lnTo>
                    <a:pt x="1144" y="4487"/>
                  </a:lnTo>
                  <a:lnTo>
                    <a:pt x="1188" y="3432"/>
                  </a:lnTo>
                  <a:lnTo>
                    <a:pt x="1144" y="2376"/>
                  </a:lnTo>
                  <a:lnTo>
                    <a:pt x="1100" y="1320"/>
                  </a:lnTo>
                  <a:lnTo>
                    <a:pt x="1012" y="264"/>
                  </a:lnTo>
                  <a:lnTo>
                    <a:pt x="968" y="132"/>
                  </a:lnTo>
                  <a:lnTo>
                    <a:pt x="880" y="44"/>
                  </a:lnTo>
                  <a:lnTo>
                    <a:pt x="79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3"/>
            <p:cNvSpPr/>
            <p:nvPr/>
          </p:nvSpPr>
          <p:spPr>
            <a:xfrm>
              <a:off x="1502775" y="4173300"/>
              <a:ext cx="18725" cy="186975"/>
            </a:xfrm>
            <a:custGeom>
              <a:avLst/>
              <a:gdLst/>
              <a:ahLst/>
              <a:cxnLst/>
              <a:rect l="l" t="t" r="r" b="b"/>
              <a:pathLst>
                <a:path w="749" h="7479" extrusionOk="0">
                  <a:moveTo>
                    <a:pt x="309" y="0"/>
                  </a:moveTo>
                  <a:lnTo>
                    <a:pt x="177" y="44"/>
                  </a:lnTo>
                  <a:lnTo>
                    <a:pt x="89" y="88"/>
                  </a:lnTo>
                  <a:lnTo>
                    <a:pt x="45" y="220"/>
                  </a:lnTo>
                  <a:lnTo>
                    <a:pt x="1" y="308"/>
                  </a:lnTo>
                  <a:lnTo>
                    <a:pt x="133" y="7214"/>
                  </a:lnTo>
                  <a:lnTo>
                    <a:pt x="177" y="7302"/>
                  </a:lnTo>
                  <a:lnTo>
                    <a:pt x="221" y="7390"/>
                  </a:lnTo>
                  <a:lnTo>
                    <a:pt x="309" y="7478"/>
                  </a:lnTo>
                  <a:lnTo>
                    <a:pt x="573" y="7478"/>
                  </a:lnTo>
                  <a:lnTo>
                    <a:pt x="661" y="7390"/>
                  </a:lnTo>
                  <a:lnTo>
                    <a:pt x="705" y="7302"/>
                  </a:lnTo>
                  <a:lnTo>
                    <a:pt x="749" y="7170"/>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3"/>
            <p:cNvSpPr/>
            <p:nvPr/>
          </p:nvSpPr>
          <p:spPr>
            <a:xfrm>
              <a:off x="1545675" y="4168900"/>
              <a:ext cx="18725" cy="179275"/>
            </a:xfrm>
            <a:custGeom>
              <a:avLst/>
              <a:gdLst/>
              <a:ahLst/>
              <a:cxnLst/>
              <a:rect l="l" t="t" r="r" b="b"/>
              <a:pathLst>
                <a:path w="749" h="7171" extrusionOk="0">
                  <a:moveTo>
                    <a:pt x="308" y="0"/>
                  </a:moveTo>
                  <a:lnTo>
                    <a:pt x="176" y="44"/>
                  </a:lnTo>
                  <a:lnTo>
                    <a:pt x="88" y="88"/>
                  </a:lnTo>
                  <a:lnTo>
                    <a:pt x="44" y="176"/>
                  </a:lnTo>
                  <a:lnTo>
                    <a:pt x="0" y="308"/>
                  </a:lnTo>
                  <a:lnTo>
                    <a:pt x="44" y="3607"/>
                  </a:lnTo>
                  <a:lnTo>
                    <a:pt x="132" y="6907"/>
                  </a:lnTo>
                  <a:lnTo>
                    <a:pt x="176" y="6994"/>
                  </a:lnTo>
                  <a:lnTo>
                    <a:pt x="220" y="7082"/>
                  </a:lnTo>
                  <a:lnTo>
                    <a:pt x="308" y="7170"/>
                  </a:lnTo>
                  <a:lnTo>
                    <a:pt x="572" y="7170"/>
                  </a:lnTo>
                  <a:lnTo>
                    <a:pt x="660" y="7082"/>
                  </a:lnTo>
                  <a:lnTo>
                    <a:pt x="704" y="6994"/>
                  </a:lnTo>
                  <a:lnTo>
                    <a:pt x="748" y="6863"/>
                  </a:lnTo>
                  <a:lnTo>
                    <a:pt x="660" y="3607"/>
                  </a:lnTo>
                  <a:lnTo>
                    <a:pt x="616" y="308"/>
                  </a:lnTo>
                  <a:lnTo>
                    <a:pt x="572" y="176"/>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3"/>
            <p:cNvSpPr/>
            <p:nvPr/>
          </p:nvSpPr>
          <p:spPr>
            <a:xfrm>
              <a:off x="1595150" y="4167800"/>
              <a:ext cx="26425" cy="212275"/>
            </a:xfrm>
            <a:custGeom>
              <a:avLst/>
              <a:gdLst/>
              <a:ahLst/>
              <a:cxnLst/>
              <a:rect l="l" t="t" r="r" b="b"/>
              <a:pathLst>
                <a:path w="1057" h="8491" extrusionOk="0">
                  <a:moveTo>
                    <a:pt x="221" y="0"/>
                  </a:moveTo>
                  <a:lnTo>
                    <a:pt x="133" y="44"/>
                  </a:lnTo>
                  <a:lnTo>
                    <a:pt x="45" y="88"/>
                  </a:lnTo>
                  <a:lnTo>
                    <a:pt x="1" y="220"/>
                  </a:lnTo>
                  <a:lnTo>
                    <a:pt x="1" y="308"/>
                  </a:lnTo>
                  <a:lnTo>
                    <a:pt x="221" y="2288"/>
                  </a:lnTo>
                  <a:lnTo>
                    <a:pt x="397" y="4223"/>
                  </a:lnTo>
                  <a:lnTo>
                    <a:pt x="441" y="6203"/>
                  </a:lnTo>
                  <a:lnTo>
                    <a:pt x="441" y="8182"/>
                  </a:lnTo>
                  <a:lnTo>
                    <a:pt x="441" y="8270"/>
                  </a:lnTo>
                  <a:lnTo>
                    <a:pt x="529" y="8358"/>
                  </a:lnTo>
                  <a:lnTo>
                    <a:pt x="617" y="8446"/>
                  </a:lnTo>
                  <a:lnTo>
                    <a:pt x="705" y="8490"/>
                  </a:lnTo>
                  <a:lnTo>
                    <a:pt x="749" y="8490"/>
                  </a:lnTo>
                  <a:lnTo>
                    <a:pt x="837" y="8446"/>
                  </a:lnTo>
                  <a:lnTo>
                    <a:pt x="925" y="8402"/>
                  </a:lnTo>
                  <a:lnTo>
                    <a:pt x="1013" y="8314"/>
                  </a:lnTo>
                  <a:lnTo>
                    <a:pt x="1013" y="8182"/>
                  </a:lnTo>
                  <a:lnTo>
                    <a:pt x="1057" y="6203"/>
                  </a:lnTo>
                  <a:lnTo>
                    <a:pt x="969" y="4179"/>
                  </a:lnTo>
                  <a:lnTo>
                    <a:pt x="837" y="2200"/>
                  </a:lnTo>
                  <a:lnTo>
                    <a:pt x="573" y="220"/>
                  </a:lnTo>
                  <a:lnTo>
                    <a:pt x="529" y="132"/>
                  </a:lnTo>
                  <a:lnTo>
                    <a:pt x="441" y="44"/>
                  </a:lnTo>
                  <a:lnTo>
                    <a:pt x="35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3"/>
            <p:cNvSpPr/>
            <p:nvPr/>
          </p:nvSpPr>
          <p:spPr>
            <a:xfrm>
              <a:off x="1649050" y="4175500"/>
              <a:ext cx="18725" cy="213350"/>
            </a:xfrm>
            <a:custGeom>
              <a:avLst/>
              <a:gdLst/>
              <a:ahLst/>
              <a:cxnLst/>
              <a:rect l="l" t="t" r="r" b="b"/>
              <a:pathLst>
                <a:path w="749" h="8534" extrusionOk="0">
                  <a:moveTo>
                    <a:pt x="264" y="0"/>
                  </a:moveTo>
                  <a:lnTo>
                    <a:pt x="176" y="44"/>
                  </a:lnTo>
                  <a:lnTo>
                    <a:pt x="88" y="132"/>
                  </a:lnTo>
                  <a:lnTo>
                    <a:pt x="0" y="220"/>
                  </a:lnTo>
                  <a:lnTo>
                    <a:pt x="0" y="352"/>
                  </a:lnTo>
                  <a:lnTo>
                    <a:pt x="88" y="2288"/>
                  </a:lnTo>
                  <a:lnTo>
                    <a:pt x="132" y="4267"/>
                  </a:lnTo>
                  <a:lnTo>
                    <a:pt x="132" y="6247"/>
                  </a:lnTo>
                  <a:lnTo>
                    <a:pt x="132" y="8226"/>
                  </a:lnTo>
                  <a:lnTo>
                    <a:pt x="132" y="8314"/>
                  </a:lnTo>
                  <a:lnTo>
                    <a:pt x="176" y="8446"/>
                  </a:lnTo>
                  <a:lnTo>
                    <a:pt x="308" y="8490"/>
                  </a:lnTo>
                  <a:lnTo>
                    <a:pt x="396" y="8534"/>
                  </a:lnTo>
                  <a:lnTo>
                    <a:pt x="528" y="8490"/>
                  </a:lnTo>
                  <a:lnTo>
                    <a:pt x="616" y="8446"/>
                  </a:lnTo>
                  <a:lnTo>
                    <a:pt x="704" y="8358"/>
                  </a:lnTo>
                  <a:lnTo>
                    <a:pt x="704" y="8226"/>
                  </a:lnTo>
                  <a:lnTo>
                    <a:pt x="748" y="6247"/>
                  </a:lnTo>
                  <a:lnTo>
                    <a:pt x="748" y="4267"/>
                  </a:lnTo>
                  <a:lnTo>
                    <a:pt x="660" y="2288"/>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3"/>
            <p:cNvSpPr/>
            <p:nvPr/>
          </p:nvSpPr>
          <p:spPr>
            <a:xfrm>
              <a:off x="1678750" y="4177700"/>
              <a:ext cx="28600" cy="181475"/>
            </a:xfrm>
            <a:custGeom>
              <a:avLst/>
              <a:gdLst/>
              <a:ahLst/>
              <a:cxnLst/>
              <a:rect l="l" t="t" r="r" b="b"/>
              <a:pathLst>
                <a:path w="1144" h="7259" extrusionOk="0">
                  <a:moveTo>
                    <a:pt x="264" y="0"/>
                  </a:moveTo>
                  <a:lnTo>
                    <a:pt x="132" y="44"/>
                  </a:lnTo>
                  <a:lnTo>
                    <a:pt x="44" y="132"/>
                  </a:lnTo>
                  <a:lnTo>
                    <a:pt x="0" y="264"/>
                  </a:lnTo>
                  <a:lnTo>
                    <a:pt x="0" y="352"/>
                  </a:lnTo>
                  <a:lnTo>
                    <a:pt x="264" y="2024"/>
                  </a:lnTo>
                  <a:lnTo>
                    <a:pt x="440" y="3651"/>
                  </a:lnTo>
                  <a:lnTo>
                    <a:pt x="528" y="5323"/>
                  </a:lnTo>
                  <a:lnTo>
                    <a:pt x="528" y="6950"/>
                  </a:lnTo>
                  <a:lnTo>
                    <a:pt x="528" y="7082"/>
                  </a:lnTo>
                  <a:lnTo>
                    <a:pt x="572" y="7170"/>
                  </a:lnTo>
                  <a:lnTo>
                    <a:pt x="704" y="7258"/>
                  </a:lnTo>
                  <a:lnTo>
                    <a:pt x="924" y="7258"/>
                  </a:lnTo>
                  <a:lnTo>
                    <a:pt x="1012" y="7214"/>
                  </a:lnTo>
                  <a:lnTo>
                    <a:pt x="1100" y="7082"/>
                  </a:lnTo>
                  <a:lnTo>
                    <a:pt x="1100" y="6994"/>
                  </a:lnTo>
                  <a:lnTo>
                    <a:pt x="1144" y="5279"/>
                  </a:lnTo>
                  <a:lnTo>
                    <a:pt x="1056" y="3607"/>
                  </a:lnTo>
                  <a:lnTo>
                    <a:pt x="880" y="1936"/>
                  </a:lnTo>
                  <a:lnTo>
                    <a:pt x="616" y="264"/>
                  </a:lnTo>
                  <a:lnTo>
                    <a:pt x="572" y="132"/>
                  </a:lnTo>
                  <a:lnTo>
                    <a:pt x="484" y="44"/>
                  </a:lnTo>
                  <a:lnTo>
                    <a:pt x="39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3"/>
            <p:cNvSpPr/>
            <p:nvPr/>
          </p:nvSpPr>
          <p:spPr>
            <a:xfrm>
              <a:off x="1723825" y="4157900"/>
              <a:ext cx="18725" cy="175975"/>
            </a:xfrm>
            <a:custGeom>
              <a:avLst/>
              <a:gdLst/>
              <a:ahLst/>
              <a:cxnLst/>
              <a:rect l="l" t="t" r="r" b="b"/>
              <a:pathLst>
                <a:path w="749" h="7039" extrusionOk="0">
                  <a:moveTo>
                    <a:pt x="265" y="0"/>
                  </a:moveTo>
                  <a:lnTo>
                    <a:pt x="177" y="44"/>
                  </a:lnTo>
                  <a:lnTo>
                    <a:pt x="89" y="132"/>
                  </a:lnTo>
                  <a:lnTo>
                    <a:pt x="1" y="220"/>
                  </a:lnTo>
                  <a:lnTo>
                    <a:pt x="1" y="352"/>
                  </a:lnTo>
                  <a:lnTo>
                    <a:pt x="89" y="2024"/>
                  </a:lnTo>
                  <a:lnTo>
                    <a:pt x="133" y="3695"/>
                  </a:lnTo>
                  <a:lnTo>
                    <a:pt x="133" y="5367"/>
                  </a:lnTo>
                  <a:lnTo>
                    <a:pt x="89" y="7039"/>
                  </a:lnTo>
                  <a:lnTo>
                    <a:pt x="704" y="7039"/>
                  </a:lnTo>
                  <a:lnTo>
                    <a:pt x="704" y="6731"/>
                  </a:lnTo>
                  <a:lnTo>
                    <a:pt x="704" y="6687"/>
                  </a:lnTo>
                  <a:lnTo>
                    <a:pt x="748" y="5103"/>
                  </a:lnTo>
                  <a:lnTo>
                    <a:pt x="704" y="3476"/>
                  </a:lnTo>
                  <a:lnTo>
                    <a:pt x="660" y="1892"/>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3"/>
            <p:cNvSpPr/>
            <p:nvPr/>
          </p:nvSpPr>
          <p:spPr>
            <a:xfrm>
              <a:off x="1777725" y="4190900"/>
              <a:ext cx="22000" cy="161675"/>
            </a:xfrm>
            <a:custGeom>
              <a:avLst/>
              <a:gdLst/>
              <a:ahLst/>
              <a:cxnLst/>
              <a:rect l="l" t="t" r="r" b="b"/>
              <a:pathLst>
                <a:path w="880" h="6467" extrusionOk="0">
                  <a:moveTo>
                    <a:pt x="220" y="0"/>
                  </a:moveTo>
                  <a:lnTo>
                    <a:pt x="132" y="44"/>
                  </a:lnTo>
                  <a:lnTo>
                    <a:pt x="44" y="132"/>
                  </a:lnTo>
                  <a:lnTo>
                    <a:pt x="0" y="220"/>
                  </a:lnTo>
                  <a:lnTo>
                    <a:pt x="0" y="352"/>
                  </a:lnTo>
                  <a:lnTo>
                    <a:pt x="132" y="1804"/>
                  </a:lnTo>
                  <a:lnTo>
                    <a:pt x="220" y="3255"/>
                  </a:lnTo>
                  <a:lnTo>
                    <a:pt x="264" y="4707"/>
                  </a:lnTo>
                  <a:lnTo>
                    <a:pt x="220" y="6158"/>
                  </a:lnTo>
                  <a:lnTo>
                    <a:pt x="264" y="6246"/>
                  </a:lnTo>
                  <a:lnTo>
                    <a:pt x="308" y="6334"/>
                  </a:lnTo>
                  <a:lnTo>
                    <a:pt x="396" y="6422"/>
                  </a:lnTo>
                  <a:lnTo>
                    <a:pt x="528" y="6466"/>
                  </a:lnTo>
                  <a:lnTo>
                    <a:pt x="660" y="6422"/>
                  </a:lnTo>
                  <a:lnTo>
                    <a:pt x="748" y="6378"/>
                  </a:lnTo>
                  <a:lnTo>
                    <a:pt x="792" y="6290"/>
                  </a:lnTo>
                  <a:lnTo>
                    <a:pt x="836" y="6158"/>
                  </a:lnTo>
                  <a:lnTo>
                    <a:pt x="880" y="4707"/>
                  </a:lnTo>
                  <a:lnTo>
                    <a:pt x="836" y="3211"/>
                  </a:lnTo>
                  <a:lnTo>
                    <a:pt x="748" y="1760"/>
                  </a:lnTo>
                  <a:lnTo>
                    <a:pt x="572" y="264"/>
                  </a:lnTo>
                  <a:lnTo>
                    <a:pt x="528" y="176"/>
                  </a:lnTo>
                  <a:lnTo>
                    <a:pt x="484" y="88"/>
                  </a:lnTo>
                  <a:lnTo>
                    <a:pt x="352" y="44"/>
                  </a:lnTo>
                  <a:lnTo>
                    <a:pt x="22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3"/>
            <p:cNvSpPr/>
            <p:nvPr/>
          </p:nvSpPr>
          <p:spPr>
            <a:xfrm>
              <a:off x="1828300" y="4166700"/>
              <a:ext cx="16525" cy="175975"/>
            </a:xfrm>
            <a:custGeom>
              <a:avLst/>
              <a:gdLst/>
              <a:ahLst/>
              <a:cxnLst/>
              <a:rect l="l" t="t" r="r" b="b"/>
              <a:pathLst>
                <a:path w="661" h="7039" extrusionOk="0">
                  <a:moveTo>
                    <a:pt x="308" y="0"/>
                  </a:moveTo>
                  <a:lnTo>
                    <a:pt x="176" y="44"/>
                  </a:lnTo>
                  <a:lnTo>
                    <a:pt x="89" y="88"/>
                  </a:lnTo>
                  <a:lnTo>
                    <a:pt x="45" y="220"/>
                  </a:lnTo>
                  <a:lnTo>
                    <a:pt x="1" y="308"/>
                  </a:lnTo>
                  <a:lnTo>
                    <a:pt x="45" y="4707"/>
                  </a:lnTo>
                  <a:lnTo>
                    <a:pt x="1" y="5499"/>
                  </a:lnTo>
                  <a:lnTo>
                    <a:pt x="1" y="6071"/>
                  </a:lnTo>
                  <a:lnTo>
                    <a:pt x="1" y="6775"/>
                  </a:lnTo>
                  <a:lnTo>
                    <a:pt x="45" y="6863"/>
                  </a:lnTo>
                  <a:lnTo>
                    <a:pt x="89" y="6951"/>
                  </a:lnTo>
                  <a:lnTo>
                    <a:pt x="176" y="7038"/>
                  </a:lnTo>
                  <a:lnTo>
                    <a:pt x="308" y="7038"/>
                  </a:lnTo>
                  <a:lnTo>
                    <a:pt x="440" y="6995"/>
                  </a:lnTo>
                  <a:lnTo>
                    <a:pt x="528" y="6951"/>
                  </a:lnTo>
                  <a:lnTo>
                    <a:pt x="572" y="6863"/>
                  </a:lnTo>
                  <a:lnTo>
                    <a:pt x="616" y="6731"/>
                  </a:lnTo>
                  <a:lnTo>
                    <a:pt x="572" y="6071"/>
                  </a:lnTo>
                  <a:lnTo>
                    <a:pt x="616" y="5499"/>
                  </a:lnTo>
                  <a:lnTo>
                    <a:pt x="660" y="4707"/>
                  </a:lnTo>
                  <a:lnTo>
                    <a:pt x="616" y="308"/>
                  </a:lnTo>
                  <a:lnTo>
                    <a:pt x="572" y="220"/>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3"/>
            <p:cNvSpPr/>
            <p:nvPr/>
          </p:nvSpPr>
          <p:spPr>
            <a:xfrm>
              <a:off x="1873400" y="4195300"/>
              <a:ext cx="24200" cy="170475"/>
            </a:xfrm>
            <a:custGeom>
              <a:avLst/>
              <a:gdLst/>
              <a:ahLst/>
              <a:cxnLst/>
              <a:rect l="l" t="t" r="r" b="b"/>
              <a:pathLst>
                <a:path w="968" h="6819" extrusionOk="0">
                  <a:moveTo>
                    <a:pt x="264" y="0"/>
                  </a:moveTo>
                  <a:lnTo>
                    <a:pt x="176" y="44"/>
                  </a:lnTo>
                  <a:lnTo>
                    <a:pt x="88" y="132"/>
                  </a:lnTo>
                  <a:lnTo>
                    <a:pt x="0" y="220"/>
                  </a:lnTo>
                  <a:lnTo>
                    <a:pt x="0" y="352"/>
                  </a:lnTo>
                  <a:lnTo>
                    <a:pt x="396" y="6554"/>
                  </a:lnTo>
                  <a:lnTo>
                    <a:pt x="396" y="6686"/>
                  </a:lnTo>
                  <a:lnTo>
                    <a:pt x="484" y="6774"/>
                  </a:lnTo>
                  <a:lnTo>
                    <a:pt x="572" y="6818"/>
                  </a:lnTo>
                  <a:lnTo>
                    <a:pt x="792" y="6818"/>
                  </a:lnTo>
                  <a:lnTo>
                    <a:pt x="880" y="6730"/>
                  </a:lnTo>
                  <a:lnTo>
                    <a:pt x="968" y="6642"/>
                  </a:lnTo>
                  <a:lnTo>
                    <a:pt x="968" y="6510"/>
                  </a:lnTo>
                  <a:lnTo>
                    <a:pt x="616"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3"/>
            <p:cNvSpPr/>
            <p:nvPr/>
          </p:nvSpPr>
          <p:spPr>
            <a:xfrm>
              <a:off x="1930575" y="4215075"/>
              <a:ext cx="17625" cy="143000"/>
            </a:xfrm>
            <a:custGeom>
              <a:avLst/>
              <a:gdLst/>
              <a:ahLst/>
              <a:cxnLst/>
              <a:rect l="l" t="t" r="r" b="b"/>
              <a:pathLst>
                <a:path w="705" h="5720" extrusionOk="0">
                  <a:moveTo>
                    <a:pt x="264" y="1"/>
                  </a:moveTo>
                  <a:lnTo>
                    <a:pt x="176" y="45"/>
                  </a:lnTo>
                  <a:lnTo>
                    <a:pt x="88" y="89"/>
                  </a:lnTo>
                  <a:lnTo>
                    <a:pt x="0" y="221"/>
                  </a:lnTo>
                  <a:lnTo>
                    <a:pt x="0" y="309"/>
                  </a:lnTo>
                  <a:lnTo>
                    <a:pt x="88" y="2772"/>
                  </a:lnTo>
                  <a:lnTo>
                    <a:pt x="88" y="5235"/>
                  </a:lnTo>
                  <a:lnTo>
                    <a:pt x="88" y="5323"/>
                  </a:lnTo>
                  <a:lnTo>
                    <a:pt x="88" y="5719"/>
                  </a:lnTo>
                  <a:lnTo>
                    <a:pt x="704" y="5719"/>
                  </a:lnTo>
                  <a:lnTo>
                    <a:pt x="704" y="2992"/>
                  </a:lnTo>
                  <a:lnTo>
                    <a:pt x="616" y="309"/>
                  </a:lnTo>
                  <a:lnTo>
                    <a:pt x="572" y="177"/>
                  </a:lnTo>
                  <a:lnTo>
                    <a:pt x="484" y="89"/>
                  </a:lnTo>
                  <a:lnTo>
                    <a:pt x="396" y="45"/>
                  </a:lnTo>
                  <a:lnTo>
                    <a:pt x="26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3"/>
            <p:cNvSpPr/>
            <p:nvPr/>
          </p:nvSpPr>
          <p:spPr>
            <a:xfrm>
              <a:off x="1964675" y="4154600"/>
              <a:ext cx="25300" cy="215575"/>
            </a:xfrm>
            <a:custGeom>
              <a:avLst/>
              <a:gdLst/>
              <a:ahLst/>
              <a:cxnLst/>
              <a:rect l="l" t="t" r="r" b="b"/>
              <a:pathLst>
                <a:path w="1012" h="8623" extrusionOk="0">
                  <a:moveTo>
                    <a:pt x="264" y="0"/>
                  </a:moveTo>
                  <a:lnTo>
                    <a:pt x="176" y="88"/>
                  </a:lnTo>
                  <a:lnTo>
                    <a:pt x="132" y="220"/>
                  </a:lnTo>
                  <a:lnTo>
                    <a:pt x="132" y="308"/>
                  </a:lnTo>
                  <a:lnTo>
                    <a:pt x="264" y="1320"/>
                  </a:lnTo>
                  <a:lnTo>
                    <a:pt x="352" y="2332"/>
                  </a:lnTo>
                  <a:lnTo>
                    <a:pt x="396" y="3300"/>
                  </a:lnTo>
                  <a:lnTo>
                    <a:pt x="396" y="4311"/>
                  </a:lnTo>
                  <a:lnTo>
                    <a:pt x="396" y="5323"/>
                  </a:lnTo>
                  <a:lnTo>
                    <a:pt x="308" y="6291"/>
                  </a:lnTo>
                  <a:lnTo>
                    <a:pt x="176" y="7303"/>
                  </a:lnTo>
                  <a:lnTo>
                    <a:pt x="0" y="8270"/>
                  </a:lnTo>
                  <a:lnTo>
                    <a:pt x="0" y="8402"/>
                  </a:lnTo>
                  <a:lnTo>
                    <a:pt x="88" y="8490"/>
                  </a:lnTo>
                  <a:lnTo>
                    <a:pt x="132" y="8578"/>
                  </a:lnTo>
                  <a:lnTo>
                    <a:pt x="264" y="8622"/>
                  </a:lnTo>
                  <a:lnTo>
                    <a:pt x="396" y="8622"/>
                  </a:lnTo>
                  <a:lnTo>
                    <a:pt x="484" y="8578"/>
                  </a:lnTo>
                  <a:lnTo>
                    <a:pt x="572" y="8490"/>
                  </a:lnTo>
                  <a:lnTo>
                    <a:pt x="616" y="8402"/>
                  </a:lnTo>
                  <a:lnTo>
                    <a:pt x="792" y="7391"/>
                  </a:lnTo>
                  <a:lnTo>
                    <a:pt x="880" y="6379"/>
                  </a:lnTo>
                  <a:lnTo>
                    <a:pt x="968" y="5323"/>
                  </a:lnTo>
                  <a:lnTo>
                    <a:pt x="1012" y="4311"/>
                  </a:lnTo>
                  <a:lnTo>
                    <a:pt x="1012" y="3300"/>
                  </a:lnTo>
                  <a:lnTo>
                    <a:pt x="968" y="2288"/>
                  </a:lnTo>
                  <a:lnTo>
                    <a:pt x="880" y="1232"/>
                  </a:lnTo>
                  <a:lnTo>
                    <a:pt x="704" y="220"/>
                  </a:lnTo>
                  <a:lnTo>
                    <a:pt x="704" y="132"/>
                  </a:lnTo>
                  <a:lnTo>
                    <a:pt x="616" y="44"/>
                  </a:lnTo>
                  <a:lnTo>
                    <a:pt x="48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3"/>
            <p:cNvSpPr/>
            <p:nvPr/>
          </p:nvSpPr>
          <p:spPr>
            <a:xfrm>
              <a:off x="2014150" y="4153500"/>
              <a:ext cx="18725" cy="201275"/>
            </a:xfrm>
            <a:custGeom>
              <a:avLst/>
              <a:gdLst/>
              <a:ahLst/>
              <a:cxnLst/>
              <a:rect l="l" t="t" r="r" b="b"/>
              <a:pathLst>
                <a:path w="749" h="8051" extrusionOk="0">
                  <a:moveTo>
                    <a:pt x="265" y="0"/>
                  </a:moveTo>
                  <a:lnTo>
                    <a:pt x="177" y="44"/>
                  </a:lnTo>
                  <a:lnTo>
                    <a:pt x="89" y="132"/>
                  </a:lnTo>
                  <a:lnTo>
                    <a:pt x="45" y="220"/>
                  </a:lnTo>
                  <a:lnTo>
                    <a:pt x="1" y="352"/>
                  </a:lnTo>
                  <a:lnTo>
                    <a:pt x="89" y="2200"/>
                  </a:lnTo>
                  <a:lnTo>
                    <a:pt x="133" y="4047"/>
                  </a:lnTo>
                  <a:lnTo>
                    <a:pt x="133" y="5895"/>
                  </a:lnTo>
                  <a:lnTo>
                    <a:pt x="45" y="7742"/>
                  </a:lnTo>
                  <a:lnTo>
                    <a:pt x="45" y="7830"/>
                  </a:lnTo>
                  <a:lnTo>
                    <a:pt x="89" y="7962"/>
                  </a:lnTo>
                  <a:lnTo>
                    <a:pt x="177" y="8006"/>
                  </a:lnTo>
                  <a:lnTo>
                    <a:pt x="309" y="8050"/>
                  </a:lnTo>
                  <a:lnTo>
                    <a:pt x="440" y="8006"/>
                  </a:lnTo>
                  <a:lnTo>
                    <a:pt x="528" y="7962"/>
                  </a:lnTo>
                  <a:lnTo>
                    <a:pt x="616" y="7874"/>
                  </a:lnTo>
                  <a:lnTo>
                    <a:pt x="616" y="7742"/>
                  </a:lnTo>
                  <a:lnTo>
                    <a:pt x="704" y="5895"/>
                  </a:lnTo>
                  <a:lnTo>
                    <a:pt x="748" y="4047"/>
                  </a:lnTo>
                  <a:lnTo>
                    <a:pt x="704" y="2156"/>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3"/>
            <p:cNvSpPr/>
            <p:nvPr/>
          </p:nvSpPr>
          <p:spPr>
            <a:xfrm>
              <a:off x="2047150" y="4243675"/>
              <a:ext cx="19825" cy="116600"/>
            </a:xfrm>
            <a:custGeom>
              <a:avLst/>
              <a:gdLst/>
              <a:ahLst/>
              <a:cxnLst/>
              <a:rect l="l" t="t" r="r" b="b"/>
              <a:pathLst>
                <a:path w="793" h="4664" extrusionOk="0">
                  <a:moveTo>
                    <a:pt x="264" y="1"/>
                  </a:moveTo>
                  <a:lnTo>
                    <a:pt x="132" y="45"/>
                  </a:lnTo>
                  <a:lnTo>
                    <a:pt x="44" y="89"/>
                  </a:lnTo>
                  <a:lnTo>
                    <a:pt x="0" y="220"/>
                  </a:lnTo>
                  <a:lnTo>
                    <a:pt x="0" y="308"/>
                  </a:lnTo>
                  <a:lnTo>
                    <a:pt x="176" y="4311"/>
                  </a:lnTo>
                  <a:lnTo>
                    <a:pt x="132" y="4355"/>
                  </a:lnTo>
                  <a:lnTo>
                    <a:pt x="176" y="4663"/>
                  </a:lnTo>
                  <a:lnTo>
                    <a:pt x="792" y="4663"/>
                  </a:lnTo>
                  <a:lnTo>
                    <a:pt x="572" y="308"/>
                  </a:lnTo>
                  <a:lnTo>
                    <a:pt x="528" y="176"/>
                  </a:lnTo>
                  <a:lnTo>
                    <a:pt x="484" y="89"/>
                  </a:lnTo>
                  <a:lnTo>
                    <a:pt x="396"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3"/>
            <p:cNvSpPr/>
            <p:nvPr/>
          </p:nvSpPr>
          <p:spPr>
            <a:xfrm>
              <a:off x="2085625" y="4184300"/>
              <a:ext cx="19825" cy="181475"/>
            </a:xfrm>
            <a:custGeom>
              <a:avLst/>
              <a:gdLst/>
              <a:ahLst/>
              <a:cxnLst/>
              <a:rect l="l" t="t" r="r" b="b"/>
              <a:pathLst>
                <a:path w="793" h="7259" extrusionOk="0">
                  <a:moveTo>
                    <a:pt x="309" y="0"/>
                  </a:moveTo>
                  <a:lnTo>
                    <a:pt x="177" y="44"/>
                  </a:lnTo>
                  <a:lnTo>
                    <a:pt x="89" y="132"/>
                  </a:lnTo>
                  <a:lnTo>
                    <a:pt x="45" y="220"/>
                  </a:lnTo>
                  <a:lnTo>
                    <a:pt x="1" y="352"/>
                  </a:lnTo>
                  <a:lnTo>
                    <a:pt x="89" y="1980"/>
                  </a:lnTo>
                  <a:lnTo>
                    <a:pt x="177" y="3651"/>
                  </a:lnTo>
                  <a:lnTo>
                    <a:pt x="177" y="5279"/>
                  </a:lnTo>
                  <a:lnTo>
                    <a:pt x="177" y="6950"/>
                  </a:lnTo>
                  <a:lnTo>
                    <a:pt x="221" y="7082"/>
                  </a:lnTo>
                  <a:lnTo>
                    <a:pt x="265" y="7170"/>
                  </a:lnTo>
                  <a:lnTo>
                    <a:pt x="397" y="7214"/>
                  </a:lnTo>
                  <a:lnTo>
                    <a:pt x="485" y="7258"/>
                  </a:lnTo>
                  <a:lnTo>
                    <a:pt x="617" y="7214"/>
                  </a:lnTo>
                  <a:lnTo>
                    <a:pt x="705" y="7170"/>
                  </a:lnTo>
                  <a:lnTo>
                    <a:pt x="749" y="7082"/>
                  </a:lnTo>
                  <a:lnTo>
                    <a:pt x="793" y="6950"/>
                  </a:lnTo>
                  <a:lnTo>
                    <a:pt x="793" y="5279"/>
                  </a:lnTo>
                  <a:lnTo>
                    <a:pt x="749" y="3607"/>
                  </a:lnTo>
                  <a:lnTo>
                    <a:pt x="705" y="1936"/>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3"/>
            <p:cNvSpPr/>
            <p:nvPr/>
          </p:nvSpPr>
          <p:spPr>
            <a:xfrm>
              <a:off x="2124125" y="4142500"/>
              <a:ext cx="27525" cy="205675"/>
            </a:xfrm>
            <a:custGeom>
              <a:avLst/>
              <a:gdLst/>
              <a:ahLst/>
              <a:cxnLst/>
              <a:rect l="l" t="t" r="r" b="b"/>
              <a:pathLst>
                <a:path w="1101" h="8227" extrusionOk="0">
                  <a:moveTo>
                    <a:pt x="264" y="1"/>
                  </a:moveTo>
                  <a:lnTo>
                    <a:pt x="132" y="45"/>
                  </a:lnTo>
                  <a:lnTo>
                    <a:pt x="44" y="133"/>
                  </a:lnTo>
                  <a:lnTo>
                    <a:pt x="0" y="221"/>
                  </a:lnTo>
                  <a:lnTo>
                    <a:pt x="0" y="352"/>
                  </a:lnTo>
                  <a:lnTo>
                    <a:pt x="176" y="2200"/>
                  </a:lnTo>
                  <a:lnTo>
                    <a:pt x="352" y="4092"/>
                  </a:lnTo>
                  <a:lnTo>
                    <a:pt x="440" y="5983"/>
                  </a:lnTo>
                  <a:lnTo>
                    <a:pt x="528" y="7831"/>
                  </a:lnTo>
                  <a:lnTo>
                    <a:pt x="484" y="7963"/>
                  </a:lnTo>
                  <a:lnTo>
                    <a:pt x="528" y="8226"/>
                  </a:lnTo>
                  <a:lnTo>
                    <a:pt x="1100" y="8182"/>
                  </a:lnTo>
                  <a:lnTo>
                    <a:pt x="1056" y="6203"/>
                  </a:lnTo>
                  <a:lnTo>
                    <a:pt x="968" y="4223"/>
                  </a:lnTo>
                  <a:lnTo>
                    <a:pt x="792" y="2244"/>
                  </a:lnTo>
                  <a:lnTo>
                    <a:pt x="572" y="265"/>
                  </a:lnTo>
                  <a:lnTo>
                    <a:pt x="528" y="177"/>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3"/>
            <p:cNvSpPr/>
            <p:nvPr/>
          </p:nvSpPr>
          <p:spPr>
            <a:xfrm>
              <a:off x="2168125" y="4146900"/>
              <a:ext cx="23100" cy="181475"/>
            </a:xfrm>
            <a:custGeom>
              <a:avLst/>
              <a:gdLst/>
              <a:ahLst/>
              <a:cxnLst/>
              <a:rect l="l" t="t" r="r" b="b"/>
              <a:pathLst>
                <a:path w="924" h="7259" extrusionOk="0">
                  <a:moveTo>
                    <a:pt x="264" y="1"/>
                  </a:moveTo>
                  <a:lnTo>
                    <a:pt x="132" y="45"/>
                  </a:lnTo>
                  <a:lnTo>
                    <a:pt x="44" y="133"/>
                  </a:lnTo>
                  <a:lnTo>
                    <a:pt x="0" y="220"/>
                  </a:lnTo>
                  <a:lnTo>
                    <a:pt x="0" y="352"/>
                  </a:lnTo>
                  <a:lnTo>
                    <a:pt x="176" y="1980"/>
                  </a:lnTo>
                  <a:lnTo>
                    <a:pt x="308" y="3652"/>
                  </a:lnTo>
                  <a:lnTo>
                    <a:pt x="308" y="5279"/>
                  </a:lnTo>
                  <a:lnTo>
                    <a:pt x="308" y="6951"/>
                  </a:lnTo>
                  <a:lnTo>
                    <a:pt x="308" y="7083"/>
                  </a:lnTo>
                  <a:lnTo>
                    <a:pt x="352" y="7171"/>
                  </a:lnTo>
                  <a:lnTo>
                    <a:pt x="484" y="7215"/>
                  </a:lnTo>
                  <a:lnTo>
                    <a:pt x="572" y="7259"/>
                  </a:lnTo>
                  <a:lnTo>
                    <a:pt x="704" y="7259"/>
                  </a:lnTo>
                  <a:lnTo>
                    <a:pt x="792" y="7171"/>
                  </a:lnTo>
                  <a:lnTo>
                    <a:pt x="880" y="7083"/>
                  </a:lnTo>
                  <a:lnTo>
                    <a:pt x="880" y="6995"/>
                  </a:lnTo>
                  <a:lnTo>
                    <a:pt x="924" y="5279"/>
                  </a:lnTo>
                  <a:lnTo>
                    <a:pt x="880" y="3608"/>
                  </a:lnTo>
                  <a:lnTo>
                    <a:pt x="792" y="1936"/>
                  </a:lnTo>
                  <a:lnTo>
                    <a:pt x="572" y="264"/>
                  </a:lnTo>
                  <a:lnTo>
                    <a:pt x="528" y="176"/>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3"/>
            <p:cNvSpPr/>
            <p:nvPr/>
          </p:nvSpPr>
          <p:spPr>
            <a:xfrm>
              <a:off x="2222000" y="4182100"/>
              <a:ext cx="22025" cy="173775"/>
            </a:xfrm>
            <a:custGeom>
              <a:avLst/>
              <a:gdLst/>
              <a:ahLst/>
              <a:cxnLst/>
              <a:rect l="l" t="t" r="r" b="b"/>
              <a:pathLst>
                <a:path w="881" h="6951" extrusionOk="0">
                  <a:moveTo>
                    <a:pt x="264" y="0"/>
                  </a:moveTo>
                  <a:lnTo>
                    <a:pt x="132" y="44"/>
                  </a:lnTo>
                  <a:lnTo>
                    <a:pt x="44" y="132"/>
                  </a:lnTo>
                  <a:lnTo>
                    <a:pt x="0" y="220"/>
                  </a:lnTo>
                  <a:lnTo>
                    <a:pt x="0" y="352"/>
                  </a:lnTo>
                  <a:lnTo>
                    <a:pt x="88" y="1628"/>
                  </a:lnTo>
                  <a:lnTo>
                    <a:pt x="176" y="2903"/>
                  </a:lnTo>
                  <a:lnTo>
                    <a:pt x="220" y="4135"/>
                  </a:lnTo>
                  <a:lnTo>
                    <a:pt x="264" y="5411"/>
                  </a:lnTo>
                  <a:lnTo>
                    <a:pt x="264" y="5499"/>
                  </a:lnTo>
                  <a:lnTo>
                    <a:pt x="264" y="6950"/>
                  </a:lnTo>
                  <a:lnTo>
                    <a:pt x="880" y="6950"/>
                  </a:lnTo>
                  <a:lnTo>
                    <a:pt x="880" y="5279"/>
                  </a:lnTo>
                  <a:lnTo>
                    <a:pt x="836" y="3607"/>
                  </a:lnTo>
                  <a:lnTo>
                    <a:pt x="704" y="1936"/>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3"/>
            <p:cNvSpPr/>
            <p:nvPr/>
          </p:nvSpPr>
          <p:spPr>
            <a:xfrm>
              <a:off x="2258300" y="4153500"/>
              <a:ext cx="30800" cy="177075"/>
            </a:xfrm>
            <a:custGeom>
              <a:avLst/>
              <a:gdLst/>
              <a:ahLst/>
              <a:cxnLst/>
              <a:rect l="l" t="t" r="r" b="b"/>
              <a:pathLst>
                <a:path w="1232" h="7083" extrusionOk="0">
                  <a:moveTo>
                    <a:pt x="264" y="0"/>
                  </a:moveTo>
                  <a:lnTo>
                    <a:pt x="132" y="44"/>
                  </a:lnTo>
                  <a:lnTo>
                    <a:pt x="44" y="132"/>
                  </a:lnTo>
                  <a:lnTo>
                    <a:pt x="0" y="220"/>
                  </a:lnTo>
                  <a:lnTo>
                    <a:pt x="0" y="352"/>
                  </a:lnTo>
                  <a:lnTo>
                    <a:pt x="660" y="6819"/>
                  </a:lnTo>
                  <a:lnTo>
                    <a:pt x="660" y="6907"/>
                  </a:lnTo>
                  <a:lnTo>
                    <a:pt x="748" y="6995"/>
                  </a:lnTo>
                  <a:lnTo>
                    <a:pt x="836" y="7083"/>
                  </a:lnTo>
                  <a:lnTo>
                    <a:pt x="968" y="7083"/>
                  </a:lnTo>
                  <a:lnTo>
                    <a:pt x="1100" y="7039"/>
                  </a:lnTo>
                  <a:lnTo>
                    <a:pt x="1188" y="6995"/>
                  </a:lnTo>
                  <a:lnTo>
                    <a:pt x="1232" y="6863"/>
                  </a:lnTo>
                  <a:lnTo>
                    <a:pt x="1232" y="6775"/>
                  </a:lnTo>
                  <a:lnTo>
                    <a:pt x="572" y="264"/>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3"/>
            <p:cNvSpPr/>
            <p:nvPr/>
          </p:nvSpPr>
          <p:spPr>
            <a:xfrm>
              <a:off x="2296775" y="4188700"/>
              <a:ext cx="35225" cy="163875"/>
            </a:xfrm>
            <a:custGeom>
              <a:avLst/>
              <a:gdLst/>
              <a:ahLst/>
              <a:cxnLst/>
              <a:rect l="l" t="t" r="r" b="b"/>
              <a:pathLst>
                <a:path w="1409" h="6555" extrusionOk="0">
                  <a:moveTo>
                    <a:pt x="309" y="0"/>
                  </a:moveTo>
                  <a:lnTo>
                    <a:pt x="221" y="44"/>
                  </a:lnTo>
                  <a:lnTo>
                    <a:pt x="89" y="88"/>
                  </a:lnTo>
                  <a:lnTo>
                    <a:pt x="1" y="176"/>
                  </a:lnTo>
                  <a:lnTo>
                    <a:pt x="1" y="264"/>
                  </a:lnTo>
                  <a:lnTo>
                    <a:pt x="1" y="396"/>
                  </a:lnTo>
                  <a:lnTo>
                    <a:pt x="309" y="1848"/>
                  </a:lnTo>
                  <a:lnTo>
                    <a:pt x="573" y="3299"/>
                  </a:lnTo>
                  <a:lnTo>
                    <a:pt x="704" y="4795"/>
                  </a:lnTo>
                  <a:lnTo>
                    <a:pt x="792" y="6290"/>
                  </a:lnTo>
                  <a:lnTo>
                    <a:pt x="792" y="6378"/>
                  </a:lnTo>
                  <a:lnTo>
                    <a:pt x="880" y="6466"/>
                  </a:lnTo>
                  <a:lnTo>
                    <a:pt x="968" y="6554"/>
                  </a:lnTo>
                  <a:lnTo>
                    <a:pt x="1188" y="6554"/>
                  </a:lnTo>
                  <a:lnTo>
                    <a:pt x="1320" y="6466"/>
                  </a:lnTo>
                  <a:lnTo>
                    <a:pt x="1364" y="6378"/>
                  </a:lnTo>
                  <a:lnTo>
                    <a:pt x="1408" y="6290"/>
                  </a:lnTo>
                  <a:lnTo>
                    <a:pt x="1320" y="4751"/>
                  </a:lnTo>
                  <a:lnTo>
                    <a:pt x="1144" y="3211"/>
                  </a:lnTo>
                  <a:lnTo>
                    <a:pt x="924" y="1716"/>
                  </a:lnTo>
                  <a:lnTo>
                    <a:pt x="573" y="220"/>
                  </a:lnTo>
                  <a:lnTo>
                    <a:pt x="529" y="132"/>
                  </a:lnTo>
                  <a:lnTo>
                    <a:pt x="441" y="44"/>
                  </a:lnTo>
                  <a:lnTo>
                    <a:pt x="30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4"/>
          <p:cNvSpPr/>
          <p:nvPr/>
        </p:nvSpPr>
        <p:spPr>
          <a:xfrm>
            <a:off x="0" y="0"/>
            <a:ext cx="9163800" cy="5143500"/>
          </a:xfrm>
          <a:prstGeom prst="rect">
            <a:avLst/>
          </a:prstGeom>
          <a:solidFill>
            <a:srgbClr val="161616">
              <a:alpha val="8078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4"/>
          <p:cNvSpPr txBox="1">
            <a:spLocks noGrp="1"/>
          </p:cNvSpPr>
          <p:nvPr>
            <p:ph type="title"/>
          </p:nvPr>
        </p:nvSpPr>
        <p:spPr>
          <a:xfrm>
            <a:off x="2135550" y="1189100"/>
            <a:ext cx="4872900" cy="1964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16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11" name="Google Shape;111;p4"/>
          <p:cNvSpPr txBox="1">
            <a:spLocks noGrp="1"/>
          </p:cNvSpPr>
          <p:nvPr>
            <p:ph type="subTitle" idx="1"/>
          </p:nvPr>
        </p:nvSpPr>
        <p:spPr>
          <a:xfrm>
            <a:off x="2135550" y="3214025"/>
            <a:ext cx="4872900" cy="801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12" name="Google Shape;112;p4"/>
          <p:cNvSpPr/>
          <p:nvPr/>
        </p:nvSpPr>
        <p:spPr>
          <a:xfrm>
            <a:off x="7736789" y="1084758"/>
            <a:ext cx="2323284" cy="729698"/>
          </a:xfrm>
          <a:custGeom>
            <a:avLst/>
            <a:gdLst/>
            <a:ahLst/>
            <a:cxnLst/>
            <a:rect l="l" t="t" r="r" b="b"/>
            <a:pathLst>
              <a:path w="38799" h="12186" extrusionOk="0">
                <a:moveTo>
                  <a:pt x="3652" y="1"/>
                </a:moveTo>
                <a:lnTo>
                  <a:pt x="3564" y="89"/>
                </a:lnTo>
                <a:lnTo>
                  <a:pt x="3520" y="133"/>
                </a:lnTo>
                <a:lnTo>
                  <a:pt x="3476" y="221"/>
                </a:lnTo>
                <a:lnTo>
                  <a:pt x="3388" y="836"/>
                </a:lnTo>
                <a:lnTo>
                  <a:pt x="2904" y="3828"/>
                </a:lnTo>
                <a:lnTo>
                  <a:pt x="2728" y="5279"/>
                </a:lnTo>
                <a:lnTo>
                  <a:pt x="2596" y="6511"/>
                </a:lnTo>
                <a:lnTo>
                  <a:pt x="2552" y="7127"/>
                </a:lnTo>
                <a:lnTo>
                  <a:pt x="2464" y="7743"/>
                </a:lnTo>
                <a:lnTo>
                  <a:pt x="2288" y="8974"/>
                </a:lnTo>
                <a:lnTo>
                  <a:pt x="2200" y="9546"/>
                </a:lnTo>
                <a:lnTo>
                  <a:pt x="1321" y="4751"/>
                </a:lnTo>
                <a:lnTo>
                  <a:pt x="1101" y="3564"/>
                </a:lnTo>
                <a:lnTo>
                  <a:pt x="793" y="2068"/>
                </a:lnTo>
                <a:lnTo>
                  <a:pt x="705" y="1232"/>
                </a:lnTo>
                <a:lnTo>
                  <a:pt x="617" y="309"/>
                </a:lnTo>
                <a:lnTo>
                  <a:pt x="573" y="221"/>
                </a:lnTo>
                <a:lnTo>
                  <a:pt x="529" y="133"/>
                </a:lnTo>
                <a:lnTo>
                  <a:pt x="397" y="45"/>
                </a:lnTo>
                <a:lnTo>
                  <a:pt x="309" y="45"/>
                </a:lnTo>
                <a:lnTo>
                  <a:pt x="177" y="89"/>
                </a:lnTo>
                <a:lnTo>
                  <a:pt x="89" y="133"/>
                </a:lnTo>
                <a:lnTo>
                  <a:pt x="45" y="221"/>
                </a:lnTo>
                <a:lnTo>
                  <a:pt x="1" y="353"/>
                </a:lnTo>
                <a:lnTo>
                  <a:pt x="89" y="1320"/>
                </a:lnTo>
                <a:lnTo>
                  <a:pt x="221" y="2156"/>
                </a:lnTo>
                <a:lnTo>
                  <a:pt x="485" y="3652"/>
                </a:lnTo>
                <a:lnTo>
                  <a:pt x="749" y="4839"/>
                </a:lnTo>
                <a:lnTo>
                  <a:pt x="1936" y="11614"/>
                </a:lnTo>
                <a:lnTo>
                  <a:pt x="1980" y="11702"/>
                </a:lnTo>
                <a:lnTo>
                  <a:pt x="2068" y="11790"/>
                </a:lnTo>
                <a:lnTo>
                  <a:pt x="2156" y="11834"/>
                </a:lnTo>
                <a:lnTo>
                  <a:pt x="2376" y="11834"/>
                </a:lnTo>
                <a:lnTo>
                  <a:pt x="2464" y="11746"/>
                </a:lnTo>
                <a:lnTo>
                  <a:pt x="2508" y="11658"/>
                </a:lnTo>
                <a:lnTo>
                  <a:pt x="2552" y="11570"/>
                </a:lnTo>
                <a:lnTo>
                  <a:pt x="2596" y="10954"/>
                </a:lnTo>
                <a:lnTo>
                  <a:pt x="2684" y="10338"/>
                </a:lnTo>
                <a:lnTo>
                  <a:pt x="2860" y="9106"/>
                </a:lnTo>
                <a:lnTo>
                  <a:pt x="3080" y="7831"/>
                </a:lnTo>
                <a:lnTo>
                  <a:pt x="3124" y="7215"/>
                </a:lnTo>
                <a:lnTo>
                  <a:pt x="3212" y="6555"/>
                </a:lnTo>
                <a:lnTo>
                  <a:pt x="3300" y="5587"/>
                </a:lnTo>
                <a:lnTo>
                  <a:pt x="3432" y="4444"/>
                </a:lnTo>
                <a:lnTo>
                  <a:pt x="3784" y="2024"/>
                </a:lnTo>
                <a:lnTo>
                  <a:pt x="3916" y="3432"/>
                </a:lnTo>
                <a:lnTo>
                  <a:pt x="4048" y="4927"/>
                </a:lnTo>
                <a:lnTo>
                  <a:pt x="4180" y="6775"/>
                </a:lnTo>
                <a:lnTo>
                  <a:pt x="4268" y="7699"/>
                </a:lnTo>
                <a:lnTo>
                  <a:pt x="4400" y="8622"/>
                </a:lnTo>
                <a:lnTo>
                  <a:pt x="4532" y="9458"/>
                </a:lnTo>
                <a:lnTo>
                  <a:pt x="4708" y="10294"/>
                </a:lnTo>
                <a:lnTo>
                  <a:pt x="4972" y="11042"/>
                </a:lnTo>
                <a:lnTo>
                  <a:pt x="5236" y="11746"/>
                </a:lnTo>
                <a:lnTo>
                  <a:pt x="5280" y="11834"/>
                </a:lnTo>
                <a:lnTo>
                  <a:pt x="5368" y="11878"/>
                </a:lnTo>
                <a:lnTo>
                  <a:pt x="5456" y="11922"/>
                </a:lnTo>
                <a:lnTo>
                  <a:pt x="5631" y="11922"/>
                </a:lnTo>
                <a:lnTo>
                  <a:pt x="5719" y="11878"/>
                </a:lnTo>
                <a:lnTo>
                  <a:pt x="5763" y="11790"/>
                </a:lnTo>
                <a:lnTo>
                  <a:pt x="5807" y="11702"/>
                </a:lnTo>
                <a:lnTo>
                  <a:pt x="5939" y="11086"/>
                </a:lnTo>
                <a:lnTo>
                  <a:pt x="6027" y="10470"/>
                </a:lnTo>
                <a:lnTo>
                  <a:pt x="6203" y="9194"/>
                </a:lnTo>
                <a:lnTo>
                  <a:pt x="6335" y="8051"/>
                </a:lnTo>
                <a:lnTo>
                  <a:pt x="6511" y="7039"/>
                </a:lnTo>
                <a:lnTo>
                  <a:pt x="6731" y="5983"/>
                </a:lnTo>
                <a:lnTo>
                  <a:pt x="7259" y="3696"/>
                </a:lnTo>
                <a:lnTo>
                  <a:pt x="7391" y="4619"/>
                </a:lnTo>
                <a:lnTo>
                  <a:pt x="7523" y="5543"/>
                </a:lnTo>
                <a:lnTo>
                  <a:pt x="7963" y="7391"/>
                </a:lnTo>
                <a:lnTo>
                  <a:pt x="8447" y="9326"/>
                </a:lnTo>
                <a:lnTo>
                  <a:pt x="9019" y="11306"/>
                </a:lnTo>
                <a:lnTo>
                  <a:pt x="9063" y="11482"/>
                </a:lnTo>
                <a:lnTo>
                  <a:pt x="9107" y="11570"/>
                </a:lnTo>
                <a:lnTo>
                  <a:pt x="9195" y="11658"/>
                </a:lnTo>
                <a:lnTo>
                  <a:pt x="9283" y="11702"/>
                </a:lnTo>
                <a:lnTo>
                  <a:pt x="9370" y="11702"/>
                </a:lnTo>
                <a:lnTo>
                  <a:pt x="9458" y="11658"/>
                </a:lnTo>
                <a:lnTo>
                  <a:pt x="9546" y="11614"/>
                </a:lnTo>
                <a:lnTo>
                  <a:pt x="9590" y="11570"/>
                </a:lnTo>
                <a:lnTo>
                  <a:pt x="9634" y="11438"/>
                </a:lnTo>
                <a:lnTo>
                  <a:pt x="9898" y="10074"/>
                </a:lnTo>
                <a:lnTo>
                  <a:pt x="10074" y="8842"/>
                </a:lnTo>
                <a:lnTo>
                  <a:pt x="10162" y="7611"/>
                </a:lnTo>
                <a:lnTo>
                  <a:pt x="10206" y="6379"/>
                </a:lnTo>
                <a:lnTo>
                  <a:pt x="10294" y="5059"/>
                </a:lnTo>
                <a:lnTo>
                  <a:pt x="10382" y="3564"/>
                </a:lnTo>
                <a:lnTo>
                  <a:pt x="10470" y="2904"/>
                </a:lnTo>
                <a:lnTo>
                  <a:pt x="10690" y="2068"/>
                </a:lnTo>
                <a:lnTo>
                  <a:pt x="10998" y="3740"/>
                </a:lnTo>
                <a:lnTo>
                  <a:pt x="11394" y="5499"/>
                </a:lnTo>
                <a:lnTo>
                  <a:pt x="11834" y="7347"/>
                </a:lnTo>
                <a:lnTo>
                  <a:pt x="12318" y="9150"/>
                </a:lnTo>
                <a:lnTo>
                  <a:pt x="12934" y="11614"/>
                </a:lnTo>
                <a:lnTo>
                  <a:pt x="12978" y="11702"/>
                </a:lnTo>
                <a:lnTo>
                  <a:pt x="13066" y="11790"/>
                </a:lnTo>
                <a:lnTo>
                  <a:pt x="13154" y="11834"/>
                </a:lnTo>
                <a:lnTo>
                  <a:pt x="13329" y="11834"/>
                </a:lnTo>
                <a:lnTo>
                  <a:pt x="13417" y="11790"/>
                </a:lnTo>
                <a:lnTo>
                  <a:pt x="13505" y="11702"/>
                </a:lnTo>
                <a:lnTo>
                  <a:pt x="13549" y="11614"/>
                </a:lnTo>
                <a:lnTo>
                  <a:pt x="13813" y="10294"/>
                </a:lnTo>
                <a:lnTo>
                  <a:pt x="14077" y="8754"/>
                </a:lnTo>
                <a:lnTo>
                  <a:pt x="14561" y="5323"/>
                </a:lnTo>
                <a:lnTo>
                  <a:pt x="14957" y="2464"/>
                </a:lnTo>
                <a:lnTo>
                  <a:pt x="15309" y="3828"/>
                </a:lnTo>
                <a:lnTo>
                  <a:pt x="15705" y="5719"/>
                </a:lnTo>
                <a:lnTo>
                  <a:pt x="15925" y="6775"/>
                </a:lnTo>
                <a:lnTo>
                  <a:pt x="16145" y="7963"/>
                </a:lnTo>
                <a:lnTo>
                  <a:pt x="16145" y="8139"/>
                </a:lnTo>
                <a:lnTo>
                  <a:pt x="16277" y="8930"/>
                </a:lnTo>
                <a:lnTo>
                  <a:pt x="16497" y="9854"/>
                </a:lnTo>
                <a:lnTo>
                  <a:pt x="16585" y="10294"/>
                </a:lnTo>
                <a:lnTo>
                  <a:pt x="16761" y="10778"/>
                </a:lnTo>
                <a:lnTo>
                  <a:pt x="16937" y="11218"/>
                </a:lnTo>
                <a:lnTo>
                  <a:pt x="17156" y="11658"/>
                </a:lnTo>
                <a:lnTo>
                  <a:pt x="17288" y="11790"/>
                </a:lnTo>
                <a:lnTo>
                  <a:pt x="17596" y="11790"/>
                </a:lnTo>
                <a:lnTo>
                  <a:pt x="17684" y="11658"/>
                </a:lnTo>
                <a:lnTo>
                  <a:pt x="17860" y="11262"/>
                </a:lnTo>
                <a:lnTo>
                  <a:pt x="18036" y="10734"/>
                </a:lnTo>
                <a:lnTo>
                  <a:pt x="18256" y="9502"/>
                </a:lnTo>
                <a:lnTo>
                  <a:pt x="18300" y="9370"/>
                </a:lnTo>
                <a:lnTo>
                  <a:pt x="18652" y="7347"/>
                </a:lnTo>
                <a:lnTo>
                  <a:pt x="19136" y="4619"/>
                </a:lnTo>
                <a:lnTo>
                  <a:pt x="19708" y="1628"/>
                </a:lnTo>
                <a:lnTo>
                  <a:pt x="19928" y="2552"/>
                </a:lnTo>
                <a:lnTo>
                  <a:pt x="20148" y="3608"/>
                </a:lnTo>
                <a:lnTo>
                  <a:pt x="20588" y="5983"/>
                </a:lnTo>
                <a:lnTo>
                  <a:pt x="21159" y="9106"/>
                </a:lnTo>
                <a:lnTo>
                  <a:pt x="21467" y="10514"/>
                </a:lnTo>
                <a:lnTo>
                  <a:pt x="21775" y="11746"/>
                </a:lnTo>
                <a:lnTo>
                  <a:pt x="21863" y="11834"/>
                </a:lnTo>
                <a:lnTo>
                  <a:pt x="21907" y="11878"/>
                </a:lnTo>
                <a:lnTo>
                  <a:pt x="22039" y="11922"/>
                </a:lnTo>
                <a:lnTo>
                  <a:pt x="22127" y="11922"/>
                </a:lnTo>
                <a:lnTo>
                  <a:pt x="22259" y="11878"/>
                </a:lnTo>
                <a:lnTo>
                  <a:pt x="22303" y="11834"/>
                </a:lnTo>
                <a:lnTo>
                  <a:pt x="22347" y="11702"/>
                </a:lnTo>
                <a:lnTo>
                  <a:pt x="22391" y="11614"/>
                </a:lnTo>
                <a:lnTo>
                  <a:pt x="22347" y="10822"/>
                </a:lnTo>
                <a:lnTo>
                  <a:pt x="22347" y="10030"/>
                </a:lnTo>
                <a:lnTo>
                  <a:pt x="22391" y="9238"/>
                </a:lnTo>
                <a:lnTo>
                  <a:pt x="22523" y="8446"/>
                </a:lnTo>
                <a:lnTo>
                  <a:pt x="22655" y="7611"/>
                </a:lnTo>
                <a:lnTo>
                  <a:pt x="22831" y="6819"/>
                </a:lnTo>
                <a:lnTo>
                  <a:pt x="23227" y="5235"/>
                </a:lnTo>
                <a:lnTo>
                  <a:pt x="23579" y="3916"/>
                </a:lnTo>
                <a:lnTo>
                  <a:pt x="24019" y="2464"/>
                </a:lnTo>
                <a:lnTo>
                  <a:pt x="24371" y="4839"/>
                </a:lnTo>
                <a:lnTo>
                  <a:pt x="24679" y="6775"/>
                </a:lnTo>
                <a:lnTo>
                  <a:pt x="24986" y="8710"/>
                </a:lnTo>
                <a:lnTo>
                  <a:pt x="25338" y="10426"/>
                </a:lnTo>
                <a:lnTo>
                  <a:pt x="25514" y="11130"/>
                </a:lnTo>
                <a:lnTo>
                  <a:pt x="25690" y="11746"/>
                </a:lnTo>
                <a:lnTo>
                  <a:pt x="25734" y="11878"/>
                </a:lnTo>
                <a:lnTo>
                  <a:pt x="25910" y="11922"/>
                </a:lnTo>
                <a:lnTo>
                  <a:pt x="26042" y="11922"/>
                </a:lnTo>
                <a:lnTo>
                  <a:pt x="26174" y="11834"/>
                </a:lnTo>
                <a:lnTo>
                  <a:pt x="26262" y="11746"/>
                </a:lnTo>
                <a:lnTo>
                  <a:pt x="26350" y="11570"/>
                </a:lnTo>
                <a:lnTo>
                  <a:pt x="26570" y="10910"/>
                </a:lnTo>
                <a:lnTo>
                  <a:pt x="27406" y="7875"/>
                </a:lnTo>
                <a:lnTo>
                  <a:pt x="28198" y="5015"/>
                </a:lnTo>
                <a:lnTo>
                  <a:pt x="28594" y="3564"/>
                </a:lnTo>
                <a:lnTo>
                  <a:pt x="28989" y="2288"/>
                </a:lnTo>
                <a:lnTo>
                  <a:pt x="29517" y="7347"/>
                </a:lnTo>
                <a:lnTo>
                  <a:pt x="29781" y="9986"/>
                </a:lnTo>
                <a:lnTo>
                  <a:pt x="29825" y="11042"/>
                </a:lnTo>
                <a:lnTo>
                  <a:pt x="29869" y="11878"/>
                </a:lnTo>
                <a:lnTo>
                  <a:pt x="29869" y="11966"/>
                </a:lnTo>
                <a:lnTo>
                  <a:pt x="29913" y="12054"/>
                </a:lnTo>
                <a:lnTo>
                  <a:pt x="30001" y="12142"/>
                </a:lnTo>
                <a:lnTo>
                  <a:pt x="30089" y="12186"/>
                </a:lnTo>
                <a:lnTo>
                  <a:pt x="30221" y="12186"/>
                </a:lnTo>
                <a:lnTo>
                  <a:pt x="30309" y="12142"/>
                </a:lnTo>
                <a:lnTo>
                  <a:pt x="30397" y="12098"/>
                </a:lnTo>
                <a:lnTo>
                  <a:pt x="30441" y="12010"/>
                </a:lnTo>
                <a:lnTo>
                  <a:pt x="30617" y="11350"/>
                </a:lnTo>
                <a:lnTo>
                  <a:pt x="30881" y="10250"/>
                </a:lnTo>
                <a:lnTo>
                  <a:pt x="31145" y="9194"/>
                </a:lnTo>
                <a:lnTo>
                  <a:pt x="31189" y="9150"/>
                </a:lnTo>
                <a:lnTo>
                  <a:pt x="31453" y="8359"/>
                </a:lnTo>
                <a:lnTo>
                  <a:pt x="31717" y="7523"/>
                </a:lnTo>
                <a:lnTo>
                  <a:pt x="32157" y="5719"/>
                </a:lnTo>
                <a:lnTo>
                  <a:pt x="32640" y="3828"/>
                </a:lnTo>
                <a:lnTo>
                  <a:pt x="32904" y="2904"/>
                </a:lnTo>
                <a:lnTo>
                  <a:pt x="33212" y="1980"/>
                </a:lnTo>
                <a:lnTo>
                  <a:pt x="33520" y="3388"/>
                </a:lnTo>
                <a:lnTo>
                  <a:pt x="33960" y="5631"/>
                </a:lnTo>
                <a:lnTo>
                  <a:pt x="34136" y="6775"/>
                </a:lnTo>
                <a:lnTo>
                  <a:pt x="34356" y="7875"/>
                </a:lnTo>
                <a:lnTo>
                  <a:pt x="34488" y="8930"/>
                </a:lnTo>
                <a:lnTo>
                  <a:pt x="34576" y="9986"/>
                </a:lnTo>
                <a:lnTo>
                  <a:pt x="34576" y="10954"/>
                </a:lnTo>
                <a:lnTo>
                  <a:pt x="34532" y="11834"/>
                </a:lnTo>
                <a:lnTo>
                  <a:pt x="34576" y="11966"/>
                </a:lnTo>
                <a:lnTo>
                  <a:pt x="34620" y="12054"/>
                </a:lnTo>
                <a:lnTo>
                  <a:pt x="34664" y="12142"/>
                </a:lnTo>
                <a:lnTo>
                  <a:pt x="34796" y="12186"/>
                </a:lnTo>
                <a:lnTo>
                  <a:pt x="34840" y="12186"/>
                </a:lnTo>
                <a:lnTo>
                  <a:pt x="34928" y="12142"/>
                </a:lnTo>
                <a:lnTo>
                  <a:pt x="35016" y="12098"/>
                </a:lnTo>
                <a:lnTo>
                  <a:pt x="35104" y="12054"/>
                </a:lnTo>
                <a:lnTo>
                  <a:pt x="35148" y="11966"/>
                </a:lnTo>
                <a:lnTo>
                  <a:pt x="35500" y="10690"/>
                </a:lnTo>
                <a:lnTo>
                  <a:pt x="35808" y="9326"/>
                </a:lnTo>
                <a:lnTo>
                  <a:pt x="36116" y="7919"/>
                </a:lnTo>
                <a:lnTo>
                  <a:pt x="36336" y="6511"/>
                </a:lnTo>
                <a:lnTo>
                  <a:pt x="36687" y="4532"/>
                </a:lnTo>
                <a:lnTo>
                  <a:pt x="36907" y="3564"/>
                </a:lnTo>
                <a:lnTo>
                  <a:pt x="37083" y="2640"/>
                </a:lnTo>
                <a:lnTo>
                  <a:pt x="37303" y="4224"/>
                </a:lnTo>
                <a:lnTo>
                  <a:pt x="37523" y="5939"/>
                </a:lnTo>
                <a:lnTo>
                  <a:pt x="37963" y="9062"/>
                </a:lnTo>
                <a:lnTo>
                  <a:pt x="38095" y="10514"/>
                </a:lnTo>
                <a:lnTo>
                  <a:pt x="38183" y="11878"/>
                </a:lnTo>
                <a:lnTo>
                  <a:pt x="38227" y="12010"/>
                </a:lnTo>
                <a:lnTo>
                  <a:pt x="38271" y="12098"/>
                </a:lnTo>
                <a:lnTo>
                  <a:pt x="38403" y="12142"/>
                </a:lnTo>
                <a:lnTo>
                  <a:pt x="38491" y="12186"/>
                </a:lnTo>
                <a:lnTo>
                  <a:pt x="38623" y="12142"/>
                </a:lnTo>
                <a:lnTo>
                  <a:pt x="38711" y="12054"/>
                </a:lnTo>
                <a:lnTo>
                  <a:pt x="38755" y="11966"/>
                </a:lnTo>
                <a:lnTo>
                  <a:pt x="38799" y="11878"/>
                </a:lnTo>
                <a:lnTo>
                  <a:pt x="38711" y="10470"/>
                </a:lnTo>
                <a:lnTo>
                  <a:pt x="38535" y="8974"/>
                </a:lnTo>
                <a:lnTo>
                  <a:pt x="38139" y="5851"/>
                </a:lnTo>
                <a:lnTo>
                  <a:pt x="37787" y="3256"/>
                </a:lnTo>
                <a:lnTo>
                  <a:pt x="37655" y="2068"/>
                </a:lnTo>
                <a:lnTo>
                  <a:pt x="37567" y="1012"/>
                </a:lnTo>
                <a:lnTo>
                  <a:pt x="37523" y="880"/>
                </a:lnTo>
                <a:lnTo>
                  <a:pt x="37479" y="792"/>
                </a:lnTo>
                <a:lnTo>
                  <a:pt x="37391" y="748"/>
                </a:lnTo>
                <a:lnTo>
                  <a:pt x="37303" y="705"/>
                </a:lnTo>
                <a:lnTo>
                  <a:pt x="37171" y="705"/>
                </a:lnTo>
                <a:lnTo>
                  <a:pt x="37083" y="748"/>
                </a:lnTo>
                <a:lnTo>
                  <a:pt x="37039" y="836"/>
                </a:lnTo>
                <a:lnTo>
                  <a:pt x="36951" y="924"/>
                </a:lnTo>
                <a:lnTo>
                  <a:pt x="36599" y="2200"/>
                </a:lnTo>
                <a:lnTo>
                  <a:pt x="36292" y="3520"/>
                </a:lnTo>
                <a:lnTo>
                  <a:pt x="36028" y="4971"/>
                </a:lnTo>
                <a:lnTo>
                  <a:pt x="35764" y="6379"/>
                </a:lnTo>
                <a:lnTo>
                  <a:pt x="35456" y="8007"/>
                </a:lnTo>
                <a:lnTo>
                  <a:pt x="35148" y="9634"/>
                </a:lnTo>
                <a:lnTo>
                  <a:pt x="34972" y="8095"/>
                </a:lnTo>
                <a:lnTo>
                  <a:pt x="34708" y="6511"/>
                </a:lnTo>
                <a:lnTo>
                  <a:pt x="34400" y="4883"/>
                </a:lnTo>
                <a:lnTo>
                  <a:pt x="34092" y="3300"/>
                </a:lnTo>
                <a:lnTo>
                  <a:pt x="33608" y="880"/>
                </a:lnTo>
                <a:lnTo>
                  <a:pt x="33564" y="792"/>
                </a:lnTo>
                <a:lnTo>
                  <a:pt x="33520" y="705"/>
                </a:lnTo>
                <a:lnTo>
                  <a:pt x="33432" y="661"/>
                </a:lnTo>
                <a:lnTo>
                  <a:pt x="33344" y="617"/>
                </a:lnTo>
                <a:lnTo>
                  <a:pt x="33256" y="617"/>
                </a:lnTo>
                <a:lnTo>
                  <a:pt x="33168" y="661"/>
                </a:lnTo>
                <a:lnTo>
                  <a:pt x="33080" y="705"/>
                </a:lnTo>
                <a:lnTo>
                  <a:pt x="33036" y="792"/>
                </a:lnTo>
                <a:lnTo>
                  <a:pt x="32596" y="1936"/>
                </a:lnTo>
                <a:lnTo>
                  <a:pt x="32201" y="3168"/>
                </a:lnTo>
                <a:lnTo>
                  <a:pt x="31893" y="4356"/>
                </a:lnTo>
                <a:lnTo>
                  <a:pt x="31585" y="5543"/>
                </a:lnTo>
                <a:lnTo>
                  <a:pt x="31145" y="7303"/>
                </a:lnTo>
                <a:lnTo>
                  <a:pt x="30925" y="8095"/>
                </a:lnTo>
                <a:lnTo>
                  <a:pt x="30661" y="8842"/>
                </a:lnTo>
                <a:lnTo>
                  <a:pt x="30529" y="9194"/>
                </a:lnTo>
                <a:lnTo>
                  <a:pt x="30353" y="9942"/>
                </a:lnTo>
                <a:lnTo>
                  <a:pt x="30177" y="7699"/>
                </a:lnTo>
                <a:lnTo>
                  <a:pt x="29957" y="5367"/>
                </a:lnTo>
                <a:lnTo>
                  <a:pt x="29517" y="1628"/>
                </a:lnTo>
                <a:lnTo>
                  <a:pt x="29473" y="924"/>
                </a:lnTo>
                <a:lnTo>
                  <a:pt x="29429" y="836"/>
                </a:lnTo>
                <a:lnTo>
                  <a:pt x="29385" y="748"/>
                </a:lnTo>
                <a:lnTo>
                  <a:pt x="29253" y="661"/>
                </a:lnTo>
                <a:lnTo>
                  <a:pt x="29121" y="661"/>
                </a:lnTo>
                <a:lnTo>
                  <a:pt x="28945" y="705"/>
                </a:lnTo>
                <a:lnTo>
                  <a:pt x="28901" y="836"/>
                </a:lnTo>
                <a:lnTo>
                  <a:pt x="28374" y="2244"/>
                </a:lnTo>
                <a:lnTo>
                  <a:pt x="27846" y="3960"/>
                </a:lnTo>
                <a:lnTo>
                  <a:pt x="26834" y="7699"/>
                </a:lnTo>
                <a:lnTo>
                  <a:pt x="25998" y="10690"/>
                </a:lnTo>
                <a:lnTo>
                  <a:pt x="25734" y="9414"/>
                </a:lnTo>
                <a:lnTo>
                  <a:pt x="25470" y="7875"/>
                </a:lnTo>
                <a:lnTo>
                  <a:pt x="24986" y="4751"/>
                </a:lnTo>
                <a:lnTo>
                  <a:pt x="24547" y="2200"/>
                </a:lnTo>
                <a:lnTo>
                  <a:pt x="24415" y="1452"/>
                </a:lnTo>
                <a:lnTo>
                  <a:pt x="24283" y="1012"/>
                </a:lnTo>
                <a:lnTo>
                  <a:pt x="24239" y="968"/>
                </a:lnTo>
                <a:lnTo>
                  <a:pt x="24151" y="880"/>
                </a:lnTo>
                <a:lnTo>
                  <a:pt x="24107" y="836"/>
                </a:lnTo>
                <a:lnTo>
                  <a:pt x="23975" y="836"/>
                </a:lnTo>
                <a:lnTo>
                  <a:pt x="23887" y="880"/>
                </a:lnTo>
                <a:lnTo>
                  <a:pt x="23843" y="924"/>
                </a:lnTo>
                <a:lnTo>
                  <a:pt x="23755" y="1012"/>
                </a:lnTo>
                <a:lnTo>
                  <a:pt x="23711" y="1100"/>
                </a:lnTo>
                <a:lnTo>
                  <a:pt x="23359" y="2508"/>
                </a:lnTo>
                <a:lnTo>
                  <a:pt x="23007" y="3784"/>
                </a:lnTo>
                <a:lnTo>
                  <a:pt x="22655" y="5059"/>
                </a:lnTo>
                <a:lnTo>
                  <a:pt x="22391" y="6115"/>
                </a:lnTo>
                <a:lnTo>
                  <a:pt x="22127" y="7127"/>
                </a:lnTo>
                <a:lnTo>
                  <a:pt x="21951" y="8183"/>
                </a:lnTo>
                <a:lnTo>
                  <a:pt x="21819" y="9238"/>
                </a:lnTo>
                <a:lnTo>
                  <a:pt x="21467" y="7611"/>
                </a:lnTo>
                <a:lnTo>
                  <a:pt x="21159" y="5851"/>
                </a:lnTo>
                <a:lnTo>
                  <a:pt x="20764" y="3608"/>
                </a:lnTo>
                <a:lnTo>
                  <a:pt x="20412" y="1980"/>
                </a:lnTo>
                <a:lnTo>
                  <a:pt x="20236" y="1408"/>
                </a:lnTo>
                <a:lnTo>
                  <a:pt x="20104" y="968"/>
                </a:lnTo>
                <a:lnTo>
                  <a:pt x="19972" y="617"/>
                </a:lnTo>
                <a:lnTo>
                  <a:pt x="19796" y="441"/>
                </a:lnTo>
                <a:lnTo>
                  <a:pt x="19664" y="353"/>
                </a:lnTo>
                <a:lnTo>
                  <a:pt x="19532" y="353"/>
                </a:lnTo>
                <a:lnTo>
                  <a:pt x="19400" y="441"/>
                </a:lnTo>
                <a:lnTo>
                  <a:pt x="19312" y="573"/>
                </a:lnTo>
                <a:lnTo>
                  <a:pt x="18916" y="2420"/>
                </a:lnTo>
                <a:lnTo>
                  <a:pt x="18608" y="4092"/>
                </a:lnTo>
                <a:lnTo>
                  <a:pt x="18080" y="7215"/>
                </a:lnTo>
                <a:lnTo>
                  <a:pt x="17684" y="9238"/>
                </a:lnTo>
                <a:lnTo>
                  <a:pt x="17684" y="9414"/>
                </a:lnTo>
                <a:lnTo>
                  <a:pt x="17552" y="10030"/>
                </a:lnTo>
                <a:lnTo>
                  <a:pt x="17420" y="10778"/>
                </a:lnTo>
                <a:lnTo>
                  <a:pt x="17156" y="10074"/>
                </a:lnTo>
                <a:lnTo>
                  <a:pt x="16981" y="9326"/>
                </a:lnTo>
                <a:lnTo>
                  <a:pt x="16849" y="8666"/>
                </a:lnTo>
                <a:lnTo>
                  <a:pt x="16761" y="8051"/>
                </a:lnTo>
                <a:lnTo>
                  <a:pt x="16717" y="7875"/>
                </a:lnTo>
                <a:lnTo>
                  <a:pt x="16541" y="6643"/>
                </a:lnTo>
                <a:lnTo>
                  <a:pt x="16321" y="5587"/>
                </a:lnTo>
                <a:lnTo>
                  <a:pt x="15881" y="3696"/>
                </a:lnTo>
                <a:lnTo>
                  <a:pt x="15485" y="2112"/>
                </a:lnTo>
                <a:lnTo>
                  <a:pt x="15353" y="1320"/>
                </a:lnTo>
                <a:lnTo>
                  <a:pt x="15265" y="529"/>
                </a:lnTo>
                <a:lnTo>
                  <a:pt x="15221" y="441"/>
                </a:lnTo>
                <a:lnTo>
                  <a:pt x="15177" y="353"/>
                </a:lnTo>
                <a:lnTo>
                  <a:pt x="15089" y="309"/>
                </a:lnTo>
                <a:lnTo>
                  <a:pt x="14957" y="265"/>
                </a:lnTo>
                <a:lnTo>
                  <a:pt x="14869" y="309"/>
                </a:lnTo>
                <a:lnTo>
                  <a:pt x="14781" y="353"/>
                </a:lnTo>
                <a:lnTo>
                  <a:pt x="14693" y="441"/>
                </a:lnTo>
                <a:lnTo>
                  <a:pt x="14649" y="529"/>
                </a:lnTo>
                <a:lnTo>
                  <a:pt x="14297" y="2860"/>
                </a:lnTo>
                <a:lnTo>
                  <a:pt x="13945" y="5279"/>
                </a:lnTo>
                <a:lnTo>
                  <a:pt x="13593" y="7875"/>
                </a:lnTo>
                <a:lnTo>
                  <a:pt x="13198" y="10206"/>
                </a:lnTo>
                <a:lnTo>
                  <a:pt x="12890" y="8974"/>
                </a:lnTo>
                <a:lnTo>
                  <a:pt x="12318" y="6731"/>
                </a:lnTo>
                <a:lnTo>
                  <a:pt x="11746" y="4488"/>
                </a:lnTo>
                <a:lnTo>
                  <a:pt x="11526" y="3388"/>
                </a:lnTo>
                <a:lnTo>
                  <a:pt x="11350" y="2376"/>
                </a:lnTo>
                <a:lnTo>
                  <a:pt x="11174" y="1408"/>
                </a:lnTo>
                <a:lnTo>
                  <a:pt x="11086" y="529"/>
                </a:lnTo>
                <a:lnTo>
                  <a:pt x="11086" y="397"/>
                </a:lnTo>
                <a:lnTo>
                  <a:pt x="10998" y="353"/>
                </a:lnTo>
                <a:lnTo>
                  <a:pt x="10954" y="265"/>
                </a:lnTo>
                <a:lnTo>
                  <a:pt x="10822" y="221"/>
                </a:lnTo>
                <a:lnTo>
                  <a:pt x="10734" y="265"/>
                </a:lnTo>
                <a:lnTo>
                  <a:pt x="10646" y="265"/>
                </a:lnTo>
                <a:lnTo>
                  <a:pt x="10558" y="353"/>
                </a:lnTo>
                <a:lnTo>
                  <a:pt x="10514" y="441"/>
                </a:lnTo>
                <a:lnTo>
                  <a:pt x="10294" y="1188"/>
                </a:lnTo>
                <a:lnTo>
                  <a:pt x="10074" y="2068"/>
                </a:lnTo>
                <a:lnTo>
                  <a:pt x="9898" y="2860"/>
                </a:lnTo>
                <a:lnTo>
                  <a:pt x="9810" y="3520"/>
                </a:lnTo>
                <a:lnTo>
                  <a:pt x="9678" y="5015"/>
                </a:lnTo>
                <a:lnTo>
                  <a:pt x="9634" y="6335"/>
                </a:lnTo>
                <a:lnTo>
                  <a:pt x="9502" y="8227"/>
                </a:lnTo>
                <a:lnTo>
                  <a:pt x="9414" y="9106"/>
                </a:lnTo>
                <a:lnTo>
                  <a:pt x="9283" y="10074"/>
                </a:lnTo>
                <a:lnTo>
                  <a:pt x="8623" y="7655"/>
                </a:lnTo>
                <a:lnTo>
                  <a:pt x="8359" y="6511"/>
                </a:lnTo>
                <a:lnTo>
                  <a:pt x="8139" y="5367"/>
                </a:lnTo>
                <a:lnTo>
                  <a:pt x="7919" y="4224"/>
                </a:lnTo>
                <a:lnTo>
                  <a:pt x="7787" y="3080"/>
                </a:lnTo>
                <a:lnTo>
                  <a:pt x="7655" y="1892"/>
                </a:lnTo>
                <a:lnTo>
                  <a:pt x="7655" y="661"/>
                </a:lnTo>
                <a:lnTo>
                  <a:pt x="7611" y="573"/>
                </a:lnTo>
                <a:lnTo>
                  <a:pt x="7567" y="441"/>
                </a:lnTo>
                <a:lnTo>
                  <a:pt x="7479" y="397"/>
                </a:lnTo>
                <a:lnTo>
                  <a:pt x="7347" y="353"/>
                </a:lnTo>
                <a:lnTo>
                  <a:pt x="7215" y="397"/>
                </a:lnTo>
                <a:lnTo>
                  <a:pt x="7127" y="441"/>
                </a:lnTo>
                <a:lnTo>
                  <a:pt x="7083" y="529"/>
                </a:lnTo>
                <a:lnTo>
                  <a:pt x="7039" y="661"/>
                </a:lnTo>
                <a:lnTo>
                  <a:pt x="6995" y="1232"/>
                </a:lnTo>
                <a:lnTo>
                  <a:pt x="6951" y="1848"/>
                </a:lnTo>
                <a:lnTo>
                  <a:pt x="6731" y="3168"/>
                </a:lnTo>
                <a:lnTo>
                  <a:pt x="6467" y="4532"/>
                </a:lnTo>
                <a:lnTo>
                  <a:pt x="6159" y="5851"/>
                </a:lnTo>
                <a:lnTo>
                  <a:pt x="5895" y="6907"/>
                </a:lnTo>
                <a:lnTo>
                  <a:pt x="5719" y="7963"/>
                </a:lnTo>
                <a:lnTo>
                  <a:pt x="5587" y="9106"/>
                </a:lnTo>
                <a:lnTo>
                  <a:pt x="5412" y="10514"/>
                </a:lnTo>
                <a:lnTo>
                  <a:pt x="5236" y="9898"/>
                </a:lnTo>
                <a:lnTo>
                  <a:pt x="5104" y="9238"/>
                </a:lnTo>
                <a:lnTo>
                  <a:pt x="4884" y="7875"/>
                </a:lnTo>
                <a:lnTo>
                  <a:pt x="4752" y="6379"/>
                </a:lnTo>
                <a:lnTo>
                  <a:pt x="4664" y="4883"/>
                </a:lnTo>
                <a:lnTo>
                  <a:pt x="4532" y="3564"/>
                </a:lnTo>
                <a:lnTo>
                  <a:pt x="4444" y="2332"/>
                </a:lnTo>
                <a:lnTo>
                  <a:pt x="4268" y="1232"/>
                </a:lnTo>
                <a:lnTo>
                  <a:pt x="4048" y="221"/>
                </a:lnTo>
                <a:lnTo>
                  <a:pt x="4004" y="133"/>
                </a:lnTo>
                <a:lnTo>
                  <a:pt x="3960" y="45"/>
                </a:lnTo>
                <a:lnTo>
                  <a:pt x="387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4"/>
          <p:cNvSpPr/>
          <p:nvPr/>
        </p:nvSpPr>
        <p:spPr>
          <a:xfrm>
            <a:off x="-1070626" y="1246389"/>
            <a:ext cx="2294302" cy="737602"/>
          </a:xfrm>
          <a:custGeom>
            <a:avLst/>
            <a:gdLst/>
            <a:ahLst/>
            <a:cxnLst/>
            <a:rect l="l" t="t" r="r" b="b"/>
            <a:pathLst>
              <a:path w="38315" h="12318" extrusionOk="0">
                <a:moveTo>
                  <a:pt x="221" y="1"/>
                </a:moveTo>
                <a:lnTo>
                  <a:pt x="133" y="89"/>
                </a:lnTo>
                <a:lnTo>
                  <a:pt x="45" y="133"/>
                </a:lnTo>
                <a:lnTo>
                  <a:pt x="1" y="264"/>
                </a:lnTo>
                <a:lnTo>
                  <a:pt x="1" y="396"/>
                </a:lnTo>
                <a:lnTo>
                  <a:pt x="441" y="2552"/>
                </a:lnTo>
                <a:lnTo>
                  <a:pt x="881" y="4927"/>
                </a:lnTo>
                <a:lnTo>
                  <a:pt x="1188" y="6731"/>
                </a:lnTo>
                <a:lnTo>
                  <a:pt x="1496" y="8534"/>
                </a:lnTo>
                <a:lnTo>
                  <a:pt x="1892" y="10250"/>
                </a:lnTo>
                <a:lnTo>
                  <a:pt x="2288" y="11921"/>
                </a:lnTo>
                <a:lnTo>
                  <a:pt x="2332" y="12009"/>
                </a:lnTo>
                <a:lnTo>
                  <a:pt x="2420" y="12097"/>
                </a:lnTo>
                <a:lnTo>
                  <a:pt x="2508" y="12141"/>
                </a:lnTo>
                <a:lnTo>
                  <a:pt x="2596" y="12141"/>
                </a:lnTo>
                <a:lnTo>
                  <a:pt x="2684" y="12097"/>
                </a:lnTo>
                <a:lnTo>
                  <a:pt x="2772" y="12053"/>
                </a:lnTo>
                <a:lnTo>
                  <a:pt x="2860" y="12009"/>
                </a:lnTo>
                <a:lnTo>
                  <a:pt x="2904" y="11921"/>
                </a:lnTo>
                <a:lnTo>
                  <a:pt x="3036" y="11086"/>
                </a:lnTo>
                <a:lnTo>
                  <a:pt x="3168" y="10162"/>
                </a:lnTo>
                <a:lnTo>
                  <a:pt x="3432" y="8138"/>
                </a:lnTo>
                <a:lnTo>
                  <a:pt x="3608" y="6599"/>
                </a:lnTo>
                <a:lnTo>
                  <a:pt x="3828" y="5059"/>
                </a:lnTo>
                <a:lnTo>
                  <a:pt x="4092" y="3520"/>
                </a:lnTo>
                <a:lnTo>
                  <a:pt x="4268" y="2816"/>
                </a:lnTo>
                <a:lnTo>
                  <a:pt x="4444" y="2112"/>
                </a:lnTo>
                <a:lnTo>
                  <a:pt x="4884" y="5895"/>
                </a:lnTo>
                <a:lnTo>
                  <a:pt x="5191" y="8798"/>
                </a:lnTo>
                <a:lnTo>
                  <a:pt x="5587" y="11745"/>
                </a:lnTo>
                <a:lnTo>
                  <a:pt x="5587" y="11877"/>
                </a:lnTo>
                <a:lnTo>
                  <a:pt x="5675" y="11965"/>
                </a:lnTo>
                <a:lnTo>
                  <a:pt x="5763" y="12009"/>
                </a:lnTo>
                <a:lnTo>
                  <a:pt x="5895" y="12009"/>
                </a:lnTo>
                <a:lnTo>
                  <a:pt x="5983" y="11965"/>
                </a:lnTo>
                <a:lnTo>
                  <a:pt x="6071" y="11921"/>
                </a:lnTo>
                <a:lnTo>
                  <a:pt x="6159" y="11833"/>
                </a:lnTo>
                <a:lnTo>
                  <a:pt x="6159" y="11701"/>
                </a:lnTo>
                <a:lnTo>
                  <a:pt x="6159" y="10734"/>
                </a:lnTo>
                <a:lnTo>
                  <a:pt x="6203" y="9766"/>
                </a:lnTo>
                <a:lnTo>
                  <a:pt x="6291" y="8754"/>
                </a:lnTo>
                <a:lnTo>
                  <a:pt x="6423" y="7699"/>
                </a:lnTo>
                <a:lnTo>
                  <a:pt x="6819" y="5631"/>
                </a:lnTo>
                <a:lnTo>
                  <a:pt x="7259" y="3476"/>
                </a:lnTo>
                <a:lnTo>
                  <a:pt x="7435" y="2552"/>
                </a:lnTo>
                <a:lnTo>
                  <a:pt x="7699" y="4619"/>
                </a:lnTo>
                <a:lnTo>
                  <a:pt x="7919" y="6687"/>
                </a:lnTo>
                <a:lnTo>
                  <a:pt x="8227" y="9150"/>
                </a:lnTo>
                <a:lnTo>
                  <a:pt x="8535" y="11745"/>
                </a:lnTo>
                <a:lnTo>
                  <a:pt x="8579" y="11877"/>
                </a:lnTo>
                <a:lnTo>
                  <a:pt x="8667" y="11965"/>
                </a:lnTo>
                <a:lnTo>
                  <a:pt x="8755" y="12009"/>
                </a:lnTo>
                <a:lnTo>
                  <a:pt x="8974" y="12009"/>
                </a:lnTo>
                <a:lnTo>
                  <a:pt x="9062" y="11921"/>
                </a:lnTo>
                <a:lnTo>
                  <a:pt x="9106" y="11833"/>
                </a:lnTo>
                <a:lnTo>
                  <a:pt x="9150" y="11745"/>
                </a:lnTo>
                <a:lnTo>
                  <a:pt x="9282" y="9766"/>
                </a:lnTo>
                <a:lnTo>
                  <a:pt x="9502" y="7655"/>
                </a:lnTo>
                <a:lnTo>
                  <a:pt x="9766" y="5543"/>
                </a:lnTo>
                <a:lnTo>
                  <a:pt x="10118" y="3432"/>
                </a:lnTo>
                <a:lnTo>
                  <a:pt x="10250" y="4531"/>
                </a:lnTo>
                <a:lnTo>
                  <a:pt x="10382" y="5631"/>
                </a:lnTo>
                <a:lnTo>
                  <a:pt x="10602" y="6731"/>
                </a:lnTo>
                <a:lnTo>
                  <a:pt x="10822" y="7830"/>
                </a:lnTo>
                <a:lnTo>
                  <a:pt x="11306" y="9942"/>
                </a:lnTo>
                <a:lnTo>
                  <a:pt x="11834" y="11921"/>
                </a:lnTo>
                <a:lnTo>
                  <a:pt x="11878" y="12009"/>
                </a:lnTo>
                <a:lnTo>
                  <a:pt x="11966" y="12053"/>
                </a:lnTo>
                <a:lnTo>
                  <a:pt x="12054" y="12141"/>
                </a:lnTo>
                <a:lnTo>
                  <a:pt x="12230" y="12141"/>
                </a:lnTo>
                <a:lnTo>
                  <a:pt x="12318" y="12097"/>
                </a:lnTo>
                <a:lnTo>
                  <a:pt x="12362" y="12009"/>
                </a:lnTo>
                <a:lnTo>
                  <a:pt x="12406" y="11921"/>
                </a:lnTo>
                <a:lnTo>
                  <a:pt x="13285" y="9326"/>
                </a:lnTo>
                <a:lnTo>
                  <a:pt x="14121" y="6643"/>
                </a:lnTo>
                <a:lnTo>
                  <a:pt x="15397" y="2596"/>
                </a:lnTo>
                <a:lnTo>
                  <a:pt x="15529" y="3696"/>
                </a:lnTo>
                <a:lnTo>
                  <a:pt x="15793" y="5807"/>
                </a:lnTo>
                <a:lnTo>
                  <a:pt x="16101" y="7962"/>
                </a:lnTo>
                <a:lnTo>
                  <a:pt x="16277" y="9018"/>
                </a:lnTo>
                <a:lnTo>
                  <a:pt x="16453" y="10030"/>
                </a:lnTo>
                <a:lnTo>
                  <a:pt x="16716" y="10998"/>
                </a:lnTo>
                <a:lnTo>
                  <a:pt x="16980" y="11921"/>
                </a:lnTo>
                <a:lnTo>
                  <a:pt x="17024" y="12009"/>
                </a:lnTo>
                <a:lnTo>
                  <a:pt x="17068" y="12097"/>
                </a:lnTo>
                <a:lnTo>
                  <a:pt x="17156" y="12141"/>
                </a:lnTo>
                <a:lnTo>
                  <a:pt x="17288" y="12141"/>
                </a:lnTo>
                <a:lnTo>
                  <a:pt x="17376" y="12097"/>
                </a:lnTo>
                <a:lnTo>
                  <a:pt x="17464" y="12053"/>
                </a:lnTo>
                <a:lnTo>
                  <a:pt x="17508" y="11965"/>
                </a:lnTo>
                <a:lnTo>
                  <a:pt x="17552" y="11877"/>
                </a:lnTo>
                <a:lnTo>
                  <a:pt x="17728" y="10910"/>
                </a:lnTo>
                <a:lnTo>
                  <a:pt x="18080" y="8754"/>
                </a:lnTo>
                <a:lnTo>
                  <a:pt x="18520" y="6379"/>
                </a:lnTo>
                <a:lnTo>
                  <a:pt x="18828" y="5191"/>
                </a:lnTo>
                <a:lnTo>
                  <a:pt x="19136" y="4047"/>
                </a:lnTo>
                <a:lnTo>
                  <a:pt x="19488" y="2904"/>
                </a:lnTo>
                <a:lnTo>
                  <a:pt x="19884" y="1848"/>
                </a:lnTo>
                <a:lnTo>
                  <a:pt x="20236" y="4311"/>
                </a:lnTo>
                <a:lnTo>
                  <a:pt x="20587" y="6863"/>
                </a:lnTo>
                <a:lnTo>
                  <a:pt x="20719" y="8138"/>
                </a:lnTo>
                <a:lnTo>
                  <a:pt x="20807" y="9370"/>
                </a:lnTo>
                <a:lnTo>
                  <a:pt x="20851" y="10602"/>
                </a:lnTo>
                <a:lnTo>
                  <a:pt x="20895" y="11745"/>
                </a:lnTo>
                <a:lnTo>
                  <a:pt x="20895" y="11833"/>
                </a:lnTo>
                <a:lnTo>
                  <a:pt x="20983" y="11965"/>
                </a:lnTo>
                <a:lnTo>
                  <a:pt x="21071" y="12009"/>
                </a:lnTo>
                <a:lnTo>
                  <a:pt x="21159" y="12053"/>
                </a:lnTo>
                <a:lnTo>
                  <a:pt x="21291" y="12009"/>
                </a:lnTo>
                <a:lnTo>
                  <a:pt x="21379" y="11965"/>
                </a:lnTo>
                <a:lnTo>
                  <a:pt x="21467" y="11877"/>
                </a:lnTo>
                <a:lnTo>
                  <a:pt x="21511" y="11789"/>
                </a:lnTo>
                <a:lnTo>
                  <a:pt x="21643" y="10514"/>
                </a:lnTo>
                <a:lnTo>
                  <a:pt x="21819" y="9106"/>
                </a:lnTo>
                <a:lnTo>
                  <a:pt x="22039" y="7171"/>
                </a:lnTo>
                <a:lnTo>
                  <a:pt x="22303" y="5235"/>
                </a:lnTo>
                <a:lnTo>
                  <a:pt x="22479" y="4267"/>
                </a:lnTo>
                <a:lnTo>
                  <a:pt x="22699" y="3344"/>
                </a:lnTo>
                <a:lnTo>
                  <a:pt x="22963" y="2420"/>
                </a:lnTo>
                <a:lnTo>
                  <a:pt x="23227" y="1628"/>
                </a:lnTo>
                <a:lnTo>
                  <a:pt x="23535" y="3652"/>
                </a:lnTo>
                <a:lnTo>
                  <a:pt x="23799" y="5763"/>
                </a:lnTo>
                <a:lnTo>
                  <a:pt x="23975" y="7391"/>
                </a:lnTo>
                <a:lnTo>
                  <a:pt x="24195" y="8974"/>
                </a:lnTo>
                <a:lnTo>
                  <a:pt x="24414" y="10514"/>
                </a:lnTo>
                <a:lnTo>
                  <a:pt x="24590" y="11218"/>
                </a:lnTo>
                <a:lnTo>
                  <a:pt x="24766" y="11921"/>
                </a:lnTo>
                <a:lnTo>
                  <a:pt x="24810" y="12009"/>
                </a:lnTo>
                <a:lnTo>
                  <a:pt x="24854" y="12097"/>
                </a:lnTo>
                <a:lnTo>
                  <a:pt x="24942" y="12141"/>
                </a:lnTo>
                <a:lnTo>
                  <a:pt x="25074" y="12141"/>
                </a:lnTo>
                <a:lnTo>
                  <a:pt x="25162" y="12097"/>
                </a:lnTo>
                <a:lnTo>
                  <a:pt x="25250" y="12053"/>
                </a:lnTo>
                <a:lnTo>
                  <a:pt x="25294" y="11965"/>
                </a:lnTo>
                <a:lnTo>
                  <a:pt x="25338" y="11877"/>
                </a:lnTo>
                <a:lnTo>
                  <a:pt x="25558" y="10734"/>
                </a:lnTo>
                <a:lnTo>
                  <a:pt x="25822" y="9502"/>
                </a:lnTo>
                <a:lnTo>
                  <a:pt x="26174" y="8182"/>
                </a:lnTo>
                <a:lnTo>
                  <a:pt x="26570" y="6863"/>
                </a:lnTo>
                <a:lnTo>
                  <a:pt x="27274" y="4355"/>
                </a:lnTo>
                <a:lnTo>
                  <a:pt x="27582" y="3124"/>
                </a:lnTo>
                <a:lnTo>
                  <a:pt x="27846" y="1892"/>
                </a:lnTo>
                <a:lnTo>
                  <a:pt x="27978" y="2596"/>
                </a:lnTo>
                <a:lnTo>
                  <a:pt x="28066" y="3344"/>
                </a:lnTo>
                <a:lnTo>
                  <a:pt x="28110" y="4927"/>
                </a:lnTo>
                <a:lnTo>
                  <a:pt x="28110" y="6599"/>
                </a:lnTo>
                <a:lnTo>
                  <a:pt x="28066" y="8226"/>
                </a:lnTo>
                <a:lnTo>
                  <a:pt x="28066" y="10250"/>
                </a:lnTo>
                <a:lnTo>
                  <a:pt x="28066" y="11130"/>
                </a:lnTo>
                <a:lnTo>
                  <a:pt x="28110" y="11877"/>
                </a:lnTo>
                <a:lnTo>
                  <a:pt x="28154" y="11965"/>
                </a:lnTo>
                <a:lnTo>
                  <a:pt x="28197" y="12053"/>
                </a:lnTo>
                <a:lnTo>
                  <a:pt x="28285" y="12141"/>
                </a:lnTo>
                <a:lnTo>
                  <a:pt x="28417" y="12141"/>
                </a:lnTo>
                <a:lnTo>
                  <a:pt x="28549" y="12097"/>
                </a:lnTo>
                <a:lnTo>
                  <a:pt x="28637" y="12053"/>
                </a:lnTo>
                <a:lnTo>
                  <a:pt x="28681" y="11965"/>
                </a:lnTo>
                <a:lnTo>
                  <a:pt x="28681" y="11833"/>
                </a:lnTo>
                <a:lnTo>
                  <a:pt x="28725" y="11394"/>
                </a:lnTo>
                <a:lnTo>
                  <a:pt x="28725" y="10910"/>
                </a:lnTo>
                <a:lnTo>
                  <a:pt x="28901" y="9942"/>
                </a:lnTo>
                <a:lnTo>
                  <a:pt x="29121" y="8930"/>
                </a:lnTo>
                <a:lnTo>
                  <a:pt x="29429" y="7874"/>
                </a:lnTo>
                <a:lnTo>
                  <a:pt x="29693" y="6731"/>
                </a:lnTo>
                <a:lnTo>
                  <a:pt x="30001" y="5543"/>
                </a:lnTo>
                <a:lnTo>
                  <a:pt x="30265" y="4223"/>
                </a:lnTo>
                <a:lnTo>
                  <a:pt x="30485" y="2772"/>
                </a:lnTo>
                <a:lnTo>
                  <a:pt x="30617" y="2156"/>
                </a:lnTo>
                <a:lnTo>
                  <a:pt x="30925" y="5587"/>
                </a:lnTo>
                <a:lnTo>
                  <a:pt x="31233" y="8974"/>
                </a:lnTo>
                <a:lnTo>
                  <a:pt x="31409" y="10514"/>
                </a:lnTo>
                <a:lnTo>
                  <a:pt x="31585" y="11877"/>
                </a:lnTo>
                <a:lnTo>
                  <a:pt x="31629" y="11965"/>
                </a:lnTo>
                <a:lnTo>
                  <a:pt x="31673" y="12053"/>
                </a:lnTo>
                <a:lnTo>
                  <a:pt x="31761" y="12097"/>
                </a:lnTo>
                <a:lnTo>
                  <a:pt x="31893" y="12141"/>
                </a:lnTo>
                <a:lnTo>
                  <a:pt x="31981" y="12097"/>
                </a:lnTo>
                <a:lnTo>
                  <a:pt x="32068" y="12053"/>
                </a:lnTo>
                <a:lnTo>
                  <a:pt x="32156" y="11965"/>
                </a:lnTo>
                <a:lnTo>
                  <a:pt x="32200" y="11877"/>
                </a:lnTo>
                <a:lnTo>
                  <a:pt x="32464" y="9810"/>
                </a:lnTo>
                <a:lnTo>
                  <a:pt x="32464" y="9722"/>
                </a:lnTo>
                <a:lnTo>
                  <a:pt x="32640" y="8182"/>
                </a:lnTo>
                <a:lnTo>
                  <a:pt x="32948" y="6511"/>
                </a:lnTo>
                <a:lnTo>
                  <a:pt x="33300" y="4663"/>
                </a:lnTo>
                <a:lnTo>
                  <a:pt x="33696" y="2684"/>
                </a:lnTo>
                <a:lnTo>
                  <a:pt x="34004" y="6247"/>
                </a:lnTo>
                <a:lnTo>
                  <a:pt x="34268" y="8798"/>
                </a:lnTo>
                <a:lnTo>
                  <a:pt x="34444" y="11042"/>
                </a:lnTo>
                <a:lnTo>
                  <a:pt x="34488" y="11877"/>
                </a:lnTo>
                <a:lnTo>
                  <a:pt x="34532" y="11965"/>
                </a:lnTo>
                <a:lnTo>
                  <a:pt x="34620" y="12053"/>
                </a:lnTo>
                <a:lnTo>
                  <a:pt x="34708" y="12141"/>
                </a:lnTo>
                <a:lnTo>
                  <a:pt x="34796" y="12141"/>
                </a:lnTo>
                <a:lnTo>
                  <a:pt x="34928" y="12097"/>
                </a:lnTo>
                <a:lnTo>
                  <a:pt x="35016" y="12053"/>
                </a:lnTo>
                <a:lnTo>
                  <a:pt x="35060" y="11921"/>
                </a:lnTo>
                <a:lnTo>
                  <a:pt x="35104" y="11833"/>
                </a:lnTo>
                <a:lnTo>
                  <a:pt x="35060" y="10998"/>
                </a:lnTo>
                <a:lnTo>
                  <a:pt x="35016" y="10030"/>
                </a:lnTo>
                <a:lnTo>
                  <a:pt x="35060" y="8974"/>
                </a:lnTo>
                <a:lnTo>
                  <a:pt x="35148" y="7874"/>
                </a:lnTo>
                <a:lnTo>
                  <a:pt x="35280" y="6775"/>
                </a:lnTo>
                <a:lnTo>
                  <a:pt x="35544" y="4531"/>
                </a:lnTo>
                <a:lnTo>
                  <a:pt x="35896" y="2464"/>
                </a:lnTo>
                <a:lnTo>
                  <a:pt x="35939" y="3652"/>
                </a:lnTo>
                <a:lnTo>
                  <a:pt x="35983" y="4927"/>
                </a:lnTo>
                <a:lnTo>
                  <a:pt x="35939" y="7479"/>
                </a:lnTo>
                <a:lnTo>
                  <a:pt x="35852" y="9854"/>
                </a:lnTo>
                <a:lnTo>
                  <a:pt x="35896" y="10998"/>
                </a:lnTo>
                <a:lnTo>
                  <a:pt x="35939" y="12053"/>
                </a:lnTo>
                <a:lnTo>
                  <a:pt x="35983" y="12141"/>
                </a:lnTo>
                <a:lnTo>
                  <a:pt x="36027" y="12229"/>
                </a:lnTo>
                <a:lnTo>
                  <a:pt x="36115" y="12273"/>
                </a:lnTo>
                <a:lnTo>
                  <a:pt x="36203" y="12317"/>
                </a:lnTo>
                <a:lnTo>
                  <a:pt x="36247" y="12317"/>
                </a:lnTo>
                <a:lnTo>
                  <a:pt x="36423" y="12273"/>
                </a:lnTo>
                <a:lnTo>
                  <a:pt x="36511" y="12185"/>
                </a:lnTo>
                <a:lnTo>
                  <a:pt x="36599" y="12009"/>
                </a:lnTo>
                <a:lnTo>
                  <a:pt x="36687" y="11701"/>
                </a:lnTo>
                <a:lnTo>
                  <a:pt x="36863" y="10690"/>
                </a:lnTo>
                <a:lnTo>
                  <a:pt x="37259" y="8182"/>
                </a:lnTo>
                <a:lnTo>
                  <a:pt x="37567" y="5631"/>
                </a:lnTo>
                <a:lnTo>
                  <a:pt x="37919" y="3036"/>
                </a:lnTo>
                <a:lnTo>
                  <a:pt x="38315" y="528"/>
                </a:lnTo>
                <a:lnTo>
                  <a:pt x="38315" y="440"/>
                </a:lnTo>
                <a:lnTo>
                  <a:pt x="38271" y="308"/>
                </a:lnTo>
                <a:lnTo>
                  <a:pt x="38183" y="264"/>
                </a:lnTo>
                <a:lnTo>
                  <a:pt x="38051" y="220"/>
                </a:lnTo>
                <a:lnTo>
                  <a:pt x="37919" y="220"/>
                </a:lnTo>
                <a:lnTo>
                  <a:pt x="37831" y="264"/>
                </a:lnTo>
                <a:lnTo>
                  <a:pt x="37743" y="352"/>
                </a:lnTo>
                <a:lnTo>
                  <a:pt x="37699" y="440"/>
                </a:lnTo>
                <a:lnTo>
                  <a:pt x="37347" y="2948"/>
                </a:lnTo>
                <a:lnTo>
                  <a:pt x="36995" y="5543"/>
                </a:lnTo>
                <a:lnTo>
                  <a:pt x="36467" y="9326"/>
                </a:lnTo>
                <a:lnTo>
                  <a:pt x="36511" y="7479"/>
                </a:lnTo>
                <a:lnTo>
                  <a:pt x="36555" y="5675"/>
                </a:lnTo>
                <a:lnTo>
                  <a:pt x="36555" y="3916"/>
                </a:lnTo>
                <a:lnTo>
                  <a:pt x="36511" y="3036"/>
                </a:lnTo>
                <a:lnTo>
                  <a:pt x="36467" y="2156"/>
                </a:lnTo>
                <a:lnTo>
                  <a:pt x="36335" y="1364"/>
                </a:lnTo>
                <a:lnTo>
                  <a:pt x="36203" y="572"/>
                </a:lnTo>
                <a:lnTo>
                  <a:pt x="36159" y="484"/>
                </a:lnTo>
                <a:lnTo>
                  <a:pt x="36071" y="396"/>
                </a:lnTo>
                <a:lnTo>
                  <a:pt x="35983" y="352"/>
                </a:lnTo>
                <a:lnTo>
                  <a:pt x="35808" y="352"/>
                </a:lnTo>
                <a:lnTo>
                  <a:pt x="35720" y="396"/>
                </a:lnTo>
                <a:lnTo>
                  <a:pt x="35632" y="484"/>
                </a:lnTo>
                <a:lnTo>
                  <a:pt x="35588" y="572"/>
                </a:lnTo>
                <a:lnTo>
                  <a:pt x="35104" y="3388"/>
                </a:lnTo>
                <a:lnTo>
                  <a:pt x="34884" y="5015"/>
                </a:lnTo>
                <a:lnTo>
                  <a:pt x="34664" y="6687"/>
                </a:lnTo>
                <a:lnTo>
                  <a:pt x="34620" y="6203"/>
                </a:lnTo>
                <a:lnTo>
                  <a:pt x="34356" y="3168"/>
                </a:lnTo>
                <a:lnTo>
                  <a:pt x="34136" y="616"/>
                </a:lnTo>
                <a:lnTo>
                  <a:pt x="34136" y="528"/>
                </a:lnTo>
                <a:lnTo>
                  <a:pt x="34092" y="440"/>
                </a:lnTo>
                <a:lnTo>
                  <a:pt x="34004" y="352"/>
                </a:lnTo>
                <a:lnTo>
                  <a:pt x="33784" y="352"/>
                </a:lnTo>
                <a:lnTo>
                  <a:pt x="33696" y="396"/>
                </a:lnTo>
                <a:lnTo>
                  <a:pt x="33608" y="484"/>
                </a:lnTo>
                <a:lnTo>
                  <a:pt x="33564" y="572"/>
                </a:lnTo>
                <a:lnTo>
                  <a:pt x="32992" y="3080"/>
                </a:lnTo>
                <a:lnTo>
                  <a:pt x="32508" y="5411"/>
                </a:lnTo>
                <a:lnTo>
                  <a:pt x="32156" y="7523"/>
                </a:lnTo>
                <a:lnTo>
                  <a:pt x="31893" y="9414"/>
                </a:lnTo>
                <a:lnTo>
                  <a:pt x="31541" y="5499"/>
                </a:lnTo>
                <a:lnTo>
                  <a:pt x="31277" y="2904"/>
                </a:lnTo>
                <a:lnTo>
                  <a:pt x="31057" y="660"/>
                </a:lnTo>
                <a:lnTo>
                  <a:pt x="31013" y="572"/>
                </a:lnTo>
                <a:lnTo>
                  <a:pt x="30969" y="484"/>
                </a:lnTo>
                <a:lnTo>
                  <a:pt x="30881" y="440"/>
                </a:lnTo>
                <a:lnTo>
                  <a:pt x="30793" y="396"/>
                </a:lnTo>
                <a:lnTo>
                  <a:pt x="30661" y="440"/>
                </a:lnTo>
                <a:lnTo>
                  <a:pt x="30573" y="484"/>
                </a:lnTo>
                <a:lnTo>
                  <a:pt x="30529" y="528"/>
                </a:lnTo>
                <a:lnTo>
                  <a:pt x="30485" y="616"/>
                </a:lnTo>
                <a:lnTo>
                  <a:pt x="30265" y="1232"/>
                </a:lnTo>
                <a:lnTo>
                  <a:pt x="30045" y="2068"/>
                </a:lnTo>
                <a:lnTo>
                  <a:pt x="29913" y="2420"/>
                </a:lnTo>
                <a:lnTo>
                  <a:pt x="29869" y="2684"/>
                </a:lnTo>
                <a:lnTo>
                  <a:pt x="29649" y="4091"/>
                </a:lnTo>
                <a:lnTo>
                  <a:pt x="29429" y="5411"/>
                </a:lnTo>
                <a:lnTo>
                  <a:pt x="29121" y="6599"/>
                </a:lnTo>
                <a:lnTo>
                  <a:pt x="28813" y="7699"/>
                </a:lnTo>
                <a:lnTo>
                  <a:pt x="28681" y="8226"/>
                </a:lnTo>
                <a:lnTo>
                  <a:pt x="28725" y="6071"/>
                </a:lnTo>
                <a:lnTo>
                  <a:pt x="28725" y="4971"/>
                </a:lnTo>
                <a:lnTo>
                  <a:pt x="28681" y="3916"/>
                </a:lnTo>
                <a:lnTo>
                  <a:pt x="28637" y="2904"/>
                </a:lnTo>
                <a:lnTo>
                  <a:pt x="28505" y="1980"/>
                </a:lnTo>
                <a:lnTo>
                  <a:pt x="28285" y="1144"/>
                </a:lnTo>
                <a:lnTo>
                  <a:pt x="28197" y="748"/>
                </a:lnTo>
                <a:lnTo>
                  <a:pt x="28066" y="440"/>
                </a:lnTo>
                <a:lnTo>
                  <a:pt x="27978" y="352"/>
                </a:lnTo>
                <a:lnTo>
                  <a:pt x="27934" y="264"/>
                </a:lnTo>
                <a:lnTo>
                  <a:pt x="27626" y="264"/>
                </a:lnTo>
                <a:lnTo>
                  <a:pt x="27582" y="352"/>
                </a:lnTo>
                <a:lnTo>
                  <a:pt x="27494" y="396"/>
                </a:lnTo>
                <a:lnTo>
                  <a:pt x="27494" y="528"/>
                </a:lnTo>
                <a:lnTo>
                  <a:pt x="27362" y="1232"/>
                </a:lnTo>
                <a:lnTo>
                  <a:pt x="27230" y="2024"/>
                </a:lnTo>
                <a:lnTo>
                  <a:pt x="26878" y="3564"/>
                </a:lnTo>
                <a:lnTo>
                  <a:pt x="26438" y="5103"/>
                </a:lnTo>
                <a:lnTo>
                  <a:pt x="25998" y="6687"/>
                </a:lnTo>
                <a:lnTo>
                  <a:pt x="25470" y="8578"/>
                </a:lnTo>
                <a:lnTo>
                  <a:pt x="25030" y="10338"/>
                </a:lnTo>
                <a:lnTo>
                  <a:pt x="24810" y="9238"/>
                </a:lnTo>
                <a:lnTo>
                  <a:pt x="24634" y="8094"/>
                </a:lnTo>
                <a:lnTo>
                  <a:pt x="24370" y="5675"/>
                </a:lnTo>
                <a:lnTo>
                  <a:pt x="24063" y="3036"/>
                </a:lnTo>
                <a:lnTo>
                  <a:pt x="23887" y="1760"/>
                </a:lnTo>
                <a:lnTo>
                  <a:pt x="23667" y="572"/>
                </a:lnTo>
                <a:lnTo>
                  <a:pt x="23623" y="484"/>
                </a:lnTo>
                <a:lnTo>
                  <a:pt x="23579" y="440"/>
                </a:lnTo>
                <a:lnTo>
                  <a:pt x="23491" y="352"/>
                </a:lnTo>
                <a:lnTo>
                  <a:pt x="23227" y="352"/>
                </a:lnTo>
                <a:lnTo>
                  <a:pt x="23139" y="440"/>
                </a:lnTo>
                <a:lnTo>
                  <a:pt x="23095" y="484"/>
                </a:lnTo>
                <a:lnTo>
                  <a:pt x="22699" y="1276"/>
                </a:lnTo>
                <a:lnTo>
                  <a:pt x="22391" y="2156"/>
                </a:lnTo>
                <a:lnTo>
                  <a:pt x="22127" y="3080"/>
                </a:lnTo>
                <a:lnTo>
                  <a:pt x="21907" y="4047"/>
                </a:lnTo>
                <a:lnTo>
                  <a:pt x="21731" y="5059"/>
                </a:lnTo>
                <a:lnTo>
                  <a:pt x="21555" y="6071"/>
                </a:lnTo>
                <a:lnTo>
                  <a:pt x="21335" y="8138"/>
                </a:lnTo>
                <a:lnTo>
                  <a:pt x="21115" y="6247"/>
                </a:lnTo>
                <a:lnTo>
                  <a:pt x="20851" y="4355"/>
                </a:lnTo>
                <a:lnTo>
                  <a:pt x="20324" y="748"/>
                </a:lnTo>
                <a:lnTo>
                  <a:pt x="20280" y="660"/>
                </a:lnTo>
                <a:lnTo>
                  <a:pt x="20236" y="616"/>
                </a:lnTo>
                <a:lnTo>
                  <a:pt x="20148" y="528"/>
                </a:lnTo>
                <a:lnTo>
                  <a:pt x="19884" y="528"/>
                </a:lnTo>
                <a:lnTo>
                  <a:pt x="19796" y="616"/>
                </a:lnTo>
                <a:lnTo>
                  <a:pt x="19752" y="660"/>
                </a:lnTo>
                <a:lnTo>
                  <a:pt x="19268" y="1760"/>
                </a:lnTo>
                <a:lnTo>
                  <a:pt x="18828" y="2948"/>
                </a:lnTo>
                <a:lnTo>
                  <a:pt x="18476" y="4179"/>
                </a:lnTo>
                <a:lnTo>
                  <a:pt x="18124" y="5455"/>
                </a:lnTo>
                <a:lnTo>
                  <a:pt x="17860" y="6731"/>
                </a:lnTo>
                <a:lnTo>
                  <a:pt x="17596" y="8006"/>
                </a:lnTo>
                <a:lnTo>
                  <a:pt x="17200" y="10426"/>
                </a:lnTo>
                <a:lnTo>
                  <a:pt x="16848" y="8798"/>
                </a:lnTo>
                <a:lnTo>
                  <a:pt x="16541" y="7083"/>
                </a:lnTo>
                <a:lnTo>
                  <a:pt x="16321" y="5323"/>
                </a:lnTo>
                <a:lnTo>
                  <a:pt x="16101" y="3608"/>
                </a:lnTo>
                <a:lnTo>
                  <a:pt x="15793" y="1188"/>
                </a:lnTo>
                <a:lnTo>
                  <a:pt x="15793" y="1100"/>
                </a:lnTo>
                <a:lnTo>
                  <a:pt x="15705" y="1012"/>
                </a:lnTo>
                <a:lnTo>
                  <a:pt x="15661" y="968"/>
                </a:lnTo>
                <a:lnTo>
                  <a:pt x="15529" y="924"/>
                </a:lnTo>
                <a:lnTo>
                  <a:pt x="15441" y="968"/>
                </a:lnTo>
                <a:lnTo>
                  <a:pt x="15353" y="968"/>
                </a:lnTo>
                <a:lnTo>
                  <a:pt x="15265" y="1056"/>
                </a:lnTo>
                <a:lnTo>
                  <a:pt x="15221" y="1144"/>
                </a:lnTo>
                <a:lnTo>
                  <a:pt x="14385" y="3740"/>
                </a:lnTo>
                <a:lnTo>
                  <a:pt x="13549" y="6467"/>
                </a:lnTo>
                <a:lnTo>
                  <a:pt x="12142" y="10822"/>
                </a:lnTo>
                <a:lnTo>
                  <a:pt x="11570" y="8402"/>
                </a:lnTo>
                <a:lnTo>
                  <a:pt x="11306" y="7171"/>
                </a:lnTo>
                <a:lnTo>
                  <a:pt x="11042" y="5895"/>
                </a:lnTo>
                <a:lnTo>
                  <a:pt x="10866" y="4619"/>
                </a:lnTo>
                <a:lnTo>
                  <a:pt x="10734" y="3344"/>
                </a:lnTo>
                <a:lnTo>
                  <a:pt x="10646" y="2112"/>
                </a:lnTo>
                <a:lnTo>
                  <a:pt x="10646" y="880"/>
                </a:lnTo>
                <a:lnTo>
                  <a:pt x="10602" y="792"/>
                </a:lnTo>
                <a:lnTo>
                  <a:pt x="10558" y="660"/>
                </a:lnTo>
                <a:lnTo>
                  <a:pt x="10470" y="616"/>
                </a:lnTo>
                <a:lnTo>
                  <a:pt x="10382" y="572"/>
                </a:lnTo>
                <a:lnTo>
                  <a:pt x="10250" y="572"/>
                </a:lnTo>
                <a:lnTo>
                  <a:pt x="10162" y="616"/>
                </a:lnTo>
                <a:lnTo>
                  <a:pt x="10074" y="704"/>
                </a:lnTo>
                <a:lnTo>
                  <a:pt x="10030" y="792"/>
                </a:lnTo>
                <a:lnTo>
                  <a:pt x="9634" y="2728"/>
                </a:lnTo>
                <a:lnTo>
                  <a:pt x="9282" y="4707"/>
                </a:lnTo>
                <a:lnTo>
                  <a:pt x="8974" y="6731"/>
                </a:lnTo>
                <a:lnTo>
                  <a:pt x="8755" y="8710"/>
                </a:lnTo>
                <a:lnTo>
                  <a:pt x="8535" y="6643"/>
                </a:lnTo>
                <a:lnTo>
                  <a:pt x="8227" y="3696"/>
                </a:lnTo>
                <a:lnTo>
                  <a:pt x="8007" y="2244"/>
                </a:lnTo>
                <a:lnTo>
                  <a:pt x="7787" y="836"/>
                </a:lnTo>
                <a:lnTo>
                  <a:pt x="7743" y="748"/>
                </a:lnTo>
                <a:lnTo>
                  <a:pt x="7655" y="660"/>
                </a:lnTo>
                <a:lnTo>
                  <a:pt x="7567" y="616"/>
                </a:lnTo>
                <a:lnTo>
                  <a:pt x="7479" y="572"/>
                </a:lnTo>
                <a:lnTo>
                  <a:pt x="7391" y="616"/>
                </a:lnTo>
                <a:lnTo>
                  <a:pt x="7303" y="660"/>
                </a:lnTo>
                <a:lnTo>
                  <a:pt x="7215" y="748"/>
                </a:lnTo>
                <a:lnTo>
                  <a:pt x="7171" y="836"/>
                </a:lnTo>
                <a:lnTo>
                  <a:pt x="6687" y="3344"/>
                </a:lnTo>
                <a:lnTo>
                  <a:pt x="6159" y="5851"/>
                </a:lnTo>
                <a:lnTo>
                  <a:pt x="5939" y="7083"/>
                </a:lnTo>
                <a:lnTo>
                  <a:pt x="5763" y="8314"/>
                </a:lnTo>
                <a:lnTo>
                  <a:pt x="5455" y="5807"/>
                </a:lnTo>
                <a:lnTo>
                  <a:pt x="4884" y="748"/>
                </a:lnTo>
                <a:lnTo>
                  <a:pt x="4840" y="660"/>
                </a:lnTo>
                <a:lnTo>
                  <a:pt x="4796" y="572"/>
                </a:lnTo>
                <a:lnTo>
                  <a:pt x="4708" y="528"/>
                </a:lnTo>
                <a:lnTo>
                  <a:pt x="4620" y="484"/>
                </a:lnTo>
                <a:lnTo>
                  <a:pt x="4488" y="484"/>
                </a:lnTo>
                <a:lnTo>
                  <a:pt x="4400" y="528"/>
                </a:lnTo>
                <a:lnTo>
                  <a:pt x="4356" y="572"/>
                </a:lnTo>
                <a:lnTo>
                  <a:pt x="4268" y="660"/>
                </a:lnTo>
                <a:lnTo>
                  <a:pt x="4004" y="1452"/>
                </a:lnTo>
                <a:lnTo>
                  <a:pt x="3784" y="2288"/>
                </a:lnTo>
                <a:lnTo>
                  <a:pt x="3564" y="3168"/>
                </a:lnTo>
                <a:lnTo>
                  <a:pt x="3388" y="4135"/>
                </a:lnTo>
                <a:lnTo>
                  <a:pt x="3080" y="6115"/>
                </a:lnTo>
                <a:lnTo>
                  <a:pt x="2816" y="8094"/>
                </a:lnTo>
                <a:lnTo>
                  <a:pt x="2552" y="10426"/>
                </a:lnTo>
                <a:lnTo>
                  <a:pt x="2244" y="9062"/>
                </a:lnTo>
                <a:lnTo>
                  <a:pt x="1980" y="7655"/>
                </a:lnTo>
                <a:lnTo>
                  <a:pt x="1452" y="4839"/>
                </a:lnTo>
                <a:lnTo>
                  <a:pt x="1057" y="2464"/>
                </a:lnTo>
                <a:lnTo>
                  <a:pt x="617" y="264"/>
                </a:lnTo>
                <a:lnTo>
                  <a:pt x="529" y="133"/>
                </a:lnTo>
                <a:lnTo>
                  <a:pt x="485" y="45"/>
                </a:lnTo>
                <a:lnTo>
                  <a:pt x="35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_1_1_1_1_1">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5"/>
          <p:cNvSpPr/>
          <p:nvPr/>
        </p:nvSpPr>
        <p:spPr>
          <a:xfrm>
            <a:off x="0" y="0"/>
            <a:ext cx="9163800" cy="5143500"/>
          </a:xfrm>
          <a:prstGeom prst="rect">
            <a:avLst/>
          </a:prstGeom>
          <a:solidFill>
            <a:srgbClr val="161616">
              <a:alpha val="8078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17" name="Google Shape;117;p5"/>
          <p:cNvSpPr txBox="1">
            <a:spLocks noGrp="1"/>
          </p:cNvSpPr>
          <p:nvPr>
            <p:ph type="title" idx="2"/>
          </p:nvPr>
        </p:nvSpPr>
        <p:spPr>
          <a:xfrm>
            <a:off x="2069613" y="1594075"/>
            <a:ext cx="23055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600">
                <a:solidFill>
                  <a:schemeClr val="dk2"/>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18" name="Google Shape;118;p5"/>
          <p:cNvSpPr txBox="1">
            <a:spLocks noGrp="1"/>
          </p:cNvSpPr>
          <p:nvPr>
            <p:ph type="subTitle" idx="1"/>
          </p:nvPr>
        </p:nvSpPr>
        <p:spPr>
          <a:xfrm>
            <a:off x="2069613" y="2121775"/>
            <a:ext cx="2305500" cy="525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19" name="Google Shape;119;p5"/>
          <p:cNvSpPr txBox="1">
            <a:spLocks noGrp="1"/>
          </p:cNvSpPr>
          <p:nvPr>
            <p:ph type="title" idx="3"/>
          </p:nvPr>
        </p:nvSpPr>
        <p:spPr>
          <a:xfrm>
            <a:off x="5922982" y="1594075"/>
            <a:ext cx="23055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600">
                <a:solidFill>
                  <a:schemeClr val="dk2"/>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20" name="Google Shape;120;p5"/>
          <p:cNvSpPr txBox="1">
            <a:spLocks noGrp="1"/>
          </p:cNvSpPr>
          <p:nvPr>
            <p:ph type="subTitle" idx="4"/>
          </p:nvPr>
        </p:nvSpPr>
        <p:spPr>
          <a:xfrm>
            <a:off x="5922983" y="2121775"/>
            <a:ext cx="2305500" cy="525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21" name="Google Shape;121;p5"/>
          <p:cNvSpPr txBox="1">
            <a:spLocks noGrp="1"/>
          </p:cNvSpPr>
          <p:nvPr>
            <p:ph type="title" idx="5"/>
          </p:nvPr>
        </p:nvSpPr>
        <p:spPr>
          <a:xfrm>
            <a:off x="2069613" y="3027475"/>
            <a:ext cx="23055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600">
                <a:solidFill>
                  <a:schemeClr val="dk2"/>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22" name="Google Shape;122;p5"/>
          <p:cNvSpPr txBox="1">
            <a:spLocks noGrp="1"/>
          </p:cNvSpPr>
          <p:nvPr>
            <p:ph type="subTitle" idx="6"/>
          </p:nvPr>
        </p:nvSpPr>
        <p:spPr>
          <a:xfrm>
            <a:off x="2069613" y="3555187"/>
            <a:ext cx="2305500" cy="525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23" name="Google Shape;123;p5"/>
          <p:cNvSpPr txBox="1">
            <a:spLocks noGrp="1"/>
          </p:cNvSpPr>
          <p:nvPr>
            <p:ph type="title" idx="7"/>
          </p:nvPr>
        </p:nvSpPr>
        <p:spPr>
          <a:xfrm>
            <a:off x="5922982" y="3027475"/>
            <a:ext cx="23055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600">
                <a:solidFill>
                  <a:schemeClr val="dk2"/>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24" name="Google Shape;124;p5"/>
          <p:cNvSpPr txBox="1">
            <a:spLocks noGrp="1"/>
          </p:cNvSpPr>
          <p:nvPr>
            <p:ph type="subTitle" idx="8"/>
          </p:nvPr>
        </p:nvSpPr>
        <p:spPr>
          <a:xfrm>
            <a:off x="5922983" y="3555187"/>
            <a:ext cx="2305500" cy="525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25" name="Google Shape;125;p5"/>
          <p:cNvSpPr txBox="1">
            <a:spLocks noGrp="1"/>
          </p:cNvSpPr>
          <p:nvPr>
            <p:ph type="title" idx="9"/>
          </p:nvPr>
        </p:nvSpPr>
        <p:spPr>
          <a:xfrm>
            <a:off x="992750" y="1880075"/>
            <a:ext cx="1153200" cy="841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126" name="Google Shape;126;p5"/>
          <p:cNvSpPr txBox="1">
            <a:spLocks noGrp="1"/>
          </p:cNvSpPr>
          <p:nvPr>
            <p:ph type="title" idx="13"/>
          </p:nvPr>
        </p:nvSpPr>
        <p:spPr>
          <a:xfrm>
            <a:off x="992750" y="3359587"/>
            <a:ext cx="1153200" cy="841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127" name="Google Shape;127;p5"/>
          <p:cNvSpPr txBox="1">
            <a:spLocks noGrp="1"/>
          </p:cNvSpPr>
          <p:nvPr>
            <p:ph type="title" idx="14"/>
          </p:nvPr>
        </p:nvSpPr>
        <p:spPr>
          <a:xfrm>
            <a:off x="4714175" y="1880075"/>
            <a:ext cx="1307100" cy="841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128" name="Google Shape;128;p5"/>
          <p:cNvSpPr txBox="1">
            <a:spLocks noGrp="1"/>
          </p:cNvSpPr>
          <p:nvPr>
            <p:ph type="title" idx="15"/>
          </p:nvPr>
        </p:nvSpPr>
        <p:spPr>
          <a:xfrm>
            <a:off x="4714175" y="3359587"/>
            <a:ext cx="1307100" cy="841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grpSp>
        <p:nvGrpSpPr>
          <p:cNvPr id="129" name="Google Shape;129;p5"/>
          <p:cNvGrpSpPr/>
          <p:nvPr/>
        </p:nvGrpSpPr>
        <p:grpSpPr>
          <a:xfrm>
            <a:off x="-727737" y="887557"/>
            <a:ext cx="1720480" cy="597585"/>
            <a:chOff x="238125" y="2420350"/>
            <a:chExt cx="918275" cy="318950"/>
          </a:xfrm>
        </p:grpSpPr>
        <p:sp>
          <p:nvSpPr>
            <p:cNvPr id="130" name="Google Shape;130;p5"/>
            <p:cNvSpPr/>
            <p:nvPr/>
          </p:nvSpPr>
          <p:spPr>
            <a:xfrm>
              <a:off x="238125" y="2420350"/>
              <a:ext cx="918275" cy="93500"/>
            </a:xfrm>
            <a:custGeom>
              <a:avLst/>
              <a:gdLst/>
              <a:ahLst/>
              <a:cxnLst/>
              <a:rect l="l" t="t" r="r" b="b"/>
              <a:pathLst>
                <a:path w="36731" h="3740" extrusionOk="0">
                  <a:moveTo>
                    <a:pt x="34223" y="1"/>
                  </a:moveTo>
                  <a:lnTo>
                    <a:pt x="33959" y="45"/>
                  </a:lnTo>
                  <a:lnTo>
                    <a:pt x="33695" y="133"/>
                  </a:lnTo>
                  <a:lnTo>
                    <a:pt x="33475" y="221"/>
                  </a:lnTo>
                  <a:lnTo>
                    <a:pt x="33299" y="396"/>
                  </a:lnTo>
                  <a:lnTo>
                    <a:pt x="32947" y="792"/>
                  </a:lnTo>
                  <a:lnTo>
                    <a:pt x="32640" y="1232"/>
                  </a:lnTo>
                  <a:lnTo>
                    <a:pt x="32332" y="1672"/>
                  </a:lnTo>
                  <a:lnTo>
                    <a:pt x="32024" y="2024"/>
                  </a:lnTo>
                  <a:lnTo>
                    <a:pt x="31848" y="2200"/>
                  </a:lnTo>
                  <a:lnTo>
                    <a:pt x="31672" y="2332"/>
                  </a:lnTo>
                  <a:lnTo>
                    <a:pt x="31496" y="2464"/>
                  </a:lnTo>
                  <a:lnTo>
                    <a:pt x="31276" y="2552"/>
                  </a:lnTo>
                  <a:lnTo>
                    <a:pt x="31012" y="2596"/>
                  </a:lnTo>
                  <a:lnTo>
                    <a:pt x="30792" y="2552"/>
                  </a:lnTo>
                  <a:lnTo>
                    <a:pt x="30572" y="2508"/>
                  </a:lnTo>
                  <a:lnTo>
                    <a:pt x="30396" y="2420"/>
                  </a:lnTo>
                  <a:lnTo>
                    <a:pt x="30000" y="2156"/>
                  </a:lnTo>
                  <a:lnTo>
                    <a:pt x="29560" y="1804"/>
                  </a:lnTo>
                  <a:lnTo>
                    <a:pt x="29120" y="1408"/>
                  </a:lnTo>
                  <a:lnTo>
                    <a:pt x="28857" y="1232"/>
                  </a:lnTo>
                  <a:lnTo>
                    <a:pt x="28593" y="1056"/>
                  </a:lnTo>
                  <a:lnTo>
                    <a:pt x="28285" y="968"/>
                  </a:lnTo>
                  <a:lnTo>
                    <a:pt x="27977" y="880"/>
                  </a:lnTo>
                  <a:lnTo>
                    <a:pt x="27625" y="836"/>
                  </a:lnTo>
                  <a:lnTo>
                    <a:pt x="27273" y="880"/>
                  </a:lnTo>
                  <a:lnTo>
                    <a:pt x="26965" y="968"/>
                  </a:lnTo>
                  <a:lnTo>
                    <a:pt x="26701" y="1100"/>
                  </a:lnTo>
                  <a:lnTo>
                    <a:pt x="26437" y="1232"/>
                  </a:lnTo>
                  <a:lnTo>
                    <a:pt x="26217" y="1408"/>
                  </a:lnTo>
                  <a:lnTo>
                    <a:pt x="25865" y="1760"/>
                  </a:lnTo>
                  <a:lnTo>
                    <a:pt x="25557" y="2200"/>
                  </a:lnTo>
                  <a:lnTo>
                    <a:pt x="25293" y="2552"/>
                  </a:lnTo>
                  <a:lnTo>
                    <a:pt x="25030" y="2816"/>
                  </a:lnTo>
                  <a:lnTo>
                    <a:pt x="24854" y="2948"/>
                  </a:lnTo>
                  <a:lnTo>
                    <a:pt x="24722" y="3036"/>
                  </a:lnTo>
                  <a:lnTo>
                    <a:pt x="24546" y="3080"/>
                  </a:lnTo>
                  <a:lnTo>
                    <a:pt x="24326" y="3124"/>
                  </a:lnTo>
                  <a:lnTo>
                    <a:pt x="24106" y="3124"/>
                  </a:lnTo>
                  <a:lnTo>
                    <a:pt x="23886" y="3080"/>
                  </a:lnTo>
                  <a:lnTo>
                    <a:pt x="23710" y="2992"/>
                  </a:lnTo>
                  <a:lnTo>
                    <a:pt x="23534" y="2860"/>
                  </a:lnTo>
                  <a:lnTo>
                    <a:pt x="23182" y="2508"/>
                  </a:lnTo>
                  <a:lnTo>
                    <a:pt x="22830" y="2112"/>
                  </a:lnTo>
                  <a:lnTo>
                    <a:pt x="22434" y="1672"/>
                  </a:lnTo>
                  <a:lnTo>
                    <a:pt x="22214" y="1452"/>
                  </a:lnTo>
                  <a:lnTo>
                    <a:pt x="21994" y="1232"/>
                  </a:lnTo>
                  <a:lnTo>
                    <a:pt x="21730" y="1056"/>
                  </a:lnTo>
                  <a:lnTo>
                    <a:pt x="21466" y="924"/>
                  </a:lnTo>
                  <a:lnTo>
                    <a:pt x="21159" y="792"/>
                  </a:lnTo>
                  <a:lnTo>
                    <a:pt x="20807" y="748"/>
                  </a:lnTo>
                  <a:lnTo>
                    <a:pt x="20455" y="748"/>
                  </a:lnTo>
                  <a:lnTo>
                    <a:pt x="20147" y="792"/>
                  </a:lnTo>
                  <a:lnTo>
                    <a:pt x="19883" y="924"/>
                  </a:lnTo>
                  <a:lnTo>
                    <a:pt x="19619" y="1056"/>
                  </a:lnTo>
                  <a:lnTo>
                    <a:pt x="19355" y="1276"/>
                  </a:lnTo>
                  <a:lnTo>
                    <a:pt x="19135" y="1452"/>
                  </a:lnTo>
                  <a:lnTo>
                    <a:pt x="18695" y="1936"/>
                  </a:lnTo>
                  <a:lnTo>
                    <a:pt x="18343" y="2332"/>
                  </a:lnTo>
                  <a:lnTo>
                    <a:pt x="17947" y="2684"/>
                  </a:lnTo>
                  <a:lnTo>
                    <a:pt x="17727" y="2860"/>
                  </a:lnTo>
                  <a:lnTo>
                    <a:pt x="17507" y="2992"/>
                  </a:lnTo>
                  <a:lnTo>
                    <a:pt x="17244" y="3080"/>
                  </a:lnTo>
                  <a:lnTo>
                    <a:pt x="16980" y="3124"/>
                  </a:lnTo>
                  <a:lnTo>
                    <a:pt x="16672" y="3124"/>
                  </a:lnTo>
                  <a:lnTo>
                    <a:pt x="16364" y="3080"/>
                  </a:lnTo>
                  <a:lnTo>
                    <a:pt x="16056" y="2992"/>
                  </a:lnTo>
                  <a:lnTo>
                    <a:pt x="15836" y="2860"/>
                  </a:lnTo>
                  <a:lnTo>
                    <a:pt x="15572" y="2684"/>
                  </a:lnTo>
                  <a:lnTo>
                    <a:pt x="15308" y="2464"/>
                  </a:lnTo>
                  <a:lnTo>
                    <a:pt x="14824" y="2024"/>
                  </a:lnTo>
                  <a:lnTo>
                    <a:pt x="14296" y="1496"/>
                  </a:lnTo>
                  <a:lnTo>
                    <a:pt x="14032" y="1232"/>
                  </a:lnTo>
                  <a:lnTo>
                    <a:pt x="13724" y="1012"/>
                  </a:lnTo>
                  <a:lnTo>
                    <a:pt x="13373" y="836"/>
                  </a:lnTo>
                  <a:lnTo>
                    <a:pt x="13021" y="704"/>
                  </a:lnTo>
                  <a:lnTo>
                    <a:pt x="12581" y="616"/>
                  </a:lnTo>
                  <a:lnTo>
                    <a:pt x="12141" y="616"/>
                  </a:lnTo>
                  <a:lnTo>
                    <a:pt x="11745" y="660"/>
                  </a:lnTo>
                  <a:lnTo>
                    <a:pt x="11393" y="748"/>
                  </a:lnTo>
                  <a:lnTo>
                    <a:pt x="11085" y="880"/>
                  </a:lnTo>
                  <a:lnTo>
                    <a:pt x="10777" y="1056"/>
                  </a:lnTo>
                  <a:lnTo>
                    <a:pt x="10557" y="1232"/>
                  </a:lnTo>
                  <a:lnTo>
                    <a:pt x="10293" y="1452"/>
                  </a:lnTo>
                  <a:lnTo>
                    <a:pt x="9853" y="1892"/>
                  </a:lnTo>
                  <a:lnTo>
                    <a:pt x="9458" y="2288"/>
                  </a:lnTo>
                  <a:lnTo>
                    <a:pt x="9062" y="2596"/>
                  </a:lnTo>
                  <a:lnTo>
                    <a:pt x="8842" y="2728"/>
                  </a:lnTo>
                  <a:lnTo>
                    <a:pt x="8622" y="2816"/>
                  </a:lnTo>
                  <a:lnTo>
                    <a:pt x="8358" y="2860"/>
                  </a:lnTo>
                  <a:lnTo>
                    <a:pt x="8094" y="2860"/>
                  </a:lnTo>
                  <a:lnTo>
                    <a:pt x="7786" y="2816"/>
                  </a:lnTo>
                  <a:lnTo>
                    <a:pt x="7522" y="2728"/>
                  </a:lnTo>
                  <a:lnTo>
                    <a:pt x="7258" y="2596"/>
                  </a:lnTo>
                  <a:lnTo>
                    <a:pt x="7038" y="2464"/>
                  </a:lnTo>
                  <a:lnTo>
                    <a:pt x="6598" y="2068"/>
                  </a:lnTo>
                  <a:lnTo>
                    <a:pt x="6158" y="1672"/>
                  </a:lnTo>
                  <a:lnTo>
                    <a:pt x="5719" y="1188"/>
                  </a:lnTo>
                  <a:lnTo>
                    <a:pt x="5455" y="968"/>
                  </a:lnTo>
                  <a:lnTo>
                    <a:pt x="5191" y="748"/>
                  </a:lnTo>
                  <a:lnTo>
                    <a:pt x="4927" y="572"/>
                  </a:lnTo>
                  <a:lnTo>
                    <a:pt x="4619" y="396"/>
                  </a:lnTo>
                  <a:lnTo>
                    <a:pt x="4267" y="265"/>
                  </a:lnTo>
                  <a:lnTo>
                    <a:pt x="3871" y="221"/>
                  </a:lnTo>
                  <a:lnTo>
                    <a:pt x="3299" y="221"/>
                  </a:lnTo>
                  <a:lnTo>
                    <a:pt x="3035" y="308"/>
                  </a:lnTo>
                  <a:lnTo>
                    <a:pt x="2727" y="396"/>
                  </a:lnTo>
                  <a:lnTo>
                    <a:pt x="2199" y="660"/>
                  </a:lnTo>
                  <a:lnTo>
                    <a:pt x="1672" y="1056"/>
                  </a:lnTo>
                  <a:lnTo>
                    <a:pt x="1188" y="1452"/>
                  </a:lnTo>
                  <a:lnTo>
                    <a:pt x="748" y="1892"/>
                  </a:lnTo>
                  <a:lnTo>
                    <a:pt x="0" y="2728"/>
                  </a:lnTo>
                  <a:lnTo>
                    <a:pt x="484" y="3124"/>
                  </a:lnTo>
                  <a:lnTo>
                    <a:pt x="1100" y="2376"/>
                  </a:lnTo>
                  <a:lnTo>
                    <a:pt x="1496" y="1980"/>
                  </a:lnTo>
                  <a:lnTo>
                    <a:pt x="1935" y="1628"/>
                  </a:lnTo>
                  <a:lnTo>
                    <a:pt x="2419" y="1276"/>
                  </a:lnTo>
                  <a:lnTo>
                    <a:pt x="2859" y="1012"/>
                  </a:lnTo>
                  <a:lnTo>
                    <a:pt x="3123" y="924"/>
                  </a:lnTo>
                  <a:lnTo>
                    <a:pt x="3343" y="836"/>
                  </a:lnTo>
                  <a:lnTo>
                    <a:pt x="3563" y="792"/>
                  </a:lnTo>
                  <a:lnTo>
                    <a:pt x="3827" y="792"/>
                  </a:lnTo>
                  <a:lnTo>
                    <a:pt x="4091" y="880"/>
                  </a:lnTo>
                  <a:lnTo>
                    <a:pt x="4399" y="968"/>
                  </a:lnTo>
                  <a:lnTo>
                    <a:pt x="4663" y="1100"/>
                  </a:lnTo>
                  <a:lnTo>
                    <a:pt x="4883" y="1232"/>
                  </a:lnTo>
                  <a:lnTo>
                    <a:pt x="5323" y="1628"/>
                  </a:lnTo>
                  <a:lnTo>
                    <a:pt x="5763" y="2068"/>
                  </a:lnTo>
                  <a:lnTo>
                    <a:pt x="6202" y="2552"/>
                  </a:lnTo>
                  <a:lnTo>
                    <a:pt x="6466" y="2772"/>
                  </a:lnTo>
                  <a:lnTo>
                    <a:pt x="6730" y="2992"/>
                  </a:lnTo>
                  <a:lnTo>
                    <a:pt x="6994" y="3168"/>
                  </a:lnTo>
                  <a:lnTo>
                    <a:pt x="7302" y="3300"/>
                  </a:lnTo>
                  <a:lnTo>
                    <a:pt x="7654" y="3388"/>
                  </a:lnTo>
                  <a:lnTo>
                    <a:pt x="8050" y="3476"/>
                  </a:lnTo>
                  <a:lnTo>
                    <a:pt x="8402" y="3476"/>
                  </a:lnTo>
                  <a:lnTo>
                    <a:pt x="8754" y="3388"/>
                  </a:lnTo>
                  <a:lnTo>
                    <a:pt x="9062" y="3300"/>
                  </a:lnTo>
                  <a:lnTo>
                    <a:pt x="9370" y="3124"/>
                  </a:lnTo>
                  <a:lnTo>
                    <a:pt x="9590" y="2948"/>
                  </a:lnTo>
                  <a:lnTo>
                    <a:pt x="9853" y="2772"/>
                  </a:lnTo>
                  <a:lnTo>
                    <a:pt x="10293" y="2288"/>
                  </a:lnTo>
                  <a:lnTo>
                    <a:pt x="10689" y="1892"/>
                  </a:lnTo>
                  <a:lnTo>
                    <a:pt x="11085" y="1584"/>
                  </a:lnTo>
                  <a:lnTo>
                    <a:pt x="11349" y="1408"/>
                  </a:lnTo>
                  <a:lnTo>
                    <a:pt x="11569" y="1320"/>
                  </a:lnTo>
                  <a:lnTo>
                    <a:pt x="11877" y="1232"/>
                  </a:lnTo>
                  <a:lnTo>
                    <a:pt x="12185" y="1188"/>
                  </a:lnTo>
                  <a:lnTo>
                    <a:pt x="12537" y="1232"/>
                  </a:lnTo>
                  <a:lnTo>
                    <a:pt x="12845" y="1276"/>
                  </a:lnTo>
                  <a:lnTo>
                    <a:pt x="13153" y="1408"/>
                  </a:lnTo>
                  <a:lnTo>
                    <a:pt x="13417" y="1540"/>
                  </a:lnTo>
                  <a:lnTo>
                    <a:pt x="13680" y="1760"/>
                  </a:lnTo>
                  <a:lnTo>
                    <a:pt x="13944" y="1980"/>
                  </a:lnTo>
                  <a:lnTo>
                    <a:pt x="14428" y="2420"/>
                  </a:lnTo>
                  <a:lnTo>
                    <a:pt x="14912" y="2904"/>
                  </a:lnTo>
                  <a:lnTo>
                    <a:pt x="15176" y="3124"/>
                  </a:lnTo>
                  <a:lnTo>
                    <a:pt x="15440" y="3344"/>
                  </a:lnTo>
                  <a:lnTo>
                    <a:pt x="15748" y="3476"/>
                  </a:lnTo>
                  <a:lnTo>
                    <a:pt x="16056" y="3608"/>
                  </a:lnTo>
                  <a:lnTo>
                    <a:pt x="16364" y="3696"/>
                  </a:lnTo>
                  <a:lnTo>
                    <a:pt x="16760" y="3740"/>
                  </a:lnTo>
                  <a:lnTo>
                    <a:pt x="17068" y="3740"/>
                  </a:lnTo>
                  <a:lnTo>
                    <a:pt x="17419" y="3652"/>
                  </a:lnTo>
                  <a:lnTo>
                    <a:pt x="17727" y="3520"/>
                  </a:lnTo>
                  <a:lnTo>
                    <a:pt x="18035" y="3388"/>
                  </a:lnTo>
                  <a:lnTo>
                    <a:pt x="18299" y="3212"/>
                  </a:lnTo>
                  <a:lnTo>
                    <a:pt x="18563" y="2992"/>
                  </a:lnTo>
                  <a:lnTo>
                    <a:pt x="18783" y="2772"/>
                  </a:lnTo>
                  <a:lnTo>
                    <a:pt x="19179" y="2332"/>
                  </a:lnTo>
                  <a:lnTo>
                    <a:pt x="19531" y="1936"/>
                  </a:lnTo>
                  <a:lnTo>
                    <a:pt x="19883" y="1584"/>
                  </a:lnTo>
                  <a:lnTo>
                    <a:pt x="20103" y="1452"/>
                  </a:lnTo>
                  <a:lnTo>
                    <a:pt x="20279" y="1408"/>
                  </a:lnTo>
                  <a:lnTo>
                    <a:pt x="20543" y="1320"/>
                  </a:lnTo>
                  <a:lnTo>
                    <a:pt x="20763" y="1320"/>
                  </a:lnTo>
                  <a:lnTo>
                    <a:pt x="21027" y="1364"/>
                  </a:lnTo>
                  <a:lnTo>
                    <a:pt x="21246" y="1452"/>
                  </a:lnTo>
                  <a:lnTo>
                    <a:pt x="21466" y="1584"/>
                  </a:lnTo>
                  <a:lnTo>
                    <a:pt x="21642" y="1716"/>
                  </a:lnTo>
                  <a:lnTo>
                    <a:pt x="22038" y="2068"/>
                  </a:lnTo>
                  <a:lnTo>
                    <a:pt x="22390" y="2508"/>
                  </a:lnTo>
                  <a:lnTo>
                    <a:pt x="22786" y="2948"/>
                  </a:lnTo>
                  <a:lnTo>
                    <a:pt x="23006" y="3168"/>
                  </a:lnTo>
                  <a:lnTo>
                    <a:pt x="23226" y="3388"/>
                  </a:lnTo>
                  <a:lnTo>
                    <a:pt x="23490" y="3520"/>
                  </a:lnTo>
                  <a:lnTo>
                    <a:pt x="23754" y="3652"/>
                  </a:lnTo>
                  <a:lnTo>
                    <a:pt x="24062" y="3696"/>
                  </a:lnTo>
                  <a:lnTo>
                    <a:pt x="24370" y="3740"/>
                  </a:lnTo>
                  <a:lnTo>
                    <a:pt x="24678" y="3696"/>
                  </a:lnTo>
                  <a:lnTo>
                    <a:pt x="24942" y="3608"/>
                  </a:lnTo>
                  <a:lnTo>
                    <a:pt x="25161" y="3476"/>
                  </a:lnTo>
                  <a:lnTo>
                    <a:pt x="25381" y="3300"/>
                  </a:lnTo>
                  <a:lnTo>
                    <a:pt x="25733" y="2948"/>
                  </a:lnTo>
                  <a:lnTo>
                    <a:pt x="26041" y="2552"/>
                  </a:lnTo>
                  <a:lnTo>
                    <a:pt x="26305" y="2200"/>
                  </a:lnTo>
                  <a:lnTo>
                    <a:pt x="26613" y="1848"/>
                  </a:lnTo>
                  <a:lnTo>
                    <a:pt x="26789" y="1716"/>
                  </a:lnTo>
                  <a:lnTo>
                    <a:pt x="26965" y="1628"/>
                  </a:lnTo>
                  <a:lnTo>
                    <a:pt x="27141" y="1540"/>
                  </a:lnTo>
                  <a:lnTo>
                    <a:pt x="27361" y="1452"/>
                  </a:lnTo>
                  <a:lnTo>
                    <a:pt x="27889" y="1452"/>
                  </a:lnTo>
                  <a:lnTo>
                    <a:pt x="28109" y="1540"/>
                  </a:lnTo>
                  <a:lnTo>
                    <a:pt x="28329" y="1628"/>
                  </a:lnTo>
                  <a:lnTo>
                    <a:pt x="28769" y="1936"/>
                  </a:lnTo>
                  <a:lnTo>
                    <a:pt x="29164" y="2288"/>
                  </a:lnTo>
                  <a:lnTo>
                    <a:pt x="29648" y="2640"/>
                  </a:lnTo>
                  <a:lnTo>
                    <a:pt x="29912" y="2816"/>
                  </a:lnTo>
                  <a:lnTo>
                    <a:pt x="30176" y="2992"/>
                  </a:lnTo>
                  <a:lnTo>
                    <a:pt x="30440" y="3080"/>
                  </a:lnTo>
                  <a:lnTo>
                    <a:pt x="30748" y="3168"/>
                  </a:lnTo>
                  <a:lnTo>
                    <a:pt x="31056" y="3168"/>
                  </a:lnTo>
                  <a:lnTo>
                    <a:pt x="31408" y="3124"/>
                  </a:lnTo>
                  <a:lnTo>
                    <a:pt x="31716" y="2992"/>
                  </a:lnTo>
                  <a:lnTo>
                    <a:pt x="31980" y="2860"/>
                  </a:lnTo>
                  <a:lnTo>
                    <a:pt x="32200" y="2684"/>
                  </a:lnTo>
                  <a:lnTo>
                    <a:pt x="32420" y="2508"/>
                  </a:lnTo>
                  <a:lnTo>
                    <a:pt x="32816" y="2068"/>
                  </a:lnTo>
                  <a:lnTo>
                    <a:pt x="33123" y="1584"/>
                  </a:lnTo>
                  <a:lnTo>
                    <a:pt x="33387" y="1188"/>
                  </a:lnTo>
                  <a:lnTo>
                    <a:pt x="33651" y="880"/>
                  </a:lnTo>
                  <a:lnTo>
                    <a:pt x="33783" y="792"/>
                  </a:lnTo>
                  <a:lnTo>
                    <a:pt x="33915" y="704"/>
                  </a:lnTo>
                  <a:lnTo>
                    <a:pt x="34047" y="616"/>
                  </a:lnTo>
                  <a:lnTo>
                    <a:pt x="34355" y="616"/>
                  </a:lnTo>
                  <a:lnTo>
                    <a:pt x="34531" y="704"/>
                  </a:lnTo>
                  <a:lnTo>
                    <a:pt x="34751" y="836"/>
                  </a:lnTo>
                  <a:lnTo>
                    <a:pt x="34971" y="1100"/>
                  </a:lnTo>
                  <a:lnTo>
                    <a:pt x="35235" y="1452"/>
                  </a:lnTo>
                  <a:lnTo>
                    <a:pt x="35543" y="1936"/>
                  </a:lnTo>
                  <a:lnTo>
                    <a:pt x="35851" y="2552"/>
                  </a:lnTo>
                  <a:lnTo>
                    <a:pt x="36159" y="3344"/>
                  </a:lnTo>
                  <a:lnTo>
                    <a:pt x="36730" y="3124"/>
                  </a:lnTo>
                  <a:lnTo>
                    <a:pt x="36423" y="2376"/>
                  </a:lnTo>
                  <a:lnTo>
                    <a:pt x="36115" y="1760"/>
                  </a:lnTo>
                  <a:lnTo>
                    <a:pt x="35807" y="1232"/>
                  </a:lnTo>
                  <a:lnTo>
                    <a:pt x="35499" y="792"/>
                  </a:lnTo>
                  <a:lnTo>
                    <a:pt x="35191" y="440"/>
                  </a:lnTo>
                  <a:lnTo>
                    <a:pt x="34883" y="221"/>
                  </a:lnTo>
                  <a:lnTo>
                    <a:pt x="34531" y="89"/>
                  </a:lnTo>
                  <a:lnTo>
                    <a:pt x="3422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5"/>
            <p:cNvSpPr/>
            <p:nvPr/>
          </p:nvSpPr>
          <p:spPr>
            <a:xfrm>
              <a:off x="242500" y="2503925"/>
              <a:ext cx="912800" cy="90200"/>
            </a:xfrm>
            <a:custGeom>
              <a:avLst/>
              <a:gdLst/>
              <a:ahLst/>
              <a:cxnLst/>
              <a:rect l="l" t="t" r="r" b="b"/>
              <a:pathLst>
                <a:path w="36512" h="3608" extrusionOk="0">
                  <a:moveTo>
                    <a:pt x="3652" y="1"/>
                  </a:moveTo>
                  <a:lnTo>
                    <a:pt x="3476" y="89"/>
                  </a:lnTo>
                  <a:lnTo>
                    <a:pt x="3300" y="221"/>
                  </a:lnTo>
                  <a:lnTo>
                    <a:pt x="3168" y="309"/>
                  </a:lnTo>
                  <a:lnTo>
                    <a:pt x="2860" y="661"/>
                  </a:lnTo>
                  <a:lnTo>
                    <a:pt x="2596" y="1012"/>
                  </a:lnTo>
                  <a:lnTo>
                    <a:pt x="2332" y="1320"/>
                  </a:lnTo>
                  <a:lnTo>
                    <a:pt x="2068" y="1628"/>
                  </a:lnTo>
                  <a:lnTo>
                    <a:pt x="1936" y="1716"/>
                  </a:lnTo>
                  <a:lnTo>
                    <a:pt x="1760" y="1804"/>
                  </a:lnTo>
                  <a:lnTo>
                    <a:pt x="1629" y="1892"/>
                  </a:lnTo>
                  <a:lnTo>
                    <a:pt x="1453" y="1892"/>
                  </a:lnTo>
                  <a:lnTo>
                    <a:pt x="1145" y="1848"/>
                  </a:lnTo>
                  <a:lnTo>
                    <a:pt x="837" y="1804"/>
                  </a:lnTo>
                  <a:lnTo>
                    <a:pt x="573" y="1672"/>
                  </a:lnTo>
                  <a:lnTo>
                    <a:pt x="397" y="1584"/>
                  </a:lnTo>
                  <a:lnTo>
                    <a:pt x="1" y="2024"/>
                  </a:lnTo>
                  <a:lnTo>
                    <a:pt x="265" y="2200"/>
                  </a:lnTo>
                  <a:lnTo>
                    <a:pt x="661" y="2332"/>
                  </a:lnTo>
                  <a:lnTo>
                    <a:pt x="1057" y="2464"/>
                  </a:lnTo>
                  <a:lnTo>
                    <a:pt x="1453" y="2508"/>
                  </a:lnTo>
                  <a:lnTo>
                    <a:pt x="1717" y="2464"/>
                  </a:lnTo>
                  <a:lnTo>
                    <a:pt x="1980" y="2376"/>
                  </a:lnTo>
                  <a:lnTo>
                    <a:pt x="2200" y="2288"/>
                  </a:lnTo>
                  <a:lnTo>
                    <a:pt x="2420" y="2112"/>
                  </a:lnTo>
                  <a:lnTo>
                    <a:pt x="2772" y="1760"/>
                  </a:lnTo>
                  <a:lnTo>
                    <a:pt x="3080" y="1364"/>
                  </a:lnTo>
                  <a:lnTo>
                    <a:pt x="3300" y="1056"/>
                  </a:lnTo>
                  <a:lnTo>
                    <a:pt x="3476" y="836"/>
                  </a:lnTo>
                  <a:lnTo>
                    <a:pt x="3696" y="661"/>
                  </a:lnTo>
                  <a:lnTo>
                    <a:pt x="3828" y="617"/>
                  </a:lnTo>
                  <a:lnTo>
                    <a:pt x="3916" y="573"/>
                  </a:lnTo>
                  <a:lnTo>
                    <a:pt x="4048" y="573"/>
                  </a:lnTo>
                  <a:lnTo>
                    <a:pt x="4136" y="617"/>
                  </a:lnTo>
                  <a:lnTo>
                    <a:pt x="4356" y="792"/>
                  </a:lnTo>
                  <a:lnTo>
                    <a:pt x="4576" y="1056"/>
                  </a:lnTo>
                  <a:lnTo>
                    <a:pt x="4796" y="1452"/>
                  </a:lnTo>
                  <a:lnTo>
                    <a:pt x="5060" y="1848"/>
                  </a:lnTo>
                  <a:lnTo>
                    <a:pt x="5368" y="2288"/>
                  </a:lnTo>
                  <a:lnTo>
                    <a:pt x="5544" y="2464"/>
                  </a:lnTo>
                  <a:lnTo>
                    <a:pt x="5763" y="2596"/>
                  </a:lnTo>
                  <a:lnTo>
                    <a:pt x="5983" y="2728"/>
                  </a:lnTo>
                  <a:lnTo>
                    <a:pt x="6247" y="2816"/>
                  </a:lnTo>
                  <a:lnTo>
                    <a:pt x="6555" y="2860"/>
                  </a:lnTo>
                  <a:lnTo>
                    <a:pt x="6863" y="2816"/>
                  </a:lnTo>
                  <a:lnTo>
                    <a:pt x="7171" y="2728"/>
                  </a:lnTo>
                  <a:lnTo>
                    <a:pt x="7435" y="2552"/>
                  </a:lnTo>
                  <a:lnTo>
                    <a:pt x="7699" y="2376"/>
                  </a:lnTo>
                  <a:lnTo>
                    <a:pt x="7919" y="2156"/>
                  </a:lnTo>
                  <a:lnTo>
                    <a:pt x="8359" y="1672"/>
                  </a:lnTo>
                  <a:lnTo>
                    <a:pt x="8799" y="1188"/>
                  </a:lnTo>
                  <a:lnTo>
                    <a:pt x="9151" y="880"/>
                  </a:lnTo>
                  <a:lnTo>
                    <a:pt x="9327" y="749"/>
                  </a:lnTo>
                  <a:lnTo>
                    <a:pt x="9502" y="705"/>
                  </a:lnTo>
                  <a:lnTo>
                    <a:pt x="9678" y="661"/>
                  </a:lnTo>
                  <a:lnTo>
                    <a:pt x="9898" y="705"/>
                  </a:lnTo>
                  <a:lnTo>
                    <a:pt x="10030" y="749"/>
                  </a:lnTo>
                  <a:lnTo>
                    <a:pt x="10162" y="836"/>
                  </a:lnTo>
                  <a:lnTo>
                    <a:pt x="10382" y="1012"/>
                  </a:lnTo>
                  <a:lnTo>
                    <a:pt x="10558" y="1320"/>
                  </a:lnTo>
                  <a:lnTo>
                    <a:pt x="10734" y="1628"/>
                  </a:lnTo>
                  <a:lnTo>
                    <a:pt x="10998" y="2024"/>
                  </a:lnTo>
                  <a:lnTo>
                    <a:pt x="11306" y="2376"/>
                  </a:lnTo>
                  <a:lnTo>
                    <a:pt x="11482" y="2552"/>
                  </a:lnTo>
                  <a:lnTo>
                    <a:pt x="11658" y="2684"/>
                  </a:lnTo>
                  <a:lnTo>
                    <a:pt x="11878" y="2816"/>
                  </a:lnTo>
                  <a:lnTo>
                    <a:pt x="12142" y="2904"/>
                  </a:lnTo>
                  <a:lnTo>
                    <a:pt x="12582" y="2904"/>
                  </a:lnTo>
                  <a:lnTo>
                    <a:pt x="12802" y="2860"/>
                  </a:lnTo>
                  <a:lnTo>
                    <a:pt x="12978" y="2816"/>
                  </a:lnTo>
                  <a:lnTo>
                    <a:pt x="13286" y="2640"/>
                  </a:lnTo>
                  <a:lnTo>
                    <a:pt x="13549" y="2420"/>
                  </a:lnTo>
                  <a:lnTo>
                    <a:pt x="13769" y="2244"/>
                  </a:lnTo>
                  <a:lnTo>
                    <a:pt x="13989" y="2112"/>
                  </a:lnTo>
                  <a:lnTo>
                    <a:pt x="14253" y="1980"/>
                  </a:lnTo>
                  <a:lnTo>
                    <a:pt x="14561" y="1892"/>
                  </a:lnTo>
                  <a:lnTo>
                    <a:pt x="15177" y="1892"/>
                  </a:lnTo>
                  <a:lnTo>
                    <a:pt x="15441" y="1980"/>
                  </a:lnTo>
                  <a:lnTo>
                    <a:pt x="15661" y="2068"/>
                  </a:lnTo>
                  <a:lnTo>
                    <a:pt x="15881" y="2200"/>
                  </a:lnTo>
                  <a:lnTo>
                    <a:pt x="16145" y="2376"/>
                  </a:lnTo>
                  <a:lnTo>
                    <a:pt x="16585" y="2772"/>
                  </a:lnTo>
                  <a:lnTo>
                    <a:pt x="16937" y="3080"/>
                  </a:lnTo>
                  <a:lnTo>
                    <a:pt x="17332" y="3344"/>
                  </a:lnTo>
                  <a:lnTo>
                    <a:pt x="17552" y="3476"/>
                  </a:lnTo>
                  <a:lnTo>
                    <a:pt x="17772" y="3564"/>
                  </a:lnTo>
                  <a:lnTo>
                    <a:pt x="17992" y="3608"/>
                  </a:lnTo>
                  <a:lnTo>
                    <a:pt x="18432" y="3608"/>
                  </a:lnTo>
                  <a:lnTo>
                    <a:pt x="18696" y="3520"/>
                  </a:lnTo>
                  <a:lnTo>
                    <a:pt x="18960" y="3432"/>
                  </a:lnTo>
                  <a:lnTo>
                    <a:pt x="19224" y="3256"/>
                  </a:lnTo>
                  <a:lnTo>
                    <a:pt x="19444" y="3080"/>
                  </a:lnTo>
                  <a:lnTo>
                    <a:pt x="19620" y="2816"/>
                  </a:lnTo>
                  <a:lnTo>
                    <a:pt x="19928" y="2332"/>
                  </a:lnTo>
                  <a:lnTo>
                    <a:pt x="20236" y="1804"/>
                  </a:lnTo>
                  <a:lnTo>
                    <a:pt x="20412" y="1408"/>
                  </a:lnTo>
                  <a:lnTo>
                    <a:pt x="20632" y="1056"/>
                  </a:lnTo>
                  <a:lnTo>
                    <a:pt x="20764" y="924"/>
                  </a:lnTo>
                  <a:lnTo>
                    <a:pt x="20896" y="792"/>
                  </a:lnTo>
                  <a:lnTo>
                    <a:pt x="21028" y="749"/>
                  </a:lnTo>
                  <a:lnTo>
                    <a:pt x="21159" y="705"/>
                  </a:lnTo>
                  <a:lnTo>
                    <a:pt x="21291" y="705"/>
                  </a:lnTo>
                  <a:lnTo>
                    <a:pt x="21423" y="749"/>
                  </a:lnTo>
                  <a:lnTo>
                    <a:pt x="21555" y="836"/>
                  </a:lnTo>
                  <a:lnTo>
                    <a:pt x="21687" y="968"/>
                  </a:lnTo>
                  <a:lnTo>
                    <a:pt x="21907" y="1276"/>
                  </a:lnTo>
                  <a:lnTo>
                    <a:pt x="22215" y="1716"/>
                  </a:lnTo>
                  <a:lnTo>
                    <a:pt x="22523" y="2244"/>
                  </a:lnTo>
                  <a:lnTo>
                    <a:pt x="22919" y="2728"/>
                  </a:lnTo>
                  <a:lnTo>
                    <a:pt x="23139" y="2948"/>
                  </a:lnTo>
                  <a:lnTo>
                    <a:pt x="23359" y="3124"/>
                  </a:lnTo>
                  <a:lnTo>
                    <a:pt x="23623" y="3256"/>
                  </a:lnTo>
                  <a:lnTo>
                    <a:pt x="23931" y="3344"/>
                  </a:lnTo>
                  <a:lnTo>
                    <a:pt x="24283" y="3388"/>
                  </a:lnTo>
                  <a:lnTo>
                    <a:pt x="24591" y="3344"/>
                  </a:lnTo>
                  <a:lnTo>
                    <a:pt x="24855" y="3256"/>
                  </a:lnTo>
                  <a:lnTo>
                    <a:pt x="25162" y="3124"/>
                  </a:lnTo>
                  <a:lnTo>
                    <a:pt x="25382" y="2948"/>
                  </a:lnTo>
                  <a:lnTo>
                    <a:pt x="25646" y="2728"/>
                  </a:lnTo>
                  <a:lnTo>
                    <a:pt x="26086" y="2288"/>
                  </a:lnTo>
                  <a:lnTo>
                    <a:pt x="26482" y="1892"/>
                  </a:lnTo>
                  <a:lnTo>
                    <a:pt x="26878" y="1584"/>
                  </a:lnTo>
                  <a:lnTo>
                    <a:pt x="27098" y="1452"/>
                  </a:lnTo>
                  <a:lnTo>
                    <a:pt x="27318" y="1364"/>
                  </a:lnTo>
                  <a:lnTo>
                    <a:pt x="27802" y="1364"/>
                  </a:lnTo>
                  <a:lnTo>
                    <a:pt x="28022" y="1408"/>
                  </a:lnTo>
                  <a:lnTo>
                    <a:pt x="28154" y="1496"/>
                  </a:lnTo>
                  <a:lnTo>
                    <a:pt x="28462" y="1672"/>
                  </a:lnTo>
                  <a:lnTo>
                    <a:pt x="28682" y="1980"/>
                  </a:lnTo>
                  <a:lnTo>
                    <a:pt x="28901" y="2288"/>
                  </a:lnTo>
                  <a:lnTo>
                    <a:pt x="29165" y="2640"/>
                  </a:lnTo>
                  <a:lnTo>
                    <a:pt x="29473" y="2992"/>
                  </a:lnTo>
                  <a:lnTo>
                    <a:pt x="29649" y="3124"/>
                  </a:lnTo>
                  <a:lnTo>
                    <a:pt x="29869" y="3256"/>
                  </a:lnTo>
                  <a:lnTo>
                    <a:pt x="30089" y="3344"/>
                  </a:lnTo>
                  <a:lnTo>
                    <a:pt x="30353" y="3432"/>
                  </a:lnTo>
                  <a:lnTo>
                    <a:pt x="30705" y="3432"/>
                  </a:lnTo>
                  <a:lnTo>
                    <a:pt x="31013" y="3388"/>
                  </a:lnTo>
                  <a:lnTo>
                    <a:pt x="31321" y="3344"/>
                  </a:lnTo>
                  <a:lnTo>
                    <a:pt x="31585" y="3212"/>
                  </a:lnTo>
                  <a:lnTo>
                    <a:pt x="31893" y="3036"/>
                  </a:lnTo>
                  <a:lnTo>
                    <a:pt x="32113" y="2860"/>
                  </a:lnTo>
                  <a:lnTo>
                    <a:pt x="32597" y="2464"/>
                  </a:lnTo>
                  <a:lnTo>
                    <a:pt x="33036" y="2112"/>
                  </a:lnTo>
                  <a:lnTo>
                    <a:pt x="33432" y="1848"/>
                  </a:lnTo>
                  <a:lnTo>
                    <a:pt x="33652" y="1716"/>
                  </a:lnTo>
                  <a:lnTo>
                    <a:pt x="33872" y="1672"/>
                  </a:lnTo>
                  <a:lnTo>
                    <a:pt x="34312" y="1672"/>
                  </a:lnTo>
                  <a:lnTo>
                    <a:pt x="34576" y="1760"/>
                  </a:lnTo>
                  <a:lnTo>
                    <a:pt x="34796" y="1892"/>
                  </a:lnTo>
                  <a:lnTo>
                    <a:pt x="35280" y="2244"/>
                  </a:lnTo>
                  <a:lnTo>
                    <a:pt x="35676" y="2596"/>
                  </a:lnTo>
                  <a:lnTo>
                    <a:pt x="35984" y="2992"/>
                  </a:lnTo>
                  <a:lnTo>
                    <a:pt x="36512" y="2728"/>
                  </a:lnTo>
                  <a:lnTo>
                    <a:pt x="36336" y="2464"/>
                  </a:lnTo>
                  <a:lnTo>
                    <a:pt x="36160" y="2244"/>
                  </a:lnTo>
                  <a:lnTo>
                    <a:pt x="35896" y="1980"/>
                  </a:lnTo>
                  <a:lnTo>
                    <a:pt x="35632" y="1760"/>
                  </a:lnTo>
                  <a:lnTo>
                    <a:pt x="35368" y="1540"/>
                  </a:lnTo>
                  <a:lnTo>
                    <a:pt x="35060" y="1364"/>
                  </a:lnTo>
                  <a:lnTo>
                    <a:pt x="34752" y="1232"/>
                  </a:lnTo>
                  <a:lnTo>
                    <a:pt x="34488" y="1100"/>
                  </a:lnTo>
                  <a:lnTo>
                    <a:pt x="34136" y="1056"/>
                  </a:lnTo>
                  <a:lnTo>
                    <a:pt x="33828" y="1056"/>
                  </a:lnTo>
                  <a:lnTo>
                    <a:pt x="33520" y="1144"/>
                  </a:lnTo>
                  <a:lnTo>
                    <a:pt x="33212" y="1276"/>
                  </a:lnTo>
                  <a:lnTo>
                    <a:pt x="32948" y="1408"/>
                  </a:lnTo>
                  <a:lnTo>
                    <a:pt x="32684" y="1628"/>
                  </a:lnTo>
                  <a:lnTo>
                    <a:pt x="32201" y="2024"/>
                  </a:lnTo>
                  <a:lnTo>
                    <a:pt x="31805" y="2332"/>
                  </a:lnTo>
                  <a:lnTo>
                    <a:pt x="31365" y="2640"/>
                  </a:lnTo>
                  <a:lnTo>
                    <a:pt x="31145" y="2728"/>
                  </a:lnTo>
                  <a:lnTo>
                    <a:pt x="30925" y="2816"/>
                  </a:lnTo>
                  <a:lnTo>
                    <a:pt x="30705" y="2860"/>
                  </a:lnTo>
                  <a:lnTo>
                    <a:pt x="30485" y="2816"/>
                  </a:lnTo>
                  <a:lnTo>
                    <a:pt x="30265" y="2772"/>
                  </a:lnTo>
                  <a:lnTo>
                    <a:pt x="30133" y="2728"/>
                  </a:lnTo>
                  <a:lnTo>
                    <a:pt x="29869" y="2508"/>
                  </a:lnTo>
                  <a:lnTo>
                    <a:pt x="29605" y="2244"/>
                  </a:lnTo>
                  <a:lnTo>
                    <a:pt x="29385" y="1936"/>
                  </a:lnTo>
                  <a:lnTo>
                    <a:pt x="29121" y="1584"/>
                  </a:lnTo>
                  <a:lnTo>
                    <a:pt x="28813" y="1232"/>
                  </a:lnTo>
                  <a:lnTo>
                    <a:pt x="28638" y="1100"/>
                  </a:lnTo>
                  <a:lnTo>
                    <a:pt x="28418" y="968"/>
                  </a:lnTo>
                  <a:lnTo>
                    <a:pt x="28198" y="836"/>
                  </a:lnTo>
                  <a:lnTo>
                    <a:pt x="27934" y="792"/>
                  </a:lnTo>
                  <a:lnTo>
                    <a:pt x="27582" y="749"/>
                  </a:lnTo>
                  <a:lnTo>
                    <a:pt x="27230" y="792"/>
                  </a:lnTo>
                  <a:lnTo>
                    <a:pt x="26922" y="880"/>
                  </a:lnTo>
                  <a:lnTo>
                    <a:pt x="26658" y="1012"/>
                  </a:lnTo>
                  <a:lnTo>
                    <a:pt x="26350" y="1232"/>
                  </a:lnTo>
                  <a:lnTo>
                    <a:pt x="26130" y="1408"/>
                  </a:lnTo>
                  <a:lnTo>
                    <a:pt x="25646" y="1892"/>
                  </a:lnTo>
                  <a:lnTo>
                    <a:pt x="25250" y="2288"/>
                  </a:lnTo>
                  <a:lnTo>
                    <a:pt x="24899" y="2596"/>
                  </a:lnTo>
                  <a:lnTo>
                    <a:pt x="24679" y="2684"/>
                  </a:lnTo>
                  <a:lnTo>
                    <a:pt x="24503" y="2772"/>
                  </a:lnTo>
                  <a:lnTo>
                    <a:pt x="24063" y="2772"/>
                  </a:lnTo>
                  <a:lnTo>
                    <a:pt x="23843" y="2684"/>
                  </a:lnTo>
                  <a:lnTo>
                    <a:pt x="23667" y="2596"/>
                  </a:lnTo>
                  <a:lnTo>
                    <a:pt x="23491" y="2420"/>
                  </a:lnTo>
                  <a:lnTo>
                    <a:pt x="23315" y="2288"/>
                  </a:lnTo>
                  <a:lnTo>
                    <a:pt x="23007" y="1848"/>
                  </a:lnTo>
                  <a:lnTo>
                    <a:pt x="22699" y="1408"/>
                  </a:lnTo>
                  <a:lnTo>
                    <a:pt x="22391" y="924"/>
                  </a:lnTo>
                  <a:lnTo>
                    <a:pt x="22215" y="705"/>
                  </a:lnTo>
                  <a:lnTo>
                    <a:pt x="22039" y="485"/>
                  </a:lnTo>
                  <a:lnTo>
                    <a:pt x="21863" y="309"/>
                  </a:lnTo>
                  <a:lnTo>
                    <a:pt x="21643" y="177"/>
                  </a:lnTo>
                  <a:lnTo>
                    <a:pt x="21379" y="133"/>
                  </a:lnTo>
                  <a:lnTo>
                    <a:pt x="21115" y="133"/>
                  </a:lnTo>
                  <a:lnTo>
                    <a:pt x="20852" y="177"/>
                  </a:lnTo>
                  <a:lnTo>
                    <a:pt x="20632" y="265"/>
                  </a:lnTo>
                  <a:lnTo>
                    <a:pt x="20412" y="397"/>
                  </a:lnTo>
                  <a:lnTo>
                    <a:pt x="20236" y="617"/>
                  </a:lnTo>
                  <a:lnTo>
                    <a:pt x="19928" y="1056"/>
                  </a:lnTo>
                  <a:lnTo>
                    <a:pt x="19664" y="1540"/>
                  </a:lnTo>
                  <a:lnTo>
                    <a:pt x="19444" y="1980"/>
                  </a:lnTo>
                  <a:lnTo>
                    <a:pt x="19180" y="2420"/>
                  </a:lnTo>
                  <a:lnTo>
                    <a:pt x="19048" y="2596"/>
                  </a:lnTo>
                  <a:lnTo>
                    <a:pt x="18872" y="2772"/>
                  </a:lnTo>
                  <a:lnTo>
                    <a:pt x="18696" y="2860"/>
                  </a:lnTo>
                  <a:lnTo>
                    <a:pt x="18520" y="2992"/>
                  </a:lnTo>
                  <a:lnTo>
                    <a:pt x="18300" y="2992"/>
                  </a:lnTo>
                  <a:lnTo>
                    <a:pt x="18124" y="3036"/>
                  </a:lnTo>
                  <a:lnTo>
                    <a:pt x="17948" y="2992"/>
                  </a:lnTo>
                  <a:lnTo>
                    <a:pt x="17772" y="2904"/>
                  </a:lnTo>
                  <a:lnTo>
                    <a:pt x="17376" y="2640"/>
                  </a:lnTo>
                  <a:lnTo>
                    <a:pt x="16981" y="2288"/>
                  </a:lnTo>
                  <a:lnTo>
                    <a:pt x="16497" y="1892"/>
                  </a:lnTo>
                  <a:lnTo>
                    <a:pt x="16189" y="1716"/>
                  </a:lnTo>
                  <a:lnTo>
                    <a:pt x="15925" y="1540"/>
                  </a:lnTo>
                  <a:lnTo>
                    <a:pt x="15573" y="1408"/>
                  </a:lnTo>
                  <a:lnTo>
                    <a:pt x="15265" y="1320"/>
                  </a:lnTo>
                  <a:lnTo>
                    <a:pt x="14869" y="1276"/>
                  </a:lnTo>
                  <a:lnTo>
                    <a:pt x="14473" y="1320"/>
                  </a:lnTo>
                  <a:lnTo>
                    <a:pt x="14077" y="1408"/>
                  </a:lnTo>
                  <a:lnTo>
                    <a:pt x="13725" y="1584"/>
                  </a:lnTo>
                  <a:lnTo>
                    <a:pt x="13417" y="1760"/>
                  </a:lnTo>
                  <a:lnTo>
                    <a:pt x="13198" y="1980"/>
                  </a:lnTo>
                  <a:lnTo>
                    <a:pt x="12934" y="2156"/>
                  </a:lnTo>
                  <a:lnTo>
                    <a:pt x="12714" y="2288"/>
                  </a:lnTo>
                  <a:lnTo>
                    <a:pt x="12538" y="2332"/>
                  </a:lnTo>
                  <a:lnTo>
                    <a:pt x="12274" y="2288"/>
                  </a:lnTo>
                  <a:lnTo>
                    <a:pt x="12098" y="2244"/>
                  </a:lnTo>
                  <a:lnTo>
                    <a:pt x="11966" y="2156"/>
                  </a:lnTo>
                  <a:lnTo>
                    <a:pt x="11702" y="1936"/>
                  </a:lnTo>
                  <a:lnTo>
                    <a:pt x="11482" y="1628"/>
                  </a:lnTo>
                  <a:lnTo>
                    <a:pt x="11262" y="1320"/>
                  </a:lnTo>
                  <a:lnTo>
                    <a:pt x="11042" y="924"/>
                  </a:lnTo>
                  <a:lnTo>
                    <a:pt x="10778" y="617"/>
                  </a:lnTo>
                  <a:lnTo>
                    <a:pt x="10602" y="441"/>
                  </a:lnTo>
                  <a:lnTo>
                    <a:pt x="10426" y="309"/>
                  </a:lnTo>
                  <a:lnTo>
                    <a:pt x="10250" y="221"/>
                  </a:lnTo>
                  <a:lnTo>
                    <a:pt x="10030" y="133"/>
                  </a:lnTo>
                  <a:lnTo>
                    <a:pt x="9722" y="89"/>
                  </a:lnTo>
                  <a:lnTo>
                    <a:pt x="9415" y="89"/>
                  </a:lnTo>
                  <a:lnTo>
                    <a:pt x="9107" y="221"/>
                  </a:lnTo>
                  <a:lnTo>
                    <a:pt x="8843" y="353"/>
                  </a:lnTo>
                  <a:lnTo>
                    <a:pt x="8623" y="529"/>
                  </a:lnTo>
                  <a:lnTo>
                    <a:pt x="8359" y="749"/>
                  </a:lnTo>
                  <a:lnTo>
                    <a:pt x="7919" y="1232"/>
                  </a:lnTo>
                  <a:lnTo>
                    <a:pt x="7523" y="1672"/>
                  </a:lnTo>
                  <a:lnTo>
                    <a:pt x="7171" y="2024"/>
                  </a:lnTo>
                  <a:lnTo>
                    <a:pt x="6995" y="2112"/>
                  </a:lnTo>
                  <a:lnTo>
                    <a:pt x="6775" y="2200"/>
                  </a:lnTo>
                  <a:lnTo>
                    <a:pt x="6599" y="2244"/>
                  </a:lnTo>
                  <a:lnTo>
                    <a:pt x="6379" y="2244"/>
                  </a:lnTo>
                  <a:lnTo>
                    <a:pt x="6203" y="2156"/>
                  </a:lnTo>
                  <a:lnTo>
                    <a:pt x="6027" y="2068"/>
                  </a:lnTo>
                  <a:lnTo>
                    <a:pt x="5763" y="1804"/>
                  </a:lnTo>
                  <a:lnTo>
                    <a:pt x="5544" y="1496"/>
                  </a:lnTo>
                  <a:lnTo>
                    <a:pt x="5324" y="1144"/>
                  </a:lnTo>
                  <a:lnTo>
                    <a:pt x="5016" y="705"/>
                  </a:lnTo>
                  <a:lnTo>
                    <a:pt x="4884" y="485"/>
                  </a:lnTo>
                  <a:lnTo>
                    <a:pt x="4708" y="309"/>
                  </a:lnTo>
                  <a:lnTo>
                    <a:pt x="4532" y="177"/>
                  </a:lnTo>
                  <a:lnTo>
                    <a:pt x="4356" y="45"/>
                  </a:lnTo>
                  <a:lnTo>
                    <a:pt x="413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5"/>
            <p:cNvSpPr/>
            <p:nvPr/>
          </p:nvSpPr>
          <p:spPr>
            <a:xfrm>
              <a:off x="242500" y="2572100"/>
              <a:ext cx="909500" cy="86925"/>
            </a:xfrm>
            <a:custGeom>
              <a:avLst/>
              <a:gdLst/>
              <a:ahLst/>
              <a:cxnLst/>
              <a:rect l="l" t="t" r="r" b="b"/>
              <a:pathLst>
                <a:path w="36380" h="3477" extrusionOk="0">
                  <a:moveTo>
                    <a:pt x="4180" y="1"/>
                  </a:moveTo>
                  <a:lnTo>
                    <a:pt x="3916" y="45"/>
                  </a:lnTo>
                  <a:lnTo>
                    <a:pt x="3696" y="133"/>
                  </a:lnTo>
                  <a:lnTo>
                    <a:pt x="3476" y="221"/>
                  </a:lnTo>
                  <a:lnTo>
                    <a:pt x="3124" y="485"/>
                  </a:lnTo>
                  <a:lnTo>
                    <a:pt x="2816" y="793"/>
                  </a:lnTo>
                  <a:lnTo>
                    <a:pt x="2552" y="1101"/>
                  </a:lnTo>
                  <a:lnTo>
                    <a:pt x="2288" y="1409"/>
                  </a:lnTo>
                  <a:lnTo>
                    <a:pt x="2024" y="1673"/>
                  </a:lnTo>
                  <a:lnTo>
                    <a:pt x="1848" y="1761"/>
                  </a:lnTo>
                  <a:lnTo>
                    <a:pt x="1717" y="1849"/>
                  </a:lnTo>
                  <a:lnTo>
                    <a:pt x="1541" y="1892"/>
                  </a:lnTo>
                  <a:lnTo>
                    <a:pt x="1365" y="1892"/>
                  </a:lnTo>
                  <a:lnTo>
                    <a:pt x="1145" y="1849"/>
                  </a:lnTo>
                  <a:lnTo>
                    <a:pt x="881" y="1761"/>
                  </a:lnTo>
                  <a:lnTo>
                    <a:pt x="661" y="1629"/>
                  </a:lnTo>
                  <a:lnTo>
                    <a:pt x="397" y="1453"/>
                  </a:lnTo>
                  <a:lnTo>
                    <a:pt x="1" y="1892"/>
                  </a:lnTo>
                  <a:lnTo>
                    <a:pt x="353" y="2156"/>
                  </a:lnTo>
                  <a:lnTo>
                    <a:pt x="661" y="2332"/>
                  </a:lnTo>
                  <a:lnTo>
                    <a:pt x="1013" y="2464"/>
                  </a:lnTo>
                  <a:lnTo>
                    <a:pt x="1365" y="2508"/>
                  </a:lnTo>
                  <a:lnTo>
                    <a:pt x="1629" y="2464"/>
                  </a:lnTo>
                  <a:lnTo>
                    <a:pt x="1892" y="2420"/>
                  </a:lnTo>
                  <a:lnTo>
                    <a:pt x="2112" y="2288"/>
                  </a:lnTo>
                  <a:lnTo>
                    <a:pt x="2332" y="2156"/>
                  </a:lnTo>
                  <a:lnTo>
                    <a:pt x="2684" y="1849"/>
                  </a:lnTo>
                  <a:lnTo>
                    <a:pt x="3036" y="1497"/>
                  </a:lnTo>
                  <a:lnTo>
                    <a:pt x="3256" y="1189"/>
                  </a:lnTo>
                  <a:lnTo>
                    <a:pt x="3520" y="969"/>
                  </a:lnTo>
                  <a:lnTo>
                    <a:pt x="3784" y="749"/>
                  </a:lnTo>
                  <a:lnTo>
                    <a:pt x="4092" y="617"/>
                  </a:lnTo>
                  <a:lnTo>
                    <a:pt x="4224" y="573"/>
                  </a:lnTo>
                  <a:lnTo>
                    <a:pt x="4400" y="573"/>
                  </a:lnTo>
                  <a:lnTo>
                    <a:pt x="4532" y="617"/>
                  </a:lnTo>
                  <a:lnTo>
                    <a:pt x="4664" y="661"/>
                  </a:lnTo>
                  <a:lnTo>
                    <a:pt x="4928" y="837"/>
                  </a:lnTo>
                  <a:lnTo>
                    <a:pt x="5280" y="1057"/>
                  </a:lnTo>
                  <a:lnTo>
                    <a:pt x="5631" y="1365"/>
                  </a:lnTo>
                  <a:lnTo>
                    <a:pt x="6027" y="1629"/>
                  </a:lnTo>
                  <a:lnTo>
                    <a:pt x="6291" y="1761"/>
                  </a:lnTo>
                  <a:lnTo>
                    <a:pt x="6555" y="1849"/>
                  </a:lnTo>
                  <a:lnTo>
                    <a:pt x="6819" y="1892"/>
                  </a:lnTo>
                  <a:lnTo>
                    <a:pt x="7171" y="1936"/>
                  </a:lnTo>
                  <a:lnTo>
                    <a:pt x="7479" y="1980"/>
                  </a:lnTo>
                  <a:lnTo>
                    <a:pt x="7743" y="1936"/>
                  </a:lnTo>
                  <a:lnTo>
                    <a:pt x="8007" y="1892"/>
                  </a:lnTo>
                  <a:lnTo>
                    <a:pt x="8227" y="1805"/>
                  </a:lnTo>
                  <a:lnTo>
                    <a:pt x="8623" y="1585"/>
                  </a:lnTo>
                  <a:lnTo>
                    <a:pt x="8975" y="1321"/>
                  </a:lnTo>
                  <a:lnTo>
                    <a:pt x="9283" y="1101"/>
                  </a:lnTo>
                  <a:lnTo>
                    <a:pt x="9590" y="925"/>
                  </a:lnTo>
                  <a:lnTo>
                    <a:pt x="9986" y="793"/>
                  </a:lnTo>
                  <a:lnTo>
                    <a:pt x="10426" y="705"/>
                  </a:lnTo>
                  <a:lnTo>
                    <a:pt x="10998" y="705"/>
                  </a:lnTo>
                  <a:lnTo>
                    <a:pt x="11218" y="793"/>
                  </a:lnTo>
                  <a:lnTo>
                    <a:pt x="11438" y="881"/>
                  </a:lnTo>
                  <a:lnTo>
                    <a:pt x="11878" y="1101"/>
                  </a:lnTo>
                  <a:lnTo>
                    <a:pt x="12274" y="1409"/>
                  </a:lnTo>
                  <a:lnTo>
                    <a:pt x="12714" y="1717"/>
                  </a:lnTo>
                  <a:lnTo>
                    <a:pt x="13198" y="2024"/>
                  </a:lnTo>
                  <a:lnTo>
                    <a:pt x="13505" y="2156"/>
                  </a:lnTo>
                  <a:lnTo>
                    <a:pt x="13813" y="2288"/>
                  </a:lnTo>
                  <a:lnTo>
                    <a:pt x="14209" y="2376"/>
                  </a:lnTo>
                  <a:lnTo>
                    <a:pt x="14605" y="2420"/>
                  </a:lnTo>
                  <a:lnTo>
                    <a:pt x="15221" y="2420"/>
                  </a:lnTo>
                  <a:lnTo>
                    <a:pt x="15749" y="2332"/>
                  </a:lnTo>
                  <a:lnTo>
                    <a:pt x="16145" y="2200"/>
                  </a:lnTo>
                  <a:lnTo>
                    <a:pt x="16541" y="2024"/>
                  </a:lnTo>
                  <a:lnTo>
                    <a:pt x="16893" y="1892"/>
                  </a:lnTo>
                  <a:lnTo>
                    <a:pt x="17288" y="1717"/>
                  </a:lnTo>
                  <a:lnTo>
                    <a:pt x="17772" y="1629"/>
                  </a:lnTo>
                  <a:lnTo>
                    <a:pt x="18388" y="1629"/>
                  </a:lnTo>
                  <a:lnTo>
                    <a:pt x="19048" y="1673"/>
                  </a:lnTo>
                  <a:lnTo>
                    <a:pt x="19576" y="1849"/>
                  </a:lnTo>
                  <a:lnTo>
                    <a:pt x="19972" y="2024"/>
                  </a:lnTo>
                  <a:lnTo>
                    <a:pt x="20368" y="2200"/>
                  </a:lnTo>
                  <a:lnTo>
                    <a:pt x="20764" y="2420"/>
                  </a:lnTo>
                  <a:lnTo>
                    <a:pt x="21203" y="2596"/>
                  </a:lnTo>
                  <a:lnTo>
                    <a:pt x="21687" y="2728"/>
                  </a:lnTo>
                  <a:lnTo>
                    <a:pt x="21995" y="2772"/>
                  </a:lnTo>
                  <a:lnTo>
                    <a:pt x="22347" y="2772"/>
                  </a:lnTo>
                  <a:lnTo>
                    <a:pt x="22787" y="2728"/>
                  </a:lnTo>
                  <a:lnTo>
                    <a:pt x="23139" y="2640"/>
                  </a:lnTo>
                  <a:lnTo>
                    <a:pt x="23491" y="2552"/>
                  </a:lnTo>
                  <a:lnTo>
                    <a:pt x="23799" y="2420"/>
                  </a:lnTo>
                  <a:lnTo>
                    <a:pt x="24327" y="2112"/>
                  </a:lnTo>
                  <a:lnTo>
                    <a:pt x="24811" y="1761"/>
                  </a:lnTo>
                  <a:lnTo>
                    <a:pt x="25206" y="1497"/>
                  </a:lnTo>
                  <a:lnTo>
                    <a:pt x="25602" y="1277"/>
                  </a:lnTo>
                  <a:lnTo>
                    <a:pt x="25822" y="1233"/>
                  </a:lnTo>
                  <a:lnTo>
                    <a:pt x="26042" y="1189"/>
                  </a:lnTo>
                  <a:lnTo>
                    <a:pt x="26262" y="1189"/>
                  </a:lnTo>
                  <a:lnTo>
                    <a:pt x="26526" y="1233"/>
                  </a:lnTo>
                  <a:lnTo>
                    <a:pt x="26790" y="1277"/>
                  </a:lnTo>
                  <a:lnTo>
                    <a:pt x="27010" y="1409"/>
                  </a:lnTo>
                  <a:lnTo>
                    <a:pt x="27186" y="1497"/>
                  </a:lnTo>
                  <a:lnTo>
                    <a:pt x="27362" y="1673"/>
                  </a:lnTo>
                  <a:lnTo>
                    <a:pt x="27714" y="1980"/>
                  </a:lnTo>
                  <a:lnTo>
                    <a:pt x="28022" y="2332"/>
                  </a:lnTo>
                  <a:lnTo>
                    <a:pt x="28374" y="2728"/>
                  </a:lnTo>
                  <a:lnTo>
                    <a:pt x="28594" y="2948"/>
                  </a:lnTo>
                  <a:lnTo>
                    <a:pt x="28770" y="3124"/>
                  </a:lnTo>
                  <a:lnTo>
                    <a:pt x="29033" y="3256"/>
                  </a:lnTo>
                  <a:lnTo>
                    <a:pt x="29297" y="3388"/>
                  </a:lnTo>
                  <a:lnTo>
                    <a:pt x="29561" y="3432"/>
                  </a:lnTo>
                  <a:lnTo>
                    <a:pt x="29913" y="3476"/>
                  </a:lnTo>
                  <a:lnTo>
                    <a:pt x="30221" y="3476"/>
                  </a:lnTo>
                  <a:lnTo>
                    <a:pt x="30441" y="3432"/>
                  </a:lnTo>
                  <a:lnTo>
                    <a:pt x="30837" y="3300"/>
                  </a:lnTo>
                  <a:lnTo>
                    <a:pt x="31189" y="3080"/>
                  </a:lnTo>
                  <a:lnTo>
                    <a:pt x="31541" y="2860"/>
                  </a:lnTo>
                  <a:lnTo>
                    <a:pt x="31849" y="2640"/>
                  </a:lnTo>
                  <a:lnTo>
                    <a:pt x="32201" y="2420"/>
                  </a:lnTo>
                  <a:lnTo>
                    <a:pt x="32597" y="2244"/>
                  </a:lnTo>
                  <a:lnTo>
                    <a:pt x="33080" y="2156"/>
                  </a:lnTo>
                  <a:lnTo>
                    <a:pt x="33476" y="2156"/>
                  </a:lnTo>
                  <a:lnTo>
                    <a:pt x="33916" y="2200"/>
                  </a:lnTo>
                  <a:lnTo>
                    <a:pt x="34356" y="2332"/>
                  </a:lnTo>
                  <a:lnTo>
                    <a:pt x="34796" y="2464"/>
                  </a:lnTo>
                  <a:lnTo>
                    <a:pt x="35588" y="2816"/>
                  </a:lnTo>
                  <a:lnTo>
                    <a:pt x="36072" y="3124"/>
                  </a:lnTo>
                  <a:lnTo>
                    <a:pt x="36380" y="2596"/>
                  </a:lnTo>
                  <a:lnTo>
                    <a:pt x="35764" y="2244"/>
                  </a:lnTo>
                  <a:lnTo>
                    <a:pt x="35368" y="2068"/>
                  </a:lnTo>
                  <a:lnTo>
                    <a:pt x="34928" y="1892"/>
                  </a:lnTo>
                  <a:lnTo>
                    <a:pt x="34444" y="1717"/>
                  </a:lnTo>
                  <a:lnTo>
                    <a:pt x="33960" y="1585"/>
                  </a:lnTo>
                  <a:lnTo>
                    <a:pt x="33476" y="1541"/>
                  </a:lnTo>
                  <a:lnTo>
                    <a:pt x="32992" y="1541"/>
                  </a:lnTo>
                  <a:lnTo>
                    <a:pt x="32728" y="1629"/>
                  </a:lnTo>
                  <a:lnTo>
                    <a:pt x="32421" y="1673"/>
                  </a:lnTo>
                  <a:lnTo>
                    <a:pt x="31937" y="1892"/>
                  </a:lnTo>
                  <a:lnTo>
                    <a:pt x="31541" y="2112"/>
                  </a:lnTo>
                  <a:lnTo>
                    <a:pt x="31189" y="2376"/>
                  </a:lnTo>
                  <a:lnTo>
                    <a:pt x="30881" y="2552"/>
                  </a:lnTo>
                  <a:lnTo>
                    <a:pt x="30573" y="2728"/>
                  </a:lnTo>
                  <a:lnTo>
                    <a:pt x="30265" y="2860"/>
                  </a:lnTo>
                  <a:lnTo>
                    <a:pt x="29693" y="2860"/>
                  </a:lnTo>
                  <a:lnTo>
                    <a:pt x="29473" y="2816"/>
                  </a:lnTo>
                  <a:lnTo>
                    <a:pt x="29297" y="2728"/>
                  </a:lnTo>
                  <a:lnTo>
                    <a:pt x="29121" y="2596"/>
                  </a:lnTo>
                  <a:lnTo>
                    <a:pt x="28813" y="2288"/>
                  </a:lnTo>
                  <a:lnTo>
                    <a:pt x="28462" y="1936"/>
                  </a:lnTo>
                  <a:lnTo>
                    <a:pt x="28154" y="1541"/>
                  </a:lnTo>
                  <a:lnTo>
                    <a:pt x="27758" y="1189"/>
                  </a:lnTo>
                  <a:lnTo>
                    <a:pt x="27494" y="1013"/>
                  </a:lnTo>
                  <a:lnTo>
                    <a:pt x="27274" y="837"/>
                  </a:lnTo>
                  <a:lnTo>
                    <a:pt x="26966" y="749"/>
                  </a:lnTo>
                  <a:lnTo>
                    <a:pt x="26658" y="617"/>
                  </a:lnTo>
                  <a:lnTo>
                    <a:pt x="26306" y="573"/>
                  </a:lnTo>
                  <a:lnTo>
                    <a:pt x="25954" y="573"/>
                  </a:lnTo>
                  <a:lnTo>
                    <a:pt x="25690" y="617"/>
                  </a:lnTo>
                  <a:lnTo>
                    <a:pt x="25382" y="705"/>
                  </a:lnTo>
                  <a:lnTo>
                    <a:pt x="25118" y="837"/>
                  </a:lnTo>
                  <a:lnTo>
                    <a:pt x="24899" y="969"/>
                  </a:lnTo>
                  <a:lnTo>
                    <a:pt x="24459" y="1277"/>
                  </a:lnTo>
                  <a:lnTo>
                    <a:pt x="24019" y="1585"/>
                  </a:lnTo>
                  <a:lnTo>
                    <a:pt x="23535" y="1849"/>
                  </a:lnTo>
                  <a:lnTo>
                    <a:pt x="23271" y="1980"/>
                  </a:lnTo>
                  <a:lnTo>
                    <a:pt x="23007" y="2068"/>
                  </a:lnTo>
                  <a:lnTo>
                    <a:pt x="22655" y="2112"/>
                  </a:lnTo>
                  <a:lnTo>
                    <a:pt x="22303" y="2156"/>
                  </a:lnTo>
                  <a:lnTo>
                    <a:pt x="21775" y="2112"/>
                  </a:lnTo>
                  <a:lnTo>
                    <a:pt x="21379" y="2024"/>
                  </a:lnTo>
                  <a:lnTo>
                    <a:pt x="20984" y="1892"/>
                  </a:lnTo>
                  <a:lnTo>
                    <a:pt x="20632" y="1673"/>
                  </a:lnTo>
                  <a:lnTo>
                    <a:pt x="20236" y="1453"/>
                  </a:lnTo>
                  <a:lnTo>
                    <a:pt x="19752" y="1277"/>
                  </a:lnTo>
                  <a:lnTo>
                    <a:pt x="19180" y="1101"/>
                  </a:lnTo>
                  <a:lnTo>
                    <a:pt x="18828" y="1057"/>
                  </a:lnTo>
                  <a:lnTo>
                    <a:pt x="18432" y="1013"/>
                  </a:lnTo>
                  <a:lnTo>
                    <a:pt x="18036" y="1013"/>
                  </a:lnTo>
                  <a:lnTo>
                    <a:pt x="17728" y="1057"/>
                  </a:lnTo>
                  <a:lnTo>
                    <a:pt x="17157" y="1145"/>
                  </a:lnTo>
                  <a:lnTo>
                    <a:pt x="16673" y="1321"/>
                  </a:lnTo>
                  <a:lnTo>
                    <a:pt x="16277" y="1497"/>
                  </a:lnTo>
                  <a:lnTo>
                    <a:pt x="15925" y="1629"/>
                  </a:lnTo>
                  <a:lnTo>
                    <a:pt x="15573" y="1761"/>
                  </a:lnTo>
                  <a:lnTo>
                    <a:pt x="15177" y="1849"/>
                  </a:lnTo>
                  <a:lnTo>
                    <a:pt x="14649" y="1805"/>
                  </a:lnTo>
                  <a:lnTo>
                    <a:pt x="14297" y="1761"/>
                  </a:lnTo>
                  <a:lnTo>
                    <a:pt x="13989" y="1717"/>
                  </a:lnTo>
                  <a:lnTo>
                    <a:pt x="13725" y="1585"/>
                  </a:lnTo>
                  <a:lnTo>
                    <a:pt x="13461" y="1497"/>
                  </a:lnTo>
                  <a:lnTo>
                    <a:pt x="13022" y="1233"/>
                  </a:lnTo>
                  <a:lnTo>
                    <a:pt x="12626" y="925"/>
                  </a:lnTo>
                  <a:lnTo>
                    <a:pt x="12186" y="573"/>
                  </a:lnTo>
                  <a:lnTo>
                    <a:pt x="11966" y="441"/>
                  </a:lnTo>
                  <a:lnTo>
                    <a:pt x="11702" y="309"/>
                  </a:lnTo>
                  <a:lnTo>
                    <a:pt x="11394" y="221"/>
                  </a:lnTo>
                  <a:lnTo>
                    <a:pt x="11086" y="133"/>
                  </a:lnTo>
                  <a:lnTo>
                    <a:pt x="10778" y="89"/>
                  </a:lnTo>
                  <a:lnTo>
                    <a:pt x="10382" y="89"/>
                  </a:lnTo>
                  <a:lnTo>
                    <a:pt x="10074" y="133"/>
                  </a:lnTo>
                  <a:lnTo>
                    <a:pt x="9810" y="221"/>
                  </a:lnTo>
                  <a:lnTo>
                    <a:pt x="9327" y="397"/>
                  </a:lnTo>
                  <a:lnTo>
                    <a:pt x="8975" y="617"/>
                  </a:lnTo>
                  <a:lnTo>
                    <a:pt x="8623" y="837"/>
                  </a:lnTo>
                  <a:lnTo>
                    <a:pt x="8315" y="1057"/>
                  </a:lnTo>
                  <a:lnTo>
                    <a:pt x="8007" y="1233"/>
                  </a:lnTo>
                  <a:lnTo>
                    <a:pt x="7655" y="1365"/>
                  </a:lnTo>
                  <a:lnTo>
                    <a:pt x="7215" y="1365"/>
                  </a:lnTo>
                  <a:lnTo>
                    <a:pt x="6951" y="1321"/>
                  </a:lnTo>
                  <a:lnTo>
                    <a:pt x="6731" y="1277"/>
                  </a:lnTo>
                  <a:lnTo>
                    <a:pt x="6335" y="1101"/>
                  </a:lnTo>
                  <a:lnTo>
                    <a:pt x="5983" y="837"/>
                  </a:lnTo>
                  <a:lnTo>
                    <a:pt x="5631" y="617"/>
                  </a:lnTo>
                  <a:lnTo>
                    <a:pt x="5280" y="309"/>
                  </a:lnTo>
                  <a:lnTo>
                    <a:pt x="5104" y="177"/>
                  </a:lnTo>
                  <a:lnTo>
                    <a:pt x="4884" y="89"/>
                  </a:lnTo>
                  <a:lnTo>
                    <a:pt x="466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5"/>
            <p:cNvSpPr/>
            <p:nvPr/>
          </p:nvSpPr>
          <p:spPr>
            <a:xfrm>
              <a:off x="243600" y="2635900"/>
              <a:ext cx="911700" cy="103400"/>
            </a:xfrm>
            <a:custGeom>
              <a:avLst/>
              <a:gdLst/>
              <a:ahLst/>
              <a:cxnLst/>
              <a:rect l="l" t="t" r="r" b="b"/>
              <a:pathLst>
                <a:path w="36468" h="4136" extrusionOk="0">
                  <a:moveTo>
                    <a:pt x="2816" y="0"/>
                  </a:moveTo>
                  <a:lnTo>
                    <a:pt x="2596" y="88"/>
                  </a:lnTo>
                  <a:lnTo>
                    <a:pt x="2112" y="264"/>
                  </a:lnTo>
                  <a:lnTo>
                    <a:pt x="1629" y="572"/>
                  </a:lnTo>
                  <a:lnTo>
                    <a:pt x="1101" y="968"/>
                  </a:lnTo>
                  <a:lnTo>
                    <a:pt x="573" y="1540"/>
                  </a:lnTo>
                  <a:lnTo>
                    <a:pt x="1" y="2200"/>
                  </a:lnTo>
                  <a:lnTo>
                    <a:pt x="441" y="2552"/>
                  </a:lnTo>
                  <a:lnTo>
                    <a:pt x="793" y="2156"/>
                  </a:lnTo>
                  <a:lnTo>
                    <a:pt x="1189" y="1716"/>
                  </a:lnTo>
                  <a:lnTo>
                    <a:pt x="1585" y="1364"/>
                  </a:lnTo>
                  <a:lnTo>
                    <a:pt x="2024" y="1056"/>
                  </a:lnTo>
                  <a:lnTo>
                    <a:pt x="2420" y="792"/>
                  </a:lnTo>
                  <a:lnTo>
                    <a:pt x="2816" y="660"/>
                  </a:lnTo>
                  <a:lnTo>
                    <a:pt x="3036" y="616"/>
                  </a:lnTo>
                  <a:lnTo>
                    <a:pt x="3212" y="616"/>
                  </a:lnTo>
                  <a:lnTo>
                    <a:pt x="3388" y="660"/>
                  </a:lnTo>
                  <a:lnTo>
                    <a:pt x="3564" y="704"/>
                  </a:lnTo>
                  <a:lnTo>
                    <a:pt x="3828" y="880"/>
                  </a:lnTo>
                  <a:lnTo>
                    <a:pt x="4004" y="1100"/>
                  </a:lnTo>
                  <a:lnTo>
                    <a:pt x="4180" y="1364"/>
                  </a:lnTo>
                  <a:lnTo>
                    <a:pt x="4312" y="1628"/>
                  </a:lnTo>
                  <a:lnTo>
                    <a:pt x="4488" y="1980"/>
                  </a:lnTo>
                  <a:lnTo>
                    <a:pt x="4708" y="2288"/>
                  </a:lnTo>
                  <a:lnTo>
                    <a:pt x="5016" y="2552"/>
                  </a:lnTo>
                  <a:lnTo>
                    <a:pt x="5192" y="2684"/>
                  </a:lnTo>
                  <a:lnTo>
                    <a:pt x="5368" y="2772"/>
                  </a:lnTo>
                  <a:lnTo>
                    <a:pt x="5675" y="2860"/>
                  </a:lnTo>
                  <a:lnTo>
                    <a:pt x="5983" y="2860"/>
                  </a:lnTo>
                  <a:lnTo>
                    <a:pt x="6291" y="2816"/>
                  </a:lnTo>
                  <a:lnTo>
                    <a:pt x="6555" y="2684"/>
                  </a:lnTo>
                  <a:lnTo>
                    <a:pt x="6819" y="2508"/>
                  </a:lnTo>
                  <a:lnTo>
                    <a:pt x="7083" y="2332"/>
                  </a:lnTo>
                  <a:lnTo>
                    <a:pt x="7567" y="1892"/>
                  </a:lnTo>
                  <a:lnTo>
                    <a:pt x="7963" y="1540"/>
                  </a:lnTo>
                  <a:lnTo>
                    <a:pt x="8359" y="1232"/>
                  </a:lnTo>
                  <a:lnTo>
                    <a:pt x="8535" y="1100"/>
                  </a:lnTo>
                  <a:lnTo>
                    <a:pt x="8755" y="1056"/>
                  </a:lnTo>
                  <a:lnTo>
                    <a:pt x="8975" y="1012"/>
                  </a:lnTo>
                  <a:lnTo>
                    <a:pt x="9195" y="1056"/>
                  </a:lnTo>
                  <a:lnTo>
                    <a:pt x="9327" y="1144"/>
                  </a:lnTo>
                  <a:lnTo>
                    <a:pt x="9502" y="1232"/>
                  </a:lnTo>
                  <a:lnTo>
                    <a:pt x="9766" y="1496"/>
                  </a:lnTo>
                  <a:lnTo>
                    <a:pt x="9986" y="1804"/>
                  </a:lnTo>
                  <a:lnTo>
                    <a:pt x="10162" y="2156"/>
                  </a:lnTo>
                  <a:lnTo>
                    <a:pt x="10426" y="2596"/>
                  </a:lnTo>
                  <a:lnTo>
                    <a:pt x="10734" y="2948"/>
                  </a:lnTo>
                  <a:lnTo>
                    <a:pt x="10866" y="3124"/>
                  </a:lnTo>
                  <a:lnTo>
                    <a:pt x="11086" y="3255"/>
                  </a:lnTo>
                  <a:lnTo>
                    <a:pt x="11306" y="3343"/>
                  </a:lnTo>
                  <a:lnTo>
                    <a:pt x="11526" y="3387"/>
                  </a:lnTo>
                  <a:lnTo>
                    <a:pt x="11790" y="3387"/>
                  </a:lnTo>
                  <a:lnTo>
                    <a:pt x="12054" y="3343"/>
                  </a:lnTo>
                  <a:lnTo>
                    <a:pt x="12274" y="3255"/>
                  </a:lnTo>
                  <a:lnTo>
                    <a:pt x="12450" y="3080"/>
                  </a:lnTo>
                  <a:lnTo>
                    <a:pt x="12802" y="2772"/>
                  </a:lnTo>
                  <a:lnTo>
                    <a:pt x="13066" y="2376"/>
                  </a:lnTo>
                  <a:lnTo>
                    <a:pt x="13329" y="2024"/>
                  </a:lnTo>
                  <a:lnTo>
                    <a:pt x="13593" y="1760"/>
                  </a:lnTo>
                  <a:lnTo>
                    <a:pt x="13857" y="1540"/>
                  </a:lnTo>
                  <a:lnTo>
                    <a:pt x="14033" y="1452"/>
                  </a:lnTo>
                  <a:lnTo>
                    <a:pt x="14209" y="1408"/>
                  </a:lnTo>
                  <a:lnTo>
                    <a:pt x="14429" y="1408"/>
                  </a:lnTo>
                  <a:lnTo>
                    <a:pt x="14605" y="1452"/>
                  </a:lnTo>
                  <a:lnTo>
                    <a:pt x="14825" y="1540"/>
                  </a:lnTo>
                  <a:lnTo>
                    <a:pt x="15001" y="1716"/>
                  </a:lnTo>
                  <a:lnTo>
                    <a:pt x="15353" y="2068"/>
                  </a:lnTo>
                  <a:lnTo>
                    <a:pt x="15705" y="2508"/>
                  </a:lnTo>
                  <a:lnTo>
                    <a:pt x="16145" y="2992"/>
                  </a:lnTo>
                  <a:lnTo>
                    <a:pt x="16365" y="3211"/>
                  </a:lnTo>
                  <a:lnTo>
                    <a:pt x="16585" y="3431"/>
                  </a:lnTo>
                  <a:lnTo>
                    <a:pt x="16849" y="3607"/>
                  </a:lnTo>
                  <a:lnTo>
                    <a:pt x="17113" y="3739"/>
                  </a:lnTo>
                  <a:lnTo>
                    <a:pt x="17420" y="3783"/>
                  </a:lnTo>
                  <a:lnTo>
                    <a:pt x="17772" y="3783"/>
                  </a:lnTo>
                  <a:lnTo>
                    <a:pt x="18036" y="3739"/>
                  </a:lnTo>
                  <a:lnTo>
                    <a:pt x="18300" y="3607"/>
                  </a:lnTo>
                  <a:lnTo>
                    <a:pt x="18520" y="3475"/>
                  </a:lnTo>
                  <a:lnTo>
                    <a:pt x="18740" y="3299"/>
                  </a:lnTo>
                  <a:lnTo>
                    <a:pt x="19092" y="2860"/>
                  </a:lnTo>
                  <a:lnTo>
                    <a:pt x="19400" y="2376"/>
                  </a:lnTo>
                  <a:lnTo>
                    <a:pt x="19664" y="1936"/>
                  </a:lnTo>
                  <a:lnTo>
                    <a:pt x="19928" y="1584"/>
                  </a:lnTo>
                  <a:lnTo>
                    <a:pt x="20060" y="1452"/>
                  </a:lnTo>
                  <a:lnTo>
                    <a:pt x="20236" y="1320"/>
                  </a:lnTo>
                  <a:lnTo>
                    <a:pt x="20412" y="1276"/>
                  </a:lnTo>
                  <a:lnTo>
                    <a:pt x="20632" y="1232"/>
                  </a:lnTo>
                  <a:lnTo>
                    <a:pt x="20940" y="1232"/>
                  </a:lnTo>
                  <a:lnTo>
                    <a:pt x="21115" y="1320"/>
                  </a:lnTo>
                  <a:lnTo>
                    <a:pt x="21247" y="1408"/>
                  </a:lnTo>
                  <a:lnTo>
                    <a:pt x="21555" y="1716"/>
                  </a:lnTo>
                  <a:lnTo>
                    <a:pt x="21907" y="2068"/>
                  </a:lnTo>
                  <a:lnTo>
                    <a:pt x="22259" y="2508"/>
                  </a:lnTo>
                  <a:lnTo>
                    <a:pt x="22479" y="2728"/>
                  </a:lnTo>
                  <a:lnTo>
                    <a:pt x="22699" y="2904"/>
                  </a:lnTo>
                  <a:lnTo>
                    <a:pt x="22963" y="3080"/>
                  </a:lnTo>
                  <a:lnTo>
                    <a:pt x="23227" y="3211"/>
                  </a:lnTo>
                  <a:lnTo>
                    <a:pt x="23535" y="3299"/>
                  </a:lnTo>
                  <a:lnTo>
                    <a:pt x="23843" y="3343"/>
                  </a:lnTo>
                  <a:lnTo>
                    <a:pt x="24151" y="3299"/>
                  </a:lnTo>
                  <a:lnTo>
                    <a:pt x="24415" y="3255"/>
                  </a:lnTo>
                  <a:lnTo>
                    <a:pt x="24679" y="3167"/>
                  </a:lnTo>
                  <a:lnTo>
                    <a:pt x="24898" y="3036"/>
                  </a:lnTo>
                  <a:lnTo>
                    <a:pt x="25250" y="2728"/>
                  </a:lnTo>
                  <a:lnTo>
                    <a:pt x="25602" y="2376"/>
                  </a:lnTo>
                  <a:lnTo>
                    <a:pt x="25866" y="2112"/>
                  </a:lnTo>
                  <a:lnTo>
                    <a:pt x="26174" y="1848"/>
                  </a:lnTo>
                  <a:lnTo>
                    <a:pt x="26482" y="1672"/>
                  </a:lnTo>
                  <a:lnTo>
                    <a:pt x="26658" y="1628"/>
                  </a:lnTo>
                  <a:lnTo>
                    <a:pt x="27142" y="1628"/>
                  </a:lnTo>
                  <a:lnTo>
                    <a:pt x="27406" y="1716"/>
                  </a:lnTo>
                  <a:lnTo>
                    <a:pt x="27670" y="1804"/>
                  </a:lnTo>
                  <a:lnTo>
                    <a:pt x="27890" y="1980"/>
                  </a:lnTo>
                  <a:lnTo>
                    <a:pt x="28330" y="2376"/>
                  </a:lnTo>
                  <a:lnTo>
                    <a:pt x="28726" y="2860"/>
                  </a:lnTo>
                  <a:lnTo>
                    <a:pt x="29121" y="3299"/>
                  </a:lnTo>
                  <a:lnTo>
                    <a:pt x="29561" y="3739"/>
                  </a:lnTo>
                  <a:lnTo>
                    <a:pt x="29825" y="3915"/>
                  </a:lnTo>
                  <a:lnTo>
                    <a:pt x="30045" y="4047"/>
                  </a:lnTo>
                  <a:lnTo>
                    <a:pt x="30353" y="4091"/>
                  </a:lnTo>
                  <a:lnTo>
                    <a:pt x="30617" y="4135"/>
                  </a:lnTo>
                  <a:lnTo>
                    <a:pt x="30881" y="4135"/>
                  </a:lnTo>
                  <a:lnTo>
                    <a:pt x="31189" y="4047"/>
                  </a:lnTo>
                  <a:lnTo>
                    <a:pt x="31453" y="3915"/>
                  </a:lnTo>
                  <a:lnTo>
                    <a:pt x="31673" y="3783"/>
                  </a:lnTo>
                  <a:lnTo>
                    <a:pt x="31893" y="3607"/>
                  </a:lnTo>
                  <a:lnTo>
                    <a:pt x="32289" y="3167"/>
                  </a:lnTo>
                  <a:lnTo>
                    <a:pt x="32640" y="2728"/>
                  </a:lnTo>
                  <a:lnTo>
                    <a:pt x="32948" y="2288"/>
                  </a:lnTo>
                  <a:lnTo>
                    <a:pt x="33256" y="2024"/>
                  </a:lnTo>
                  <a:lnTo>
                    <a:pt x="33388" y="1892"/>
                  </a:lnTo>
                  <a:lnTo>
                    <a:pt x="33520" y="1848"/>
                  </a:lnTo>
                  <a:lnTo>
                    <a:pt x="33652" y="1804"/>
                  </a:lnTo>
                  <a:lnTo>
                    <a:pt x="33784" y="1804"/>
                  </a:lnTo>
                  <a:lnTo>
                    <a:pt x="34048" y="1892"/>
                  </a:lnTo>
                  <a:lnTo>
                    <a:pt x="34356" y="2024"/>
                  </a:lnTo>
                  <a:lnTo>
                    <a:pt x="34664" y="2244"/>
                  </a:lnTo>
                  <a:lnTo>
                    <a:pt x="34972" y="2508"/>
                  </a:lnTo>
                  <a:lnTo>
                    <a:pt x="35280" y="2816"/>
                  </a:lnTo>
                  <a:lnTo>
                    <a:pt x="35544" y="3124"/>
                  </a:lnTo>
                  <a:lnTo>
                    <a:pt x="35764" y="3387"/>
                  </a:lnTo>
                  <a:lnTo>
                    <a:pt x="35896" y="3695"/>
                  </a:lnTo>
                  <a:lnTo>
                    <a:pt x="36468" y="3475"/>
                  </a:lnTo>
                  <a:lnTo>
                    <a:pt x="36292" y="3124"/>
                  </a:lnTo>
                  <a:lnTo>
                    <a:pt x="36028" y="2772"/>
                  </a:lnTo>
                  <a:lnTo>
                    <a:pt x="35720" y="2376"/>
                  </a:lnTo>
                  <a:lnTo>
                    <a:pt x="35368" y="2068"/>
                  </a:lnTo>
                  <a:lnTo>
                    <a:pt x="34972" y="1760"/>
                  </a:lnTo>
                  <a:lnTo>
                    <a:pt x="34620" y="1496"/>
                  </a:lnTo>
                  <a:lnTo>
                    <a:pt x="34224" y="1320"/>
                  </a:lnTo>
                  <a:lnTo>
                    <a:pt x="33872" y="1232"/>
                  </a:lnTo>
                  <a:lnTo>
                    <a:pt x="33608" y="1188"/>
                  </a:lnTo>
                  <a:lnTo>
                    <a:pt x="33344" y="1232"/>
                  </a:lnTo>
                  <a:lnTo>
                    <a:pt x="33124" y="1364"/>
                  </a:lnTo>
                  <a:lnTo>
                    <a:pt x="32904" y="1496"/>
                  </a:lnTo>
                  <a:lnTo>
                    <a:pt x="32728" y="1672"/>
                  </a:lnTo>
                  <a:lnTo>
                    <a:pt x="32509" y="1892"/>
                  </a:lnTo>
                  <a:lnTo>
                    <a:pt x="32157" y="2376"/>
                  </a:lnTo>
                  <a:lnTo>
                    <a:pt x="31849" y="2772"/>
                  </a:lnTo>
                  <a:lnTo>
                    <a:pt x="31541" y="3124"/>
                  </a:lnTo>
                  <a:lnTo>
                    <a:pt x="31365" y="3255"/>
                  </a:lnTo>
                  <a:lnTo>
                    <a:pt x="31189" y="3387"/>
                  </a:lnTo>
                  <a:lnTo>
                    <a:pt x="31013" y="3475"/>
                  </a:lnTo>
                  <a:lnTo>
                    <a:pt x="30793" y="3519"/>
                  </a:lnTo>
                  <a:lnTo>
                    <a:pt x="30573" y="3519"/>
                  </a:lnTo>
                  <a:lnTo>
                    <a:pt x="30353" y="3475"/>
                  </a:lnTo>
                  <a:lnTo>
                    <a:pt x="30133" y="3387"/>
                  </a:lnTo>
                  <a:lnTo>
                    <a:pt x="29957" y="3255"/>
                  </a:lnTo>
                  <a:lnTo>
                    <a:pt x="29561" y="2904"/>
                  </a:lnTo>
                  <a:lnTo>
                    <a:pt x="29165" y="2464"/>
                  </a:lnTo>
                  <a:lnTo>
                    <a:pt x="28726" y="1936"/>
                  </a:lnTo>
                  <a:lnTo>
                    <a:pt x="28462" y="1672"/>
                  </a:lnTo>
                  <a:lnTo>
                    <a:pt x="28198" y="1452"/>
                  </a:lnTo>
                  <a:lnTo>
                    <a:pt x="27890" y="1276"/>
                  </a:lnTo>
                  <a:lnTo>
                    <a:pt x="27582" y="1100"/>
                  </a:lnTo>
                  <a:lnTo>
                    <a:pt x="27230" y="1012"/>
                  </a:lnTo>
                  <a:lnTo>
                    <a:pt x="26834" y="1012"/>
                  </a:lnTo>
                  <a:lnTo>
                    <a:pt x="26570" y="1056"/>
                  </a:lnTo>
                  <a:lnTo>
                    <a:pt x="26306" y="1100"/>
                  </a:lnTo>
                  <a:lnTo>
                    <a:pt x="26042" y="1232"/>
                  </a:lnTo>
                  <a:lnTo>
                    <a:pt x="25866" y="1364"/>
                  </a:lnTo>
                  <a:lnTo>
                    <a:pt x="25470" y="1672"/>
                  </a:lnTo>
                  <a:lnTo>
                    <a:pt x="25162" y="1980"/>
                  </a:lnTo>
                  <a:lnTo>
                    <a:pt x="24855" y="2288"/>
                  </a:lnTo>
                  <a:lnTo>
                    <a:pt x="24591" y="2508"/>
                  </a:lnTo>
                  <a:lnTo>
                    <a:pt x="24415" y="2596"/>
                  </a:lnTo>
                  <a:lnTo>
                    <a:pt x="24283" y="2684"/>
                  </a:lnTo>
                  <a:lnTo>
                    <a:pt x="24063" y="2728"/>
                  </a:lnTo>
                  <a:lnTo>
                    <a:pt x="23887" y="2728"/>
                  </a:lnTo>
                  <a:lnTo>
                    <a:pt x="23623" y="2684"/>
                  </a:lnTo>
                  <a:lnTo>
                    <a:pt x="23403" y="2640"/>
                  </a:lnTo>
                  <a:lnTo>
                    <a:pt x="23227" y="2508"/>
                  </a:lnTo>
                  <a:lnTo>
                    <a:pt x="23051" y="2376"/>
                  </a:lnTo>
                  <a:lnTo>
                    <a:pt x="22699" y="2068"/>
                  </a:lnTo>
                  <a:lnTo>
                    <a:pt x="22347" y="1672"/>
                  </a:lnTo>
                  <a:lnTo>
                    <a:pt x="21995" y="1276"/>
                  </a:lnTo>
                  <a:lnTo>
                    <a:pt x="21819" y="1100"/>
                  </a:lnTo>
                  <a:lnTo>
                    <a:pt x="21599" y="924"/>
                  </a:lnTo>
                  <a:lnTo>
                    <a:pt x="21379" y="792"/>
                  </a:lnTo>
                  <a:lnTo>
                    <a:pt x="21115" y="660"/>
                  </a:lnTo>
                  <a:lnTo>
                    <a:pt x="20852" y="616"/>
                  </a:lnTo>
                  <a:lnTo>
                    <a:pt x="20544" y="616"/>
                  </a:lnTo>
                  <a:lnTo>
                    <a:pt x="20236" y="660"/>
                  </a:lnTo>
                  <a:lnTo>
                    <a:pt x="19972" y="792"/>
                  </a:lnTo>
                  <a:lnTo>
                    <a:pt x="19752" y="924"/>
                  </a:lnTo>
                  <a:lnTo>
                    <a:pt x="19532" y="1144"/>
                  </a:lnTo>
                  <a:lnTo>
                    <a:pt x="19356" y="1320"/>
                  </a:lnTo>
                  <a:lnTo>
                    <a:pt x="19180" y="1584"/>
                  </a:lnTo>
                  <a:lnTo>
                    <a:pt x="18872" y="2068"/>
                  </a:lnTo>
                  <a:lnTo>
                    <a:pt x="18608" y="2464"/>
                  </a:lnTo>
                  <a:lnTo>
                    <a:pt x="18344" y="2816"/>
                  </a:lnTo>
                  <a:lnTo>
                    <a:pt x="18212" y="2948"/>
                  </a:lnTo>
                  <a:lnTo>
                    <a:pt x="18036" y="3080"/>
                  </a:lnTo>
                  <a:lnTo>
                    <a:pt x="17860" y="3167"/>
                  </a:lnTo>
                  <a:lnTo>
                    <a:pt x="17684" y="3211"/>
                  </a:lnTo>
                  <a:lnTo>
                    <a:pt x="17464" y="3211"/>
                  </a:lnTo>
                  <a:lnTo>
                    <a:pt x="17288" y="3124"/>
                  </a:lnTo>
                  <a:lnTo>
                    <a:pt x="17069" y="3036"/>
                  </a:lnTo>
                  <a:lnTo>
                    <a:pt x="16893" y="2904"/>
                  </a:lnTo>
                  <a:lnTo>
                    <a:pt x="16541" y="2552"/>
                  </a:lnTo>
                  <a:lnTo>
                    <a:pt x="16189" y="2112"/>
                  </a:lnTo>
                  <a:lnTo>
                    <a:pt x="15793" y="1628"/>
                  </a:lnTo>
                  <a:lnTo>
                    <a:pt x="15529" y="1364"/>
                  </a:lnTo>
                  <a:lnTo>
                    <a:pt x="15309" y="1188"/>
                  </a:lnTo>
                  <a:lnTo>
                    <a:pt x="15045" y="1012"/>
                  </a:lnTo>
                  <a:lnTo>
                    <a:pt x="14781" y="880"/>
                  </a:lnTo>
                  <a:lnTo>
                    <a:pt x="14473" y="792"/>
                  </a:lnTo>
                  <a:lnTo>
                    <a:pt x="14121" y="836"/>
                  </a:lnTo>
                  <a:lnTo>
                    <a:pt x="13857" y="880"/>
                  </a:lnTo>
                  <a:lnTo>
                    <a:pt x="13637" y="968"/>
                  </a:lnTo>
                  <a:lnTo>
                    <a:pt x="13417" y="1100"/>
                  </a:lnTo>
                  <a:lnTo>
                    <a:pt x="13198" y="1276"/>
                  </a:lnTo>
                  <a:lnTo>
                    <a:pt x="12890" y="1628"/>
                  </a:lnTo>
                  <a:lnTo>
                    <a:pt x="12582" y="2024"/>
                  </a:lnTo>
                  <a:lnTo>
                    <a:pt x="12318" y="2332"/>
                  </a:lnTo>
                  <a:lnTo>
                    <a:pt x="12098" y="2596"/>
                  </a:lnTo>
                  <a:lnTo>
                    <a:pt x="11878" y="2772"/>
                  </a:lnTo>
                  <a:lnTo>
                    <a:pt x="11746" y="2816"/>
                  </a:lnTo>
                  <a:lnTo>
                    <a:pt x="11614" y="2816"/>
                  </a:lnTo>
                  <a:lnTo>
                    <a:pt x="11482" y="2772"/>
                  </a:lnTo>
                  <a:lnTo>
                    <a:pt x="11350" y="2728"/>
                  </a:lnTo>
                  <a:lnTo>
                    <a:pt x="11130" y="2508"/>
                  </a:lnTo>
                  <a:lnTo>
                    <a:pt x="10910" y="2244"/>
                  </a:lnTo>
                  <a:lnTo>
                    <a:pt x="10690" y="1848"/>
                  </a:lnTo>
                  <a:lnTo>
                    <a:pt x="10470" y="1452"/>
                  </a:lnTo>
                  <a:lnTo>
                    <a:pt x="10162" y="1056"/>
                  </a:lnTo>
                  <a:lnTo>
                    <a:pt x="9986" y="880"/>
                  </a:lnTo>
                  <a:lnTo>
                    <a:pt x="9810" y="704"/>
                  </a:lnTo>
                  <a:lnTo>
                    <a:pt x="9590" y="572"/>
                  </a:lnTo>
                  <a:lnTo>
                    <a:pt x="9371" y="484"/>
                  </a:lnTo>
                  <a:lnTo>
                    <a:pt x="9019" y="440"/>
                  </a:lnTo>
                  <a:lnTo>
                    <a:pt x="8711" y="440"/>
                  </a:lnTo>
                  <a:lnTo>
                    <a:pt x="8403" y="528"/>
                  </a:lnTo>
                  <a:lnTo>
                    <a:pt x="8139" y="660"/>
                  </a:lnTo>
                  <a:lnTo>
                    <a:pt x="7875" y="836"/>
                  </a:lnTo>
                  <a:lnTo>
                    <a:pt x="7611" y="1012"/>
                  </a:lnTo>
                  <a:lnTo>
                    <a:pt x="7127" y="1452"/>
                  </a:lnTo>
                  <a:lnTo>
                    <a:pt x="6687" y="1848"/>
                  </a:lnTo>
                  <a:lnTo>
                    <a:pt x="6291" y="2156"/>
                  </a:lnTo>
                  <a:lnTo>
                    <a:pt x="6115" y="2244"/>
                  </a:lnTo>
                  <a:lnTo>
                    <a:pt x="5939" y="2288"/>
                  </a:lnTo>
                  <a:lnTo>
                    <a:pt x="5763" y="2288"/>
                  </a:lnTo>
                  <a:lnTo>
                    <a:pt x="5587" y="2244"/>
                  </a:lnTo>
                  <a:lnTo>
                    <a:pt x="5368" y="2068"/>
                  </a:lnTo>
                  <a:lnTo>
                    <a:pt x="5148" y="1892"/>
                  </a:lnTo>
                  <a:lnTo>
                    <a:pt x="5016" y="1628"/>
                  </a:lnTo>
                  <a:lnTo>
                    <a:pt x="4840" y="1364"/>
                  </a:lnTo>
                  <a:lnTo>
                    <a:pt x="4664" y="1012"/>
                  </a:lnTo>
                  <a:lnTo>
                    <a:pt x="4444" y="704"/>
                  </a:lnTo>
                  <a:lnTo>
                    <a:pt x="4180" y="440"/>
                  </a:lnTo>
                  <a:lnTo>
                    <a:pt x="4048" y="308"/>
                  </a:lnTo>
                  <a:lnTo>
                    <a:pt x="3872" y="176"/>
                  </a:lnTo>
                  <a:lnTo>
                    <a:pt x="3652" y="88"/>
                  </a:lnTo>
                  <a:lnTo>
                    <a:pt x="3476" y="44"/>
                  </a:lnTo>
                  <a:lnTo>
                    <a:pt x="325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4" name="Google Shape;134;p5"/>
          <p:cNvGrpSpPr/>
          <p:nvPr/>
        </p:nvGrpSpPr>
        <p:grpSpPr>
          <a:xfrm>
            <a:off x="3712788" y="4641422"/>
            <a:ext cx="1718419" cy="611965"/>
            <a:chOff x="238125" y="3039500"/>
            <a:chExt cx="917175" cy="326625"/>
          </a:xfrm>
        </p:grpSpPr>
        <p:sp>
          <p:nvSpPr>
            <p:cNvPr id="135" name="Google Shape;135;p5"/>
            <p:cNvSpPr/>
            <p:nvPr/>
          </p:nvSpPr>
          <p:spPr>
            <a:xfrm>
              <a:off x="242500" y="3039500"/>
              <a:ext cx="909500" cy="86900"/>
            </a:xfrm>
            <a:custGeom>
              <a:avLst/>
              <a:gdLst/>
              <a:ahLst/>
              <a:cxnLst/>
              <a:rect l="l" t="t" r="r" b="b"/>
              <a:pathLst>
                <a:path w="36380" h="3476" extrusionOk="0">
                  <a:moveTo>
                    <a:pt x="4180" y="0"/>
                  </a:moveTo>
                  <a:lnTo>
                    <a:pt x="3916" y="44"/>
                  </a:lnTo>
                  <a:lnTo>
                    <a:pt x="3696" y="132"/>
                  </a:lnTo>
                  <a:lnTo>
                    <a:pt x="3476" y="220"/>
                  </a:lnTo>
                  <a:lnTo>
                    <a:pt x="3124" y="484"/>
                  </a:lnTo>
                  <a:lnTo>
                    <a:pt x="2816" y="792"/>
                  </a:lnTo>
                  <a:lnTo>
                    <a:pt x="2552" y="1100"/>
                  </a:lnTo>
                  <a:lnTo>
                    <a:pt x="2288" y="1408"/>
                  </a:lnTo>
                  <a:lnTo>
                    <a:pt x="2024" y="1672"/>
                  </a:lnTo>
                  <a:lnTo>
                    <a:pt x="1717" y="1848"/>
                  </a:lnTo>
                  <a:lnTo>
                    <a:pt x="1541" y="1892"/>
                  </a:lnTo>
                  <a:lnTo>
                    <a:pt x="1365" y="1892"/>
                  </a:lnTo>
                  <a:lnTo>
                    <a:pt x="1145" y="1848"/>
                  </a:lnTo>
                  <a:lnTo>
                    <a:pt x="881" y="1760"/>
                  </a:lnTo>
                  <a:lnTo>
                    <a:pt x="661" y="1628"/>
                  </a:lnTo>
                  <a:lnTo>
                    <a:pt x="397" y="1452"/>
                  </a:lnTo>
                  <a:lnTo>
                    <a:pt x="1" y="1892"/>
                  </a:lnTo>
                  <a:lnTo>
                    <a:pt x="353" y="2156"/>
                  </a:lnTo>
                  <a:lnTo>
                    <a:pt x="661" y="2331"/>
                  </a:lnTo>
                  <a:lnTo>
                    <a:pt x="1013" y="2463"/>
                  </a:lnTo>
                  <a:lnTo>
                    <a:pt x="1365" y="2507"/>
                  </a:lnTo>
                  <a:lnTo>
                    <a:pt x="1629" y="2463"/>
                  </a:lnTo>
                  <a:lnTo>
                    <a:pt x="1892" y="2419"/>
                  </a:lnTo>
                  <a:lnTo>
                    <a:pt x="2112" y="2331"/>
                  </a:lnTo>
                  <a:lnTo>
                    <a:pt x="2332" y="2200"/>
                  </a:lnTo>
                  <a:lnTo>
                    <a:pt x="2684" y="1848"/>
                  </a:lnTo>
                  <a:lnTo>
                    <a:pt x="3036" y="1496"/>
                  </a:lnTo>
                  <a:lnTo>
                    <a:pt x="3256" y="1232"/>
                  </a:lnTo>
                  <a:lnTo>
                    <a:pt x="3520" y="968"/>
                  </a:lnTo>
                  <a:lnTo>
                    <a:pt x="3784" y="748"/>
                  </a:lnTo>
                  <a:lnTo>
                    <a:pt x="4092" y="616"/>
                  </a:lnTo>
                  <a:lnTo>
                    <a:pt x="4224" y="616"/>
                  </a:lnTo>
                  <a:lnTo>
                    <a:pt x="4400" y="572"/>
                  </a:lnTo>
                  <a:lnTo>
                    <a:pt x="4532" y="616"/>
                  </a:lnTo>
                  <a:lnTo>
                    <a:pt x="4664" y="660"/>
                  </a:lnTo>
                  <a:lnTo>
                    <a:pt x="4928" y="836"/>
                  </a:lnTo>
                  <a:lnTo>
                    <a:pt x="5280" y="1056"/>
                  </a:lnTo>
                  <a:lnTo>
                    <a:pt x="5631" y="1364"/>
                  </a:lnTo>
                  <a:lnTo>
                    <a:pt x="6027" y="1628"/>
                  </a:lnTo>
                  <a:lnTo>
                    <a:pt x="6291" y="1760"/>
                  </a:lnTo>
                  <a:lnTo>
                    <a:pt x="6555" y="1848"/>
                  </a:lnTo>
                  <a:lnTo>
                    <a:pt x="6819" y="1936"/>
                  </a:lnTo>
                  <a:lnTo>
                    <a:pt x="7171" y="1980"/>
                  </a:lnTo>
                  <a:lnTo>
                    <a:pt x="7479" y="1980"/>
                  </a:lnTo>
                  <a:lnTo>
                    <a:pt x="7743" y="1936"/>
                  </a:lnTo>
                  <a:lnTo>
                    <a:pt x="8007" y="1892"/>
                  </a:lnTo>
                  <a:lnTo>
                    <a:pt x="8227" y="1804"/>
                  </a:lnTo>
                  <a:lnTo>
                    <a:pt x="8623" y="1584"/>
                  </a:lnTo>
                  <a:lnTo>
                    <a:pt x="8975" y="1320"/>
                  </a:lnTo>
                  <a:lnTo>
                    <a:pt x="9283" y="1100"/>
                  </a:lnTo>
                  <a:lnTo>
                    <a:pt x="9590" y="924"/>
                  </a:lnTo>
                  <a:lnTo>
                    <a:pt x="9986" y="792"/>
                  </a:lnTo>
                  <a:lnTo>
                    <a:pt x="10426" y="704"/>
                  </a:lnTo>
                  <a:lnTo>
                    <a:pt x="10734" y="704"/>
                  </a:lnTo>
                  <a:lnTo>
                    <a:pt x="10998" y="748"/>
                  </a:lnTo>
                  <a:lnTo>
                    <a:pt x="11218" y="792"/>
                  </a:lnTo>
                  <a:lnTo>
                    <a:pt x="11438" y="880"/>
                  </a:lnTo>
                  <a:lnTo>
                    <a:pt x="11878" y="1100"/>
                  </a:lnTo>
                  <a:lnTo>
                    <a:pt x="12274" y="1408"/>
                  </a:lnTo>
                  <a:lnTo>
                    <a:pt x="12714" y="1716"/>
                  </a:lnTo>
                  <a:lnTo>
                    <a:pt x="13198" y="2024"/>
                  </a:lnTo>
                  <a:lnTo>
                    <a:pt x="13505" y="2156"/>
                  </a:lnTo>
                  <a:lnTo>
                    <a:pt x="13813" y="2288"/>
                  </a:lnTo>
                  <a:lnTo>
                    <a:pt x="14209" y="2375"/>
                  </a:lnTo>
                  <a:lnTo>
                    <a:pt x="14605" y="2419"/>
                  </a:lnTo>
                  <a:lnTo>
                    <a:pt x="14913" y="2463"/>
                  </a:lnTo>
                  <a:lnTo>
                    <a:pt x="15221" y="2463"/>
                  </a:lnTo>
                  <a:lnTo>
                    <a:pt x="15749" y="2375"/>
                  </a:lnTo>
                  <a:lnTo>
                    <a:pt x="16145" y="2200"/>
                  </a:lnTo>
                  <a:lnTo>
                    <a:pt x="16541" y="2068"/>
                  </a:lnTo>
                  <a:lnTo>
                    <a:pt x="16893" y="1892"/>
                  </a:lnTo>
                  <a:lnTo>
                    <a:pt x="17288" y="1760"/>
                  </a:lnTo>
                  <a:lnTo>
                    <a:pt x="17772" y="1672"/>
                  </a:lnTo>
                  <a:lnTo>
                    <a:pt x="18388" y="1628"/>
                  </a:lnTo>
                  <a:lnTo>
                    <a:pt x="19048" y="1716"/>
                  </a:lnTo>
                  <a:lnTo>
                    <a:pt x="19576" y="1848"/>
                  </a:lnTo>
                  <a:lnTo>
                    <a:pt x="19972" y="2024"/>
                  </a:lnTo>
                  <a:lnTo>
                    <a:pt x="20368" y="2200"/>
                  </a:lnTo>
                  <a:lnTo>
                    <a:pt x="20764" y="2419"/>
                  </a:lnTo>
                  <a:lnTo>
                    <a:pt x="21203" y="2595"/>
                  </a:lnTo>
                  <a:lnTo>
                    <a:pt x="21687" y="2727"/>
                  </a:lnTo>
                  <a:lnTo>
                    <a:pt x="21995" y="2771"/>
                  </a:lnTo>
                  <a:lnTo>
                    <a:pt x="22347" y="2771"/>
                  </a:lnTo>
                  <a:lnTo>
                    <a:pt x="22787" y="2727"/>
                  </a:lnTo>
                  <a:lnTo>
                    <a:pt x="23139" y="2639"/>
                  </a:lnTo>
                  <a:lnTo>
                    <a:pt x="23491" y="2551"/>
                  </a:lnTo>
                  <a:lnTo>
                    <a:pt x="23799" y="2419"/>
                  </a:lnTo>
                  <a:lnTo>
                    <a:pt x="24327" y="2112"/>
                  </a:lnTo>
                  <a:lnTo>
                    <a:pt x="24811" y="1804"/>
                  </a:lnTo>
                  <a:lnTo>
                    <a:pt x="25206" y="1496"/>
                  </a:lnTo>
                  <a:lnTo>
                    <a:pt x="25602" y="1276"/>
                  </a:lnTo>
                  <a:lnTo>
                    <a:pt x="25822" y="1232"/>
                  </a:lnTo>
                  <a:lnTo>
                    <a:pt x="26042" y="1188"/>
                  </a:lnTo>
                  <a:lnTo>
                    <a:pt x="26262" y="1188"/>
                  </a:lnTo>
                  <a:lnTo>
                    <a:pt x="26526" y="1232"/>
                  </a:lnTo>
                  <a:lnTo>
                    <a:pt x="26790" y="1320"/>
                  </a:lnTo>
                  <a:lnTo>
                    <a:pt x="27010" y="1408"/>
                  </a:lnTo>
                  <a:lnTo>
                    <a:pt x="27186" y="1540"/>
                  </a:lnTo>
                  <a:lnTo>
                    <a:pt x="27362" y="1672"/>
                  </a:lnTo>
                  <a:lnTo>
                    <a:pt x="27714" y="1980"/>
                  </a:lnTo>
                  <a:lnTo>
                    <a:pt x="28022" y="2331"/>
                  </a:lnTo>
                  <a:lnTo>
                    <a:pt x="28374" y="2727"/>
                  </a:lnTo>
                  <a:lnTo>
                    <a:pt x="28594" y="2947"/>
                  </a:lnTo>
                  <a:lnTo>
                    <a:pt x="28770" y="3123"/>
                  </a:lnTo>
                  <a:lnTo>
                    <a:pt x="29033" y="3255"/>
                  </a:lnTo>
                  <a:lnTo>
                    <a:pt x="29297" y="3387"/>
                  </a:lnTo>
                  <a:lnTo>
                    <a:pt x="29561" y="3475"/>
                  </a:lnTo>
                  <a:lnTo>
                    <a:pt x="30221" y="3475"/>
                  </a:lnTo>
                  <a:lnTo>
                    <a:pt x="30441" y="3431"/>
                  </a:lnTo>
                  <a:lnTo>
                    <a:pt x="30837" y="3299"/>
                  </a:lnTo>
                  <a:lnTo>
                    <a:pt x="31189" y="3079"/>
                  </a:lnTo>
                  <a:lnTo>
                    <a:pt x="31541" y="2859"/>
                  </a:lnTo>
                  <a:lnTo>
                    <a:pt x="31849" y="2639"/>
                  </a:lnTo>
                  <a:lnTo>
                    <a:pt x="32201" y="2419"/>
                  </a:lnTo>
                  <a:lnTo>
                    <a:pt x="32597" y="2288"/>
                  </a:lnTo>
                  <a:lnTo>
                    <a:pt x="33080" y="2156"/>
                  </a:lnTo>
                  <a:lnTo>
                    <a:pt x="33520" y="2156"/>
                  </a:lnTo>
                  <a:lnTo>
                    <a:pt x="33916" y="2200"/>
                  </a:lnTo>
                  <a:lnTo>
                    <a:pt x="34356" y="2331"/>
                  </a:lnTo>
                  <a:lnTo>
                    <a:pt x="34796" y="2507"/>
                  </a:lnTo>
                  <a:lnTo>
                    <a:pt x="35588" y="2859"/>
                  </a:lnTo>
                  <a:lnTo>
                    <a:pt x="36072" y="3123"/>
                  </a:lnTo>
                  <a:lnTo>
                    <a:pt x="36380" y="2595"/>
                  </a:lnTo>
                  <a:lnTo>
                    <a:pt x="35764" y="2244"/>
                  </a:lnTo>
                  <a:lnTo>
                    <a:pt x="35368" y="2068"/>
                  </a:lnTo>
                  <a:lnTo>
                    <a:pt x="34928" y="1892"/>
                  </a:lnTo>
                  <a:lnTo>
                    <a:pt x="34444" y="1716"/>
                  </a:lnTo>
                  <a:lnTo>
                    <a:pt x="33960" y="1628"/>
                  </a:lnTo>
                  <a:lnTo>
                    <a:pt x="33476" y="1540"/>
                  </a:lnTo>
                  <a:lnTo>
                    <a:pt x="32992" y="1584"/>
                  </a:lnTo>
                  <a:lnTo>
                    <a:pt x="32728" y="1628"/>
                  </a:lnTo>
                  <a:lnTo>
                    <a:pt x="32421" y="1716"/>
                  </a:lnTo>
                  <a:lnTo>
                    <a:pt x="31937" y="1892"/>
                  </a:lnTo>
                  <a:lnTo>
                    <a:pt x="31541" y="2112"/>
                  </a:lnTo>
                  <a:lnTo>
                    <a:pt x="31189" y="2375"/>
                  </a:lnTo>
                  <a:lnTo>
                    <a:pt x="30881" y="2595"/>
                  </a:lnTo>
                  <a:lnTo>
                    <a:pt x="30573" y="2727"/>
                  </a:lnTo>
                  <a:lnTo>
                    <a:pt x="30265" y="2859"/>
                  </a:lnTo>
                  <a:lnTo>
                    <a:pt x="29913" y="2903"/>
                  </a:lnTo>
                  <a:lnTo>
                    <a:pt x="29693" y="2859"/>
                  </a:lnTo>
                  <a:lnTo>
                    <a:pt x="29473" y="2815"/>
                  </a:lnTo>
                  <a:lnTo>
                    <a:pt x="29297" y="2727"/>
                  </a:lnTo>
                  <a:lnTo>
                    <a:pt x="29121" y="2595"/>
                  </a:lnTo>
                  <a:lnTo>
                    <a:pt x="28813" y="2331"/>
                  </a:lnTo>
                  <a:lnTo>
                    <a:pt x="28462" y="1936"/>
                  </a:lnTo>
                  <a:lnTo>
                    <a:pt x="28154" y="1540"/>
                  </a:lnTo>
                  <a:lnTo>
                    <a:pt x="27758" y="1188"/>
                  </a:lnTo>
                  <a:lnTo>
                    <a:pt x="27494" y="1012"/>
                  </a:lnTo>
                  <a:lnTo>
                    <a:pt x="27274" y="880"/>
                  </a:lnTo>
                  <a:lnTo>
                    <a:pt x="26966" y="748"/>
                  </a:lnTo>
                  <a:lnTo>
                    <a:pt x="26658" y="660"/>
                  </a:lnTo>
                  <a:lnTo>
                    <a:pt x="26306" y="572"/>
                  </a:lnTo>
                  <a:lnTo>
                    <a:pt x="25954" y="572"/>
                  </a:lnTo>
                  <a:lnTo>
                    <a:pt x="25690" y="660"/>
                  </a:lnTo>
                  <a:lnTo>
                    <a:pt x="25382" y="748"/>
                  </a:lnTo>
                  <a:lnTo>
                    <a:pt x="25118" y="836"/>
                  </a:lnTo>
                  <a:lnTo>
                    <a:pt x="24899" y="968"/>
                  </a:lnTo>
                  <a:lnTo>
                    <a:pt x="24459" y="1320"/>
                  </a:lnTo>
                  <a:lnTo>
                    <a:pt x="24019" y="1584"/>
                  </a:lnTo>
                  <a:lnTo>
                    <a:pt x="23535" y="1848"/>
                  </a:lnTo>
                  <a:lnTo>
                    <a:pt x="23271" y="1980"/>
                  </a:lnTo>
                  <a:lnTo>
                    <a:pt x="23007" y="2068"/>
                  </a:lnTo>
                  <a:lnTo>
                    <a:pt x="22655" y="2112"/>
                  </a:lnTo>
                  <a:lnTo>
                    <a:pt x="22303" y="2156"/>
                  </a:lnTo>
                  <a:lnTo>
                    <a:pt x="21775" y="2156"/>
                  </a:lnTo>
                  <a:lnTo>
                    <a:pt x="21379" y="2024"/>
                  </a:lnTo>
                  <a:lnTo>
                    <a:pt x="20984" y="1892"/>
                  </a:lnTo>
                  <a:lnTo>
                    <a:pt x="20632" y="1716"/>
                  </a:lnTo>
                  <a:lnTo>
                    <a:pt x="20236" y="1496"/>
                  </a:lnTo>
                  <a:lnTo>
                    <a:pt x="19752" y="1276"/>
                  </a:lnTo>
                  <a:lnTo>
                    <a:pt x="19180" y="1100"/>
                  </a:lnTo>
                  <a:lnTo>
                    <a:pt x="18828" y="1056"/>
                  </a:lnTo>
                  <a:lnTo>
                    <a:pt x="17684" y="1056"/>
                  </a:lnTo>
                  <a:lnTo>
                    <a:pt x="17157" y="1188"/>
                  </a:lnTo>
                  <a:lnTo>
                    <a:pt x="16673" y="1320"/>
                  </a:lnTo>
                  <a:lnTo>
                    <a:pt x="16277" y="1496"/>
                  </a:lnTo>
                  <a:lnTo>
                    <a:pt x="15925" y="1672"/>
                  </a:lnTo>
                  <a:lnTo>
                    <a:pt x="15573" y="1760"/>
                  </a:lnTo>
                  <a:lnTo>
                    <a:pt x="15177" y="1848"/>
                  </a:lnTo>
                  <a:lnTo>
                    <a:pt x="14649" y="1848"/>
                  </a:lnTo>
                  <a:lnTo>
                    <a:pt x="14297" y="1760"/>
                  </a:lnTo>
                  <a:lnTo>
                    <a:pt x="13989" y="1716"/>
                  </a:lnTo>
                  <a:lnTo>
                    <a:pt x="13725" y="1628"/>
                  </a:lnTo>
                  <a:lnTo>
                    <a:pt x="13461" y="1496"/>
                  </a:lnTo>
                  <a:lnTo>
                    <a:pt x="13022" y="1232"/>
                  </a:lnTo>
                  <a:lnTo>
                    <a:pt x="12626" y="924"/>
                  </a:lnTo>
                  <a:lnTo>
                    <a:pt x="12186" y="616"/>
                  </a:lnTo>
                  <a:lnTo>
                    <a:pt x="11966" y="440"/>
                  </a:lnTo>
                  <a:lnTo>
                    <a:pt x="11702" y="308"/>
                  </a:lnTo>
                  <a:lnTo>
                    <a:pt x="11394" y="220"/>
                  </a:lnTo>
                  <a:lnTo>
                    <a:pt x="11086" y="132"/>
                  </a:lnTo>
                  <a:lnTo>
                    <a:pt x="10778" y="88"/>
                  </a:lnTo>
                  <a:lnTo>
                    <a:pt x="10382" y="132"/>
                  </a:lnTo>
                  <a:lnTo>
                    <a:pt x="10074" y="132"/>
                  </a:lnTo>
                  <a:lnTo>
                    <a:pt x="9810" y="220"/>
                  </a:lnTo>
                  <a:lnTo>
                    <a:pt x="9327" y="396"/>
                  </a:lnTo>
                  <a:lnTo>
                    <a:pt x="8975" y="616"/>
                  </a:lnTo>
                  <a:lnTo>
                    <a:pt x="8623" y="836"/>
                  </a:lnTo>
                  <a:lnTo>
                    <a:pt x="8315" y="1056"/>
                  </a:lnTo>
                  <a:lnTo>
                    <a:pt x="8007" y="1232"/>
                  </a:lnTo>
                  <a:lnTo>
                    <a:pt x="7655" y="1364"/>
                  </a:lnTo>
                  <a:lnTo>
                    <a:pt x="7215" y="1364"/>
                  </a:lnTo>
                  <a:lnTo>
                    <a:pt x="6951" y="1320"/>
                  </a:lnTo>
                  <a:lnTo>
                    <a:pt x="6731" y="1276"/>
                  </a:lnTo>
                  <a:lnTo>
                    <a:pt x="6335" y="1100"/>
                  </a:lnTo>
                  <a:lnTo>
                    <a:pt x="5983" y="880"/>
                  </a:lnTo>
                  <a:lnTo>
                    <a:pt x="5631" y="616"/>
                  </a:lnTo>
                  <a:lnTo>
                    <a:pt x="5280" y="308"/>
                  </a:lnTo>
                  <a:lnTo>
                    <a:pt x="5104" y="220"/>
                  </a:lnTo>
                  <a:lnTo>
                    <a:pt x="4884" y="88"/>
                  </a:lnTo>
                  <a:lnTo>
                    <a:pt x="4664" y="44"/>
                  </a:lnTo>
                  <a:lnTo>
                    <a:pt x="444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5"/>
            <p:cNvSpPr/>
            <p:nvPr/>
          </p:nvSpPr>
          <p:spPr>
            <a:xfrm>
              <a:off x="238125" y="3104375"/>
              <a:ext cx="917175" cy="102300"/>
            </a:xfrm>
            <a:custGeom>
              <a:avLst/>
              <a:gdLst/>
              <a:ahLst/>
              <a:cxnLst/>
              <a:rect l="l" t="t" r="r" b="b"/>
              <a:pathLst>
                <a:path w="36687" h="4092" extrusionOk="0">
                  <a:moveTo>
                    <a:pt x="3079" y="0"/>
                  </a:moveTo>
                  <a:lnTo>
                    <a:pt x="2815" y="88"/>
                  </a:lnTo>
                  <a:lnTo>
                    <a:pt x="2507" y="176"/>
                  </a:lnTo>
                  <a:lnTo>
                    <a:pt x="1979" y="484"/>
                  </a:lnTo>
                  <a:lnTo>
                    <a:pt x="1452" y="880"/>
                  </a:lnTo>
                  <a:lnTo>
                    <a:pt x="968" y="1320"/>
                  </a:lnTo>
                  <a:lnTo>
                    <a:pt x="484" y="1848"/>
                  </a:lnTo>
                  <a:lnTo>
                    <a:pt x="0" y="2332"/>
                  </a:lnTo>
                  <a:lnTo>
                    <a:pt x="484" y="2728"/>
                  </a:lnTo>
                  <a:lnTo>
                    <a:pt x="1012" y="2156"/>
                  </a:lnTo>
                  <a:lnTo>
                    <a:pt x="1496" y="1628"/>
                  </a:lnTo>
                  <a:lnTo>
                    <a:pt x="1935" y="1232"/>
                  </a:lnTo>
                  <a:lnTo>
                    <a:pt x="2375" y="924"/>
                  </a:lnTo>
                  <a:lnTo>
                    <a:pt x="2815" y="704"/>
                  </a:lnTo>
                  <a:lnTo>
                    <a:pt x="3167" y="616"/>
                  </a:lnTo>
                  <a:lnTo>
                    <a:pt x="3519" y="572"/>
                  </a:lnTo>
                  <a:lnTo>
                    <a:pt x="3651" y="616"/>
                  </a:lnTo>
                  <a:lnTo>
                    <a:pt x="3783" y="660"/>
                  </a:lnTo>
                  <a:lnTo>
                    <a:pt x="4047" y="836"/>
                  </a:lnTo>
                  <a:lnTo>
                    <a:pt x="4223" y="1056"/>
                  </a:lnTo>
                  <a:lnTo>
                    <a:pt x="4399" y="1320"/>
                  </a:lnTo>
                  <a:lnTo>
                    <a:pt x="4531" y="1584"/>
                  </a:lnTo>
                  <a:lnTo>
                    <a:pt x="4707" y="1936"/>
                  </a:lnTo>
                  <a:lnTo>
                    <a:pt x="4927" y="2244"/>
                  </a:lnTo>
                  <a:lnTo>
                    <a:pt x="5235" y="2552"/>
                  </a:lnTo>
                  <a:lnTo>
                    <a:pt x="5411" y="2640"/>
                  </a:lnTo>
                  <a:lnTo>
                    <a:pt x="5587" y="2728"/>
                  </a:lnTo>
                  <a:lnTo>
                    <a:pt x="5894" y="2816"/>
                  </a:lnTo>
                  <a:lnTo>
                    <a:pt x="6202" y="2860"/>
                  </a:lnTo>
                  <a:lnTo>
                    <a:pt x="6510" y="2772"/>
                  </a:lnTo>
                  <a:lnTo>
                    <a:pt x="6774" y="2640"/>
                  </a:lnTo>
                  <a:lnTo>
                    <a:pt x="7038" y="2508"/>
                  </a:lnTo>
                  <a:lnTo>
                    <a:pt x="7302" y="2288"/>
                  </a:lnTo>
                  <a:lnTo>
                    <a:pt x="7786" y="1848"/>
                  </a:lnTo>
                  <a:lnTo>
                    <a:pt x="8182" y="1496"/>
                  </a:lnTo>
                  <a:lnTo>
                    <a:pt x="8578" y="1188"/>
                  </a:lnTo>
                  <a:lnTo>
                    <a:pt x="8754" y="1100"/>
                  </a:lnTo>
                  <a:lnTo>
                    <a:pt x="8974" y="1012"/>
                  </a:lnTo>
                  <a:lnTo>
                    <a:pt x="9194" y="1012"/>
                  </a:lnTo>
                  <a:lnTo>
                    <a:pt x="9414" y="1056"/>
                  </a:lnTo>
                  <a:lnTo>
                    <a:pt x="9546" y="1100"/>
                  </a:lnTo>
                  <a:lnTo>
                    <a:pt x="9721" y="1188"/>
                  </a:lnTo>
                  <a:lnTo>
                    <a:pt x="9985" y="1452"/>
                  </a:lnTo>
                  <a:lnTo>
                    <a:pt x="10205" y="1760"/>
                  </a:lnTo>
                  <a:lnTo>
                    <a:pt x="10381" y="2112"/>
                  </a:lnTo>
                  <a:lnTo>
                    <a:pt x="10645" y="2552"/>
                  </a:lnTo>
                  <a:lnTo>
                    <a:pt x="10953" y="2904"/>
                  </a:lnTo>
                  <a:lnTo>
                    <a:pt x="11085" y="3080"/>
                  </a:lnTo>
                  <a:lnTo>
                    <a:pt x="11305" y="3212"/>
                  </a:lnTo>
                  <a:lnTo>
                    <a:pt x="11525" y="3300"/>
                  </a:lnTo>
                  <a:lnTo>
                    <a:pt x="11745" y="3344"/>
                  </a:lnTo>
                  <a:lnTo>
                    <a:pt x="12009" y="3344"/>
                  </a:lnTo>
                  <a:lnTo>
                    <a:pt x="12273" y="3300"/>
                  </a:lnTo>
                  <a:lnTo>
                    <a:pt x="12493" y="3212"/>
                  </a:lnTo>
                  <a:lnTo>
                    <a:pt x="12669" y="3080"/>
                  </a:lnTo>
                  <a:lnTo>
                    <a:pt x="13021" y="2728"/>
                  </a:lnTo>
                  <a:lnTo>
                    <a:pt x="13285" y="2332"/>
                  </a:lnTo>
                  <a:lnTo>
                    <a:pt x="13548" y="1980"/>
                  </a:lnTo>
                  <a:lnTo>
                    <a:pt x="13812" y="1716"/>
                  </a:lnTo>
                  <a:lnTo>
                    <a:pt x="14076" y="1496"/>
                  </a:lnTo>
                  <a:lnTo>
                    <a:pt x="14252" y="1408"/>
                  </a:lnTo>
                  <a:lnTo>
                    <a:pt x="14428" y="1364"/>
                  </a:lnTo>
                  <a:lnTo>
                    <a:pt x="14648" y="1364"/>
                  </a:lnTo>
                  <a:lnTo>
                    <a:pt x="14824" y="1408"/>
                  </a:lnTo>
                  <a:lnTo>
                    <a:pt x="15044" y="1540"/>
                  </a:lnTo>
                  <a:lnTo>
                    <a:pt x="15220" y="1672"/>
                  </a:lnTo>
                  <a:lnTo>
                    <a:pt x="15572" y="2024"/>
                  </a:lnTo>
                  <a:lnTo>
                    <a:pt x="15924" y="2464"/>
                  </a:lnTo>
                  <a:lnTo>
                    <a:pt x="16364" y="2948"/>
                  </a:lnTo>
                  <a:lnTo>
                    <a:pt x="16584" y="3168"/>
                  </a:lnTo>
                  <a:lnTo>
                    <a:pt x="16804" y="3388"/>
                  </a:lnTo>
                  <a:lnTo>
                    <a:pt x="17068" y="3563"/>
                  </a:lnTo>
                  <a:lnTo>
                    <a:pt x="17332" y="3695"/>
                  </a:lnTo>
                  <a:lnTo>
                    <a:pt x="17639" y="3739"/>
                  </a:lnTo>
                  <a:lnTo>
                    <a:pt x="17991" y="3739"/>
                  </a:lnTo>
                  <a:lnTo>
                    <a:pt x="18255" y="3695"/>
                  </a:lnTo>
                  <a:lnTo>
                    <a:pt x="18519" y="3563"/>
                  </a:lnTo>
                  <a:lnTo>
                    <a:pt x="18739" y="3432"/>
                  </a:lnTo>
                  <a:lnTo>
                    <a:pt x="18959" y="3256"/>
                  </a:lnTo>
                  <a:lnTo>
                    <a:pt x="19311" y="2816"/>
                  </a:lnTo>
                  <a:lnTo>
                    <a:pt x="19619" y="2332"/>
                  </a:lnTo>
                  <a:lnTo>
                    <a:pt x="19883" y="1936"/>
                  </a:lnTo>
                  <a:lnTo>
                    <a:pt x="20147" y="1584"/>
                  </a:lnTo>
                  <a:lnTo>
                    <a:pt x="20279" y="1408"/>
                  </a:lnTo>
                  <a:lnTo>
                    <a:pt x="20455" y="1320"/>
                  </a:lnTo>
                  <a:lnTo>
                    <a:pt x="20631" y="1232"/>
                  </a:lnTo>
                  <a:lnTo>
                    <a:pt x="20851" y="1188"/>
                  </a:lnTo>
                  <a:lnTo>
                    <a:pt x="21027" y="1188"/>
                  </a:lnTo>
                  <a:lnTo>
                    <a:pt x="21159" y="1232"/>
                  </a:lnTo>
                  <a:lnTo>
                    <a:pt x="21334" y="1276"/>
                  </a:lnTo>
                  <a:lnTo>
                    <a:pt x="21466" y="1364"/>
                  </a:lnTo>
                  <a:lnTo>
                    <a:pt x="21774" y="1672"/>
                  </a:lnTo>
                  <a:lnTo>
                    <a:pt x="22126" y="2024"/>
                  </a:lnTo>
                  <a:lnTo>
                    <a:pt x="22478" y="2464"/>
                  </a:lnTo>
                  <a:lnTo>
                    <a:pt x="22698" y="2684"/>
                  </a:lnTo>
                  <a:lnTo>
                    <a:pt x="22918" y="2860"/>
                  </a:lnTo>
                  <a:lnTo>
                    <a:pt x="23182" y="3036"/>
                  </a:lnTo>
                  <a:lnTo>
                    <a:pt x="23446" y="3168"/>
                  </a:lnTo>
                  <a:lnTo>
                    <a:pt x="23754" y="3256"/>
                  </a:lnTo>
                  <a:lnTo>
                    <a:pt x="24062" y="3300"/>
                  </a:lnTo>
                  <a:lnTo>
                    <a:pt x="24370" y="3300"/>
                  </a:lnTo>
                  <a:lnTo>
                    <a:pt x="24634" y="3212"/>
                  </a:lnTo>
                  <a:lnTo>
                    <a:pt x="24898" y="3124"/>
                  </a:lnTo>
                  <a:lnTo>
                    <a:pt x="25117" y="2992"/>
                  </a:lnTo>
                  <a:lnTo>
                    <a:pt x="25469" y="2684"/>
                  </a:lnTo>
                  <a:lnTo>
                    <a:pt x="25821" y="2376"/>
                  </a:lnTo>
                  <a:lnTo>
                    <a:pt x="26085" y="2068"/>
                  </a:lnTo>
                  <a:lnTo>
                    <a:pt x="26393" y="1804"/>
                  </a:lnTo>
                  <a:lnTo>
                    <a:pt x="26701" y="1672"/>
                  </a:lnTo>
                  <a:lnTo>
                    <a:pt x="26877" y="1584"/>
                  </a:lnTo>
                  <a:lnTo>
                    <a:pt x="27361" y="1584"/>
                  </a:lnTo>
                  <a:lnTo>
                    <a:pt x="27625" y="1672"/>
                  </a:lnTo>
                  <a:lnTo>
                    <a:pt x="27889" y="1760"/>
                  </a:lnTo>
                  <a:lnTo>
                    <a:pt x="28109" y="1936"/>
                  </a:lnTo>
                  <a:lnTo>
                    <a:pt x="28549" y="2332"/>
                  </a:lnTo>
                  <a:lnTo>
                    <a:pt x="28945" y="2816"/>
                  </a:lnTo>
                  <a:lnTo>
                    <a:pt x="29340" y="3300"/>
                  </a:lnTo>
                  <a:lnTo>
                    <a:pt x="29780" y="3695"/>
                  </a:lnTo>
                  <a:lnTo>
                    <a:pt x="30044" y="3871"/>
                  </a:lnTo>
                  <a:lnTo>
                    <a:pt x="30264" y="4003"/>
                  </a:lnTo>
                  <a:lnTo>
                    <a:pt x="30572" y="4091"/>
                  </a:lnTo>
                  <a:lnTo>
                    <a:pt x="31100" y="4091"/>
                  </a:lnTo>
                  <a:lnTo>
                    <a:pt x="31408" y="4003"/>
                  </a:lnTo>
                  <a:lnTo>
                    <a:pt x="31672" y="3915"/>
                  </a:lnTo>
                  <a:lnTo>
                    <a:pt x="31892" y="3739"/>
                  </a:lnTo>
                  <a:lnTo>
                    <a:pt x="32112" y="3563"/>
                  </a:lnTo>
                  <a:lnTo>
                    <a:pt x="32508" y="3124"/>
                  </a:lnTo>
                  <a:lnTo>
                    <a:pt x="32859" y="2684"/>
                  </a:lnTo>
                  <a:lnTo>
                    <a:pt x="33167" y="2288"/>
                  </a:lnTo>
                  <a:lnTo>
                    <a:pt x="33475" y="1980"/>
                  </a:lnTo>
                  <a:lnTo>
                    <a:pt x="33607" y="1892"/>
                  </a:lnTo>
                  <a:lnTo>
                    <a:pt x="33739" y="1804"/>
                  </a:lnTo>
                  <a:lnTo>
                    <a:pt x="33871" y="1760"/>
                  </a:lnTo>
                  <a:lnTo>
                    <a:pt x="34003" y="1760"/>
                  </a:lnTo>
                  <a:lnTo>
                    <a:pt x="34267" y="1848"/>
                  </a:lnTo>
                  <a:lnTo>
                    <a:pt x="34575" y="1980"/>
                  </a:lnTo>
                  <a:lnTo>
                    <a:pt x="34927" y="2200"/>
                  </a:lnTo>
                  <a:lnTo>
                    <a:pt x="35235" y="2464"/>
                  </a:lnTo>
                  <a:lnTo>
                    <a:pt x="35543" y="2728"/>
                  </a:lnTo>
                  <a:lnTo>
                    <a:pt x="35763" y="2992"/>
                  </a:lnTo>
                  <a:lnTo>
                    <a:pt x="35983" y="3256"/>
                  </a:lnTo>
                  <a:lnTo>
                    <a:pt x="36115" y="3563"/>
                  </a:lnTo>
                  <a:lnTo>
                    <a:pt x="36687" y="3344"/>
                  </a:lnTo>
                  <a:lnTo>
                    <a:pt x="36511" y="2992"/>
                  </a:lnTo>
                  <a:lnTo>
                    <a:pt x="36291" y="2640"/>
                  </a:lnTo>
                  <a:lnTo>
                    <a:pt x="35983" y="2288"/>
                  </a:lnTo>
                  <a:lnTo>
                    <a:pt x="35587" y="1980"/>
                  </a:lnTo>
                  <a:lnTo>
                    <a:pt x="35235" y="1672"/>
                  </a:lnTo>
                  <a:lnTo>
                    <a:pt x="34839" y="1452"/>
                  </a:lnTo>
                  <a:lnTo>
                    <a:pt x="34443" y="1276"/>
                  </a:lnTo>
                  <a:lnTo>
                    <a:pt x="34091" y="1188"/>
                  </a:lnTo>
                  <a:lnTo>
                    <a:pt x="33827" y="1144"/>
                  </a:lnTo>
                  <a:lnTo>
                    <a:pt x="33563" y="1232"/>
                  </a:lnTo>
                  <a:lnTo>
                    <a:pt x="33343" y="1320"/>
                  </a:lnTo>
                  <a:lnTo>
                    <a:pt x="33123" y="1452"/>
                  </a:lnTo>
                  <a:lnTo>
                    <a:pt x="32947" y="1672"/>
                  </a:lnTo>
                  <a:lnTo>
                    <a:pt x="32728" y="1848"/>
                  </a:lnTo>
                  <a:lnTo>
                    <a:pt x="32376" y="2332"/>
                  </a:lnTo>
                  <a:lnTo>
                    <a:pt x="32068" y="2728"/>
                  </a:lnTo>
                  <a:lnTo>
                    <a:pt x="31760" y="3080"/>
                  </a:lnTo>
                  <a:lnTo>
                    <a:pt x="31584" y="3212"/>
                  </a:lnTo>
                  <a:lnTo>
                    <a:pt x="31408" y="3344"/>
                  </a:lnTo>
                  <a:lnTo>
                    <a:pt x="31232" y="3432"/>
                  </a:lnTo>
                  <a:lnTo>
                    <a:pt x="31012" y="3476"/>
                  </a:lnTo>
                  <a:lnTo>
                    <a:pt x="30792" y="3520"/>
                  </a:lnTo>
                  <a:lnTo>
                    <a:pt x="30572" y="3476"/>
                  </a:lnTo>
                  <a:lnTo>
                    <a:pt x="30352" y="3344"/>
                  </a:lnTo>
                  <a:lnTo>
                    <a:pt x="30176" y="3212"/>
                  </a:lnTo>
                  <a:lnTo>
                    <a:pt x="29780" y="2860"/>
                  </a:lnTo>
                  <a:lnTo>
                    <a:pt x="29384" y="2420"/>
                  </a:lnTo>
                  <a:lnTo>
                    <a:pt x="28945" y="1892"/>
                  </a:lnTo>
                  <a:lnTo>
                    <a:pt x="28681" y="1628"/>
                  </a:lnTo>
                  <a:lnTo>
                    <a:pt x="28417" y="1408"/>
                  </a:lnTo>
                  <a:lnTo>
                    <a:pt x="28109" y="1232"/>
                  </a:lnTo>
                  <a:lnTo>
                    <a:pt x="27801" y="1100"/>
                  </a:lnTo>
                  <a:lnTo>
                    <a:pt x="27449" y="1012"/>
                  </a:lnTo>
                  <a:lnTo>
                    <a:pt x="27053" y="968"/>
                  </a:lnTo>
                  <a:lnTo>
                    <a:pt x="26789" y="1012"/>
                  </a:lnTo>
                  <a:lnTo>
                    <a:pt x="26525" y="1100"/>
                  </a:lnTo>
                  <a:lnTo>
                    <a:pt x="26261" y="1188"/>
                  </a:lnTo>
                  <a:lnTo>
                    <a:pt x="26085" y="1320"/>
                  </a:lnTo>
                  <a:lnTo>
                    <a:pt x="25689" y="1628"/>
                  </a:lnTo>
                  <a:lnTo>
                    <a:pt x="25381" y="1936"/>
                  </a:lnTo>
                  <a:lnTo>
                    <a:pt x="25074" y="2244"/>
                  </a:lnTo>
                  <a:lnTo>
                    <a:pt x="24810" y="2508"/>
                  </a:lnTo>
                  <a:lnTo>
                    <a:pt x="24634" y="2596"/>
                  </a:lnTo>
                  <a:lnTo>
                    <a:pt x="24502" y="2640"/>
                  </a:lnTo>
                  <a:lnTo>
                    <a:pt x="24282" y="2684"/>
                  </a:lnTo>
                  <a:lnTo>
                    <a:pt x="23842" y="2684"/>
                  </a:lnTo>
                  <a:lnTo>
                    <a:pt x="23622" y="2596"/>
                  </a:lnTo>
                  <a:lnTo>
                    <a:pt x="23446" y="2508"/>
                  </a:lnTo>
                  <a:lnTo>
                    <a:pt x="23270" y="2376"/>
                  </a:lnTo>
                  <a:lnTo>
                    <a:pt x="22918" y="2024"/>
                  </a:lnTo>
                  <a:lnTo>
                    <a:pt x="22566" y="1672"/>
                  </a:lnTo>
                  <a:lnTo>
                    <a:pt x="22214" y="1232"/>
                  </a:lnTo>
                  <a:lnTo>
                    <a:pt x="22038" y="1056"/>
                  </a:lnTo>
                  <a:lnTo>
                    <a:pt x="21818" y="880"/>
                  </a:lnTo>
                  <a:lnTo>
                    <a:pt x="21598" y="748"/>
                  </a:lnTo>
                  <a:lnTo>
                    <a:pt x="21334" y="616"/>
                  </a:lnTo>
                  <a:lnTo>
                    <a:pt x="21071" y="572"/>
                  </a:lnTo>
                  <a:lnTo>
                    <a:pt x="20763" y="572"/>
                  </a:lnTo>
                  <a:lnTo>
                    <a:pt x="20455" y="660"/>
                  </a:lnTo>
                  <a:lnTo>
                    <a:pt x="20191" y="748"/>
                  </a:lnTo>
                  <a:lnTo>
                    <a:pt x="19971" y="924"/>
                  </a:lnTo>
                  <a:lnTo>
                    <a:pt x="19751" y="1100"/>
                  </a:lnTo>
                  <a:lnTo>
                    <a:pt x="19575" y="1320"/>
                  </a:lnTo>
                  <a:lnTo>
                    <a:pt x="19399" y="1540"/>
                  </a:lnTo>
                  <a:lnTo>
                    <a:pt x="19091" y="2024"/>
                  </a:lnTo>
                  <a:lnTo>
                    <a:pt x="18827" y="2420"/>
                  </a:lnTo>
                  <a:lnTo>
                    <a:pt x="18563" y="2772"/>
                  </a:lnTo>
                  <a:lnTo>
                    <a:pt x="18431" y="2904"/>
                  </a:lnTo>
                  <a:lnTo>
                    <a:pt x="18255" y="3036"/>
                  </a:lnTo>
                  <a:lnTo>
                    <a:pt x="18079" y="3124"/>
                  </a:lnTo>
                  <a:lnTo>
                    <a:pt x="17903" y="3168"/>
                  </a:lnTo>
                  <a:lnTo>
                    <a:pt x="17683" y="3168"/>
                  </a:lnTo>
                  <a:lnTo>
                    <a:pt x="17507" y="3124"/>
                  </a:lnTo>
                  <a:lnTo>
                    <a:pt x="17288" y="2992"/>
                  </a:lnTo>
                  <a:lnTo>
                    <a:pt x="17112" y="2860"/>
                  </a:lnTo>
                  <a:lnTo>
                    <a:pt x="16760" y="2508"/>
                  </a:lnTo>
                  <a:lnTo>
                    <a:pt x="16408" y="2068"/>
                  </a:lnTo>
                  <a:lnTo>
                    <a:pt x="16012" y="1584"/>
                  </a:lnTo>
                  <a:lnTo>
                    <a:pt x="15748" y="1320"/>
                  </a:lnTo>
                  <a:lnTo>
                    <a:pt x="15528" y="1144"/>
                  </a:lnTo>
                  <a:lnTo>
                    <a:pt x="15264" y="968"/>
                  </a:lnTo>
                  <a:lnTo>
                    <a:pt x="15000" y="836"/>
                  </a:lnTo>
                  <a:lnTo>
                    <a:pt x="14692" y="792"/>
                  </a:lnTo>
                  <a:lnTo>
                    <a:pt x="14340" y="792"/>
                  </a:lnTo>
                  <a:lnTo>
                    <a:pt x="14076" y="836"/>
                  </a:lnTo>
                  <a:lnTo>
                    <a:pt x="13856" y="924"/>
                  </a:lnTo>
                  <a:lnTo>
                    <a:pt x="13636" y="1056"/>
                  </a:lnTo>
                  <a:lnTo>
                    <a:pt x="13417" y="1232"/>
                  </a:lnTo>
                  <a:lnTo>
                    <a:pt x="13109" y="1584"/>
                  </a:lnTo>
                  <a:lnTo>
                    <a:pt x="12801" y="1980"/>
                  </a:lnTo>
                  <a:lnTo>
                    <a:pt x="12537" y="2332"/>
                  </a:lnTo>
                  <a:lnTo>
                    <a:pt x="12317" y="2596"/>
                  </a:lnTo>
                  <a:lnTo>
                    <a:pt x="12097" y="2728"/>
                  </a:lnTo>
                  <a:lnTo>
                    <a:pt x="11965" y="2772"/>
                  </a:lnTo>
                  <a:lnTo>
                    <a:pt x="11833" y="2772"/>
                  </a:lnTo>
                  <a:lnTo>
                    <a:pt x="11701" y="2728"/>
                  </a:lnTo>
                  <a:lnTo>
                    <a:pt x="11569" y="2684"/>
                  </a:lnTo>
                  <a:lnTo>
                    <a:pt x="11349" y="2508"/>
                  </a:lnTo>
                  <a:lnTo>
                    <a:pt x="11129" y="2200"/>
                  </a:lnTo>
                  <a:lnTo>
                    <a:pt x="10909" y="1848"/>
                  </a:lnTo>
                  <a:lnTo>
                    <a:pt x="10689" y="1408"/>
                  </a:lnTo>
                  <a:lnTo>
                    <a:pt x="10381" y="1012"/>
                  </a:lnTo>
                  <a:lnTo>
                    <a:pt x="10205" y="836"/>
                  </a:lnTo>
                  <a:lnTo>
                    <a:pt x="10029" y="704"/>
                  </a:lnTo>
                  <a:lnTo>
                    <a:pt x="9809" y="572"/>
                  </a:lnTo>
                  <a:lnTo>
                    <a:pt x="9590" y="440"/>
                  </a:lnTo>
                  <a:lnTo>
                    <a:pt x="9238" y="396"/>
                  </a:lnTo>
                  <a:lnTo>
                    <a:pt x="8930" y="396"/>
                  </a:lnTo>
                  <a:lnTo>
                    <a:pt x="8622" y="484"/>
                  </a:lnTo>
                  <a:lnTo>
                    <a:pt x="8358" y="616"/>
                  </a:lnTo>
                  <a:lnTo>
                    <a:pt x="8094" y="792"/>
                  </a:lnTo>
                  <a:lnTo>
                    <a:pt x="7830" y="1012"/>
                  </a:lnTo>
                  <a:lnTo>
                    <a:pt x="7346" y="1408"/>
                  </a:lnTo>
                  <a:lnTo>
                    <a:pt x="6906" y="1848"/>
                  </a:lnTo>
                  <a:lnTo>
                    <a:pt x="6510" y="2112"/>
                  </a:lnTo>
                  <a:lnTo>
                    <a:pt x="6334" y="2200"/>
                  </a:lnTo>
                  <a:lnTo>
                    <a:pt x="6158" y="2244"/>
                  </a:lnTo>
                  <a:lnTo>
                    <a:pt x="5982" y="2244"/>
                  </a:lnTo>
                  <a:lnTo>
                    <a:pt x="5806" y="2200"/>
                  </a:lnTo>
                  <a:lnTo>
                    <a:pt x="5587" y="2068"/>
                  </a:lnTo>
                  <a:lnTo>
                    <a:pt x="5367" y="1848"/>
                  </a:lnTo>
                  <a:lnTo>
                    <a:pt x="5235" y="1584"/>
                  </a:lnTo>
                  <a:lnTo>
                    <a:pt x="5059" y="1320"/>
                  </a:lnTo>
                  <a:lnTo>
                    <a:pt x="4883" y="1012"/>
                  </a:lnTo>
                  <a:lnTo>
                    <a:pt x="4663" y="660"/>
                  </a:lnTo>
                  <a:lnTo>
                    <a:pt x="4399" y="396"/>
                  </a:lnTo>
                  <a:lnTo>
                    <a:pt x="4267" y="264"/>
                  </a:lnTo>
                  <a:lnTo>
                    <a:pt x="4091" y="132"/>
                  </a:lnTo>
                  <a:lnTo>
                    <a:pt x="3827" y="44"/>
                  </a:lnTo>
                  <a:lnTo>
                    <a:pt x="356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5"/>
            <p:cNvSpPr/>
            <p:nvPr/>
          </p:nvSpPr>
          <p:spPr>
            <a:xfrm>
              <a:off x="241400" y="3176950"/>
              <a:ext cx="913900" cy="108900"/>
            </a:xfrm>
            <a:custGeom>
              <a:avLst/>
              <a:gdLst/>
              <a:ahLst/>
              <a:cxnLst/>
              <a:rect l="l" t="t" r="r" b="b"/>
              <a:pathLst>
                <a:path w="36556" h="4356" extrusionOk="0">
                  <a:moveTo>
                    <a:pt x="2992" y="1"/>
                  </a:moveTo>
                  <a:lnTo>
                    <a:pt x="2816" y="45"/>
                  </a:lnTo>
                  <a:lnTo>
                    <a:pt x="2596" y="89"/>
                  </a:lnTo>
                  <a:lnTo>
                    <a:pt x="2200" y="309"/>
                  </a:lnTo>
                  <a:lnTo>
                    <a:pt x="1761" y="573"/>
                  </a:lnTo>
                  <a:lnTo>
                    <a:pt x="1321" y="1012"/>
                  </a:lnTo>
                  <a:lnTo>
                    <a:pt x="881" y="1540"/>
                  </a:lnTo>
                  <a:lnTo>
                    <a:pt x="441" y="2156"/>
                  </a:lnTo>
                  <a:lnTo>
                    <a:pt x="1" y="2904"/>
                  </a:lnTo>
                  <a:lnTo>
                    <a:pt x="529" y="3212"/>
                  </a:lnTo>
                  <a:lnTo>
                    <a:pt x="881" y="2552"/>
                  </a:lnTo>
                  <a:lnTo>
                    <a:pt x="1277" y="2024"/>
                  </a:lnTo>
                  <a:lnTo>
                    <a:pt x="1673" y="1540"/>
                  </a:lnTo>
                  <a:lnTo>
                    <a:pt x="2024" y="1188"/>
                  </a:lnTo>
                  <a:lnTo>
                    <a:pt x="2332" y="880"/>
                  </a:lnTo>
                  <a:lnTo>
                    <a:pt x="2684" y="704"/>
                  </a:lnTo>
                  <a:lnTo>
                    <a:pt x="2992" y="617"/>
                  </a:lnTo>
                  <a:lnTo>
                    <a:pt x="3300" y="617"/>
                  </a:lnTo>
                  <a:lnTo>
                    <a:pt x="3476" y="704"/>
                  </a:lnTo>
                  <a:lnTo>
                    <a:pt x="3652" y="792"/>
                  </a:lnTo>
                  <a:lnTo>
                    <a:pt x="3828" y="924"/>
                  </a:lnTo>
                  <a:lnTo>
                    <a:pt x="3960" y="1100"/>
                  </a:lnTo>
                  <a:lnTo>
                    <a:pt x="4224" y="1540"/>
                  </a:lnTo>
                  <a:lnTo>
                    <a:pt x="4488" y="1980"/>
                  </a:lnTo>
                  <a:lnTo>
                    <a:pt x="4840" y="2552"/>
                  </a:lnTo>
                  <a:lnTo>
                    <a:pt x="5192" y="3080"/>
                  </a:lnTo>
                  <a:lnTo>
                    <a:pt x="5412" y="3300"/>
                  </a:lnTo>
                  <a:lnTo>
                    <a:pt x="5675" y="3520"/>
                  </a:lnTo>
                  <a:lnTo>
                    <a:pt x="5939" y="3696"/>
                  </a:lnTo>
                  <a:lnTo>
                    <a:pt x="6247" y="3828"/>
                  </a:lnTo>
                  <a:lnTo>
                    <a:pt x="6599" y="3872"/>
                  </a:lnTo>
                  <a:lnTo>
                    <a:pt x="6907" y="3872"/>
                  </a:lnTo>
                  <a:lnTo>
                    <a:pt x="7171" y="3828"/>
                  </a:lnTo>
                  <a:lnTo>
                    <a:pt x="7435" y="3740"/>
                  </a:lnTo>
                  <a:lnTo>
                    <a:pt x="7699" y="3608"/>
                  </a:lnTo>
                  <a:lnTo>
                    <a:pt x="7919" y="3432"/>
                  </a:lnTo>
                  <a:lnTo>
                    <a:pt x="8359" y="3080"/>
                  </a:lnTo>
                  <a:lnTo>
                    <a:pt x="8799" y="2728"/>
                  </a:lnTo>
                  <a:lnTo>
                    <a:pt x="9239" y="2420"/>
                  </a:lnTo>
                  <a:lnTo>
                    <a:pt x="9503" y="2288"/>
                  </a:lnTo>
                  <a:lnTo>
                    <a:pt x="9766" y="2200"/>
                  </a:lnTo>
                  <a:lnTo>
                    <a:pt x="10074" y="2112"/>
                  </a:lnTo>
                  <a:lnTo>
                    <a:pt x="10690" y="2112"/>
                  </a:lnTo>
                  <a:lnTo>
                    <a:pt x="10954" y="2156"/>
                  </a:lnTo>
                  <a:lnTo>
                    <a:pt x="11174" y="2244"/>
                  </a:lnTo>
                  <a:lnTo>
                    <a:pt x="11394" y="2332"/>
                  </a:lnTo>
                  <a:lnTo>
                    <a:pt x="11834" y="2596"/>
                  </a:lnTo>
                  <a:lnTo>
                    <a:pt x="12186" y="2904"/>
                  </a:lnTo>
                  <a:lnTo>
                    <a:pt x="12626" y="3256"/>
                  </a:lnTo>
                  <a:lnTo>
                    <a:pt x="12846" y="3432"/>
                  </a:lnTo>
                  <a:lnTo>
                    <a:pt x="13110" y="3564"/>
                  </a:lnTo>
                  <a:lnTo>
                    <a:pt x="13374" y="3696"/>
                  </a:lnTo>
                  <a:lnTo>
                    <a:pt x="13681" y="3784"/>
                  </a:lnTo>
                  <a:lnTo>
                    <a:pt x="14033" y="3872"/>
                  </a:lnTo>
                  <a:lnTo>
                    <a:pt x="14781" y="3872"/>
                  </a:lnTo>
                  <a:lnTo>
                    <a:pt x="15177" y="3784"/>
                  </a:lnTo>
                  <a:lnTo>
                    <a:pt x="15529" y="3652"/>
                  </a:lnTo>
                  <a:lnTo>
                    <a:pt x="15837" y="3520"/>
                  </a:lnTo>
                  <a:lnTo>
                    <a:pt x="16101" y="3344"/>
                  </a:lnTo>
                  <a:lnTo>
                    <a:pt x="16409" y="3168"/>
                  </a:lnTo>
                  <a:lnTo>
                    <a:pt x="16893" y="2772"/>
                  </a:lnTo>
                  <a:lnTo>
                    <a:pt x="17376" y="2420"/>
                  </a:lnTo>
                  <a:lnTo>
                    <a:pt x="17596" y="2244"/>
                  </a:lnTo>
                  <a:lnTo>
                    <a:pt x="17816" y="2156"/>
                  </a:lnTo>
                  <a:lnTo>
                    <a:pt x="18036" y="2068"/>
                  </a:lnTo>
                  <a:lnTo>
                    <a:pt x="18256" y="2024"/>
                  </a:lnTo>
                  <a:lnTo>
                    <a:pt x="18520" y="2024"/>
                  </a:lnTo>
                  <a:lnTo>
                    <a:pt x="18784" y="2068"/>
                  </a:lnTo>
                  <a:lnTo>
                    <a:pt x="19136" y="2244"/>
                  </a:lnTo>
                  <a:lnTo>
                    <a:pt x="19400" y="2464"/>
                  </a:lnTo>
                  <a:lnTo>
                    <a:pt x="19620" y="2684"/>
                  </a:lnTo>
                  <a:lnTo>
                    <a:pt x="19796" y="2992"/>
                  </a:lnTo>
                  <a:lnTo>
                    <a:pt x="20060" y="3300"/>
                  </a:lnTo>
                  <a:lnTo>
                    <a:pt x="20324" y="3608"/>
                  </a:lnTo>
                  <a:lnTo>
                    <a:pt x="20500" y="3740"/>
                  </a:lnTo>
                  <a:lnTo>
                    <a:pt x="20676" y="3828"/>
                  </a:lnTo>
                  <a:lnTo>
                    <a:pt x="20896" y="3960"/>
                  </a:lnTo>
                  <a:lnTo>
                    <a:pt x="21159" y="4004"/>
                  </a:lnTo>
                  <a:lnTo>
                    <a:pt x="21511" y="4048"/>
                  </a:lnTo>
                  <a:lnTo>
                    <a:pt x="21863" y="4048"/>
                  </a:lnTo>
                  <a:lnTo>
                    <a:pt x="22127" y="3960"/>
                  </a:lnTo>
                  <a:lnTo>
                    <a:pt x="22435" y="3828"/>
                  </a:lnTo>
                  <a:lnTo>
                    <a:pt x="22655" y="3652"/>
                  </a:lnTo>
                  <a:lnTo>
                    <a:pt x="22919" y="3432"/>
                  </a:lnTo>
                  <a:lnTo>
                    <a:pt x="23359" y="2992"/>
                  </a:lnTo>
                  <a:lnTo>
                    <a:pt x="23755" y="2596"/>
                  </a:lnTo>
                  <a:lnTo>
                    <a:pt x="24151" y="2244"/>
                  </a:lnTo>
                  <a:lnTo>
                    <a:pt x="24371" y="2112"/>
                  </a:lnTo>
                  <a:lnTo>
                    <a:pt x="24591" y="2024"/>
                  </a:lnTo>
                  <a:lnTo>
                    <a:pt x="24855" y="1936"/>
                  </a:lnTo>
                  <a:lnTo>
                    <a:pt x="25118" y="1892"/>
                  </a:lnTo>
                  <a:lnTo>
                    <a:pt x="25426" y="1892"/>
                  </a:lnTo>
                  <a:lnTo>
                    <a:pt x="25690" y="1980"/>
                  </a:lnTo>
                  <a:lnTo>
                    <a:pt x="25954" y="2068"/>
                  </a:lnTo>
                  <a:lnTo>
                    <a:pt x="26218" y="2200"/>
                  </a:lnTo>
                  <a:lnTo>
                    <a:pt x="26438" y="2376"/>
                  </a:lnTo>
                  <a:lnTo>
                    <a:pt x="26658" y="2596"/>
                  </a:lnTo>
                  <a:lnTo>
                    <a:pt x="27098" y="3036"/>
                  </a:lnTo>
                  <a:lnTo>
                    <a:pt x="27538" y="3520"/>
                  </a:lnTo>
                  <a:lnTo>
                    <a:pt x="27802" y="3740"/>
                  </a:lnTo>
                  <a:lnTo>
                    <a:pt x="28066" y="3916"/>
                  </a:lnTo>
                  <a:lnTo>
                    <a:pt x="28374" y="4092"/>
                  </a:lnTo>
                  <a:lnTo>
                    <a:pt x="28682" y="4224"/>
                  </a:lnTo>
                  <a:lnTo>
                    <a:pt x="28989" y="4312"/>
                  </a:lnTo>
                  <a:lnTo>
                    <a:pt x="29385" y="4356"/>
                  </a:lnTo>
                  <a:lnTo>
                    <a:pt x="29605" y="4356"/>
                  </a:lnTo>
                  <a:lnTo>
                    <a:pt x="29913" y="4312"/>
                  </a:lnTo>
                  <a:lnTo>
                    <a:pt x="30177" y="4224"/>
                  </a:lnTo>
                  <a:lnTo>
                    <a:pt x="30397" y="4136"/>
                  </a:lnTo>
                  <a:lnTo>
                    <a:pt x="30617" y="4004"/>
                  </a:lnTo>
                  <a:lnTo>
                    <a:pt x="31013" y="3696"/>
                  </a:lnTo>
                  <a:lnTo>
                    <a:pt x="31409" y="3388"/>
                  </a:lnTo>
                  <a:lnTo>
                    <a:pt x="31717" y="3080"/>
                  </a:lnTo>
                  <a:lnTo>
                    <a:pt x="32069" y="2816"/>
                  </a:lnTo>
                  <a:lnTo>
                    <a:pt x="32465" y="2596"/>
                  </a:lnTo>
                  <a:lnTo>
                    <a:pt x="32685" y="2552"/>
                  </a:lnTo>
                  <a:lnTo>
                    <a:pt x="32948" y="2508"/>
                  </a:lnTo>
                  <a:lnTo>
                    <a:pt x="33212" y="2464"/>
                  </a:lnTo>
                  <a:lnTo>
                    <a:pt x="33476" y="2508"/>
                  </a:lnTo>
                  <a:lnTo>
                    <a:pt x="34004" y="2596"/>
                  </a:lnTo>
                  <a:lnTo>
                    <a:pt x="34488" y="2772"/>
                  </a:lnTo>
                  <a:lnTo>
                    <a:pt x="34928" y="3036"/>
                  </a:lnTo>
                  <a:lnTo>
                    <a:pt x="35324" y="3300"/>
                  </a:lnTo>
                  <a:lnTo>
                    <a:pt x="35676" y="3564"/>
                  </a:lnTo>
                  <a:lnTo>
                    <a:pt x="36116" y="4004"/>
                  </a:lnTo>
                  <a:lnTo>
                    <a:pt x="36556" y="3564"/>
                  </a:lnTo>
                  <a:lnTo>
                    <a:pt x="36028" y="3080"/>
                  </a:lnTo>
                  <a:lnTo>
                    <a:pt x="35632" y="2816"/>
                  </a:lnTo>
                  <a:lnTo>
                    <a:pt x="35192" y="2508"/>
                  </a:lnTo>
                  <a:lnTo>
                    <a:pt x="34664" y="2200"/>
                  </a:lnTo>
                  <a:lnTo>
                    <a:pt x="34092" y="2024"/>
                  </a:lnTo>
                  <a:lnTo>
                    <a:pt x="33784" y="1936"/>
                  </a:lnTo>
                  <a:lnTo>
                    <a:pt x="33520" y="1892"/>
                  </a:lnTo>
                  <a:lnTo>
                    <a:pt x="32860" y="1892"/>
                  </a:lnTo>
                  <a:lnTo>
                    <a:pt x="32553" y="1936"/>
                  </a:lnTo>
                  <a:lnTo>
                    <a:pt x="32245" y="2068"/>
                  </a:lnTo>
                  <a:lnTo>
                    <a:pt x="32025" y="2156"/>
                  </a:lnTo>
                  <a:lnTo>
                    <a:pt x="31761" y="2288"/>
                  </a:lnTo>
                  <a:lnTo>
                    <a:pt x="31365" y="2596"/>
                  </a:lnTo>
                  <a:lnTo>
                    <a:pt x="30969" y="2948"/>
                  </a:lnTo>
                  <a:lnTo>
                    <a:pt x="30661" y="3212"/>
                  </a:lnTo>
                  <a:lnTo>
                    <a:pt x="30353" y="3476"/>
                  </a:lnTo>
                  <a:lnTo>
                    <a:pt x="29957" y="3652"/>
                  </a:lnTo>
                  <a:lnTo>
                    <a:pt x="29781" y="3696"/>
                  </a:lnTo>
                  <a:lnTo>
                    <a:pt x="29561" y="3740"/>
                  </a:lnTo>
                  <a:lnTo>
                    <a:pt x="29253" y="3740"/>
                  </a:lnTo>
                  <a:lnTo>
                    <a:pt x="28945" y="3696"/>
                  </a:lnTo>
                  <a:lnTo>
                    <a:pt x="28682" y="3608"/>
                  </a:lnTo>
                  <a:lnTo>
                    <a:pt x="28462" y="3476"/>
                  </a:lnTo>
                  <a:lnTo>
                    <a:pt x="28198" y="3300"/>
                  </a:lnTo>
                  <a:lnTo>
                    <a:pt x="27978" y="3080"/>
                  </a:lnTo>
                  <a:lnTo>
                    <a:pt x="27538" y="2640"/>
                  </a:lnTo>
                  <a:lnTo>
                    <a:pt x="27054" y="2112"/>
                  </a:lnTo>
                  <a:lnTo>
                    <a:pt x="26790" y="1892"/>
                  </a:lnTo>
                  <a:lnTo>
                    <a:pt x="26482" y="1672"/>
                  </a:lnTo>
                  <a:lnTo>
                    <a:pt x="26174" y="1496"/>
                  </a:lnTo>
                  <a:lnTo>
                    <a:pt x="25866" y="1364"/>
                  </a:lnTo>
                  <a:lnTo>
                    <a:pt x="25470" y="1320"/>
                  </a:lnTo>
                  <a:lnTo>
                    <a:pt x="25074" y="1320"/>
                  </a:lnTo>
                  <a:lnTo>
                    <a:pt x="24723" y="1364"/>
                  </a:lnTo>
                  <a:lnTo>
                    <a:pt x="24415" y="1452"/>
                  </a:lnTo>
                  <a:lnTo>
                    <a:pt x="24107" y="1584"/>
                  </a:lnTo>
                  <a:lnTo>
                    <a:pt x="23843" y="1760"/>
                  </a:lnTo>
                  <a:lnTo>
                    <a:pt x="23359" y="2156"/>
                  </a:lnTo>
                  <a:lnTo>
                    <a:pt x="22919" y="2552"/>
                  </a:lnTo>
                  <a:lnTo>
                    <a:pt x="22523" y="2992"/>
                  </a:lnTo>
                  <a:lnTo>
                    <a:pt x="22127" y="3300"/>
                  </a:lnTo>
                  <a:lnTo>
                    <a:pt x="21951" y="3388"/>
                  </a:lnTo>
                  <a:lnTo>
                    <a:pt x="21731" y="3432"/>
                  </a:lnTo>
                  <a:lnTo>
                    <a:pt x="21511" y="3476"/>
                  </a:lnTo>
                  <a:lnTo>
                    <a:pt x="21291" y="3432"/>
                  </a:lnTo>
                  <a:lnTo>
                    <a:pt x="20984" y="3300"/>
                  </a:lnTo>
                  <a:lnTo>
                    <a:pt x="20720" y="3124"/>
                  </a:lnTo>
                  <a:lnTo>
                    <a:pt x="20500" y="2904"/>
                  </a:lnTo>
                  <a:lnTo>
                    <a:pt x="20280" y="2640"/>
                  </a:lnTo>
                  <a:lnTo>
                    <a:pt x="20060" y="2288"/>
                  </a:lnTo>
                  <a:lnTo>
                    <a:pt x="19796" y="1980"/>
                  </a:lnTo>
                  <a:lnTo>
                    <a:pt x="19400" y="1716"/>
                  </a:lnTo>
                  <a:lnTo>
                    <a:pt x="19224" y="1628"/>
                  </a:lnTo>
                  <a:lnTo>
                    <a:pt x="18960" y="1496"/>
                  </a:lnTo>
                  <a:lnTo>
                    <a:pt x="18564" y="1408"/>
                  </a:lnTo>
                  <a:lnTo>
                    <a:pt x="18256" y="1408"/>
                  </a:lnTo>
                  <a:lnTo>
                    <a:pt x="17904" y="1452"/>
                  </a:lnTo>
                  <a:lnTo>
                    <a:pt x="17596" y="1584"/>
                  </a:lnTo>
                  <a:lnTo>
                    <a:pt x="17332" y="1716"/>
                  </a:lnTo>
                  <a:lnTo>
                    <a:pt x="17025" y="1892"/>
                  </a:lnTo>
                  <a:lnTo>
                    <a:pt x="16541" y="2288"/>
                  </a:lnTo>
                  <a:lnTo>
                    <a:pt x="16057" y="2640"/>
                  </a:lnTo>
                  <a:lnTo>
                    <a:pt x="15573" y="2948"/>
                  </a:lnTo>
                  <a:lnTo>
                    <a:pt x="15309" y="3080"/>
                  </a:lnTo>
                  <a:lnTo>
                    <a:pt x="15001" y="3212"/>
                  </a:lnTo>
                  <a:lnTo>
                    <a:pt x="14737" y="3256"/>
                  </a:lnTo>
                  <a:lnTo>
                    <a:pt x="14385" y="3300"/>
                  </a:lnTo>
                  <a:lnTo>
                    <a:pt x="14341" y="3300"/>
                  </a:lnTo>
                  <a:lnTo>
                    <a:pt x="14077" y="3256"/>
                  </a:lnTo>
                  <a:lnTo>
                    <a:pt x="13813" y="3212"/>
                  </a:lnTo>
                  <a:lnTo>
                    <a:pt x="13549" y="3124"/>
                  </a:lnTo>
                  <a:lnTo>
                    <a:pt x="13374" y="3036"/>
                  </a:lnTo>
                  <a:lnTo>
                    <a:pt x="12978" y="2772"/>
                  </a:lnTo>
                  <a:lnTo>
                    <a:pt x="12582" y="2464"/>
                  </a:lnTo>
                  <a:lnTo>
                    <a:pt x="12186" y="2112"/>
                  </a:lnTo>
                  <a:lnTo>
                    <a:pt x="11922" y="1936"/>
                  </a:lnTo>
                  <a:lnTo>
                    <a:pt x="11702" y="1804"/>
                  </a:lnTo>
                  <a:lnTo>
                    <a:pt x="11394" y="1672"/>
                  </a:lnTo>
                  <a:lnTo>
                    <a:pt x="11086" y="1584"/>
                  </a:lnTo>
                  <a:lnTo>
                    <a:pt x="10734" y="1496"/>
                  </a:lnTo>
                  <a:lnTo>
                    <a:pt x="10338" y="1496"/>
                  </a:lnTo>
                  <a:lnTo>
                    <a:pt x="9942" y="1540"/>
                  </a:lnTo>
                  <a:lnTo>
                    <a:pt x="9590" y="1628"/>
                  </a:lnTo>
                  <a:lnTo>
                    <a:pt x="9283" y="1760"/>
                  </a:lnTo>
                  <a:lnTo>
                    <a:pt x="8975" y="1892"/>
                  </a:lnTo>
                  <a:lnTo>
                    <a:pt x="8447" y="2244"/>
                  </a:lnTo>
                  <a:lnTo>
                    <a:pt x="7963" y="2640"/>
                  </a:lnTo>
                  <a:lnTo>
                    <a:pt x="7567" y="2948"/>
                  </a:lnTo>
                  <a:lnTo>
                    <a:pt x="7215" y="3168"/>
                  </a:lnTo>
                  <a:lnTo>
                    <a:pt x="6995" y="3256"/>
                  </a:lnTo>
                  <a:lnTo>
                    <a:pt x="6819" y="3300"/>
                  </a:lnTo>
                  <a:lnTo>
                    <a:pt x="6643" y="3300"/>
                  </a:lnTo>
                  <a:lnTo>
                    <a:pt x="6423" y="3256"/>
                  </a:lnTo>
                  <a:lnTo>
                    <a:pt x="6203" y="3124"/>
                  </a:lnTo>
                  <a:lnTo>
                    <a:pt x="5983" y="2992"/>
                  </a:lnTo>
                  <a:lnTo>
                    <a:pt x="5807" y="2816"/>
                  </a:lnTo>
                  <a:lnTo>
                    <a:pt x="5632" y="2640"/>
                  </a:lnTo>
                  <a:lnTo>
                    <a:pt x="5324" y="2156"/>
                  </a:lnTo>
                  <a:lnTo>
                    <a:pt x="5016" y="1672"/>
                  </a:lnTo>
                  <a:lnTo>
                    <a:pt x="4708" y="1144"/>
                  </a:lnTo>
                  <a:lnTo>
                    <a:pt x="4356" y="660"/>
                  </a:lnTo>
                  <a:lnTo>
                    <a:pt x="4180" y="441"/>
                  </a:lnTo>
                  <a:lnTo>
                    <a:pt x="3960" y="265"/>
                  </a:lnTo>
                  <a:lnTo>
                    <a:pt x="3696" y="133"/>
                  </a:lnTo>
                  <a:lnTo>
                    <a:pt x="3388" y="45"/>
                  </a:lnTo>
                  <a:lnTo>
                    <a:pt x="321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5"/>
            <p:cNvSpPr/>
            <p:nvPr/>
          </p:nvSpPr>
          <p:spPr>
            <a:xfrm>
              <a:off x="244700" y="3275925"/>
              <a:ext cx="909500" cy="90200"/>
            </a:xfrm>
            <a:custGeom>
              <a:avLst/>
              <a:gdLst/>
              <a:ahLst/>
              <a:cxnLst/>
              <a:rect l="l" t="t" r="r" b="b"/>
              <a:pathLst>
                <a:path w="36380" h="3608" extrusionOk="0">
                  <a:moveTo>
                    <a:pt x="24151" y="1"/>
                  </a:moveTo>
                  <a:lnTo>
                    <a:pt x="23755" y="45"/>
                  </a:lnTo>
                  <a:lnTo>
                    <a:pt x="23359" y="133"/>
                  </a:lnTo>
                  <a:lnTo>
                    <a:pt x="23007" y="265"/>
                  </a:lnTo>
                  <a:lnTo>
                    <a:pt x="22655" y="441"/>
                  </a:lnTo>
                  <a:lnTo>
                    <a:pt x="22303" y="660"/>
                  </a:lnTo>
                  <a:lnTo>
                    <a:pt x="21687" y="1188"/>
                  </a:lnTo>
                  <a:lnTo>
                    <a:pt x="21115" y="1672"/>
                  </a:lnTo>
                  <a:lnTo>
                    <a:pt x="20808" y="1892"/>
                  </a:lnTo>
                  <a:lnTo>
                    <a:pt x="20500" y="2068"/>
                  </a:lnTo>
                  <a:lnTo>
                    <a:pt x="20148" y="2244"/>
                  </a:lnTo>
                  <a:lnTo>
                    <a:pt x="19796" y="2332"/>
                  </a:lnTo>
                  <a:lnTo>
                    <a:pt x="19400" y="2420"/>
                  </a:lnTo>
                  <a:lnTo>
                    <a:pt x="19004" y="2376"/>
                  </a:lnTo>
                  <a:lnTo>
                    <a:pt x="18696" y="2332"/>
                  </a:lnTo>
                  <a:lnTo>
                    <a:pt x="18388" y="2288"/>
                  </a:lnTo>
                  <a:lnTo>
                    <a:pt x="18124" y="2156"/>
                  </a:lnTo>
                  <a:lnTo>
                    <a:pt x="17904" y="2024"/>
                  </a:lnTo>
                  <a:lnTo>
                    <a:pt x="17464" y="1716"/>
                  </a:lnTo>
                  <a:lnTo>
                    <a:pt x="17069" y="1364"/>
                  </a:lnTo>
                  <a:lnTo>
                    <a:pt x="16629" y="968"/>
                  </a:lnTo>
                  <a:lnTo>
                    <a:pt x="16365" y="792"/>
                  </a:lnTo>
                  <a:lnTo>
                    <a:pt x="16101" y="616"/>
                  </a:lnTo>
                  <a:lnTo>
                    <a:pt x="15837" y="485"/>
                  </a:lnTo>
                  <a:lnTo>
                    <a:pt x="15529" y="397"/>
                  </a:lnTo>
                  <a:lnTo>
                    <a:pt x="15133" y="353"/>
                  </a:lnTo>
                  <a:lnTo>
                    <a:pt x="14737" y="353"/>
                  </a:lnTo>
                  <a:lnTo>
                    <a:pt x="14341" y="397"/>
                  </a:lnTo>
                  <a:lnTo>
                    <a:pt x="13989" y="485"/>
                  </a:lnTo>
                  <a:lnTo>
                    <a:pt x="13681" y="616"/>
                  </a:lnTo>
                  <a:lnTo>
                    <a:pt x="13417" y="748"/>
                  </a:lnTo>
                  <a:lnTo>
                    <a:pt x="13154" y="924"/>
                  </a:lnTo>
                  <a:lnTo>
                    <a:pt x="12934" y="1144"/>
                  </a:lnTo>
                  <a:lnTo>
                    <a:pt x="12494" y="1540"/>
                  </a:lnTo>
                  <a:lnTo>
                    <a:pt x="12098" y="1892"/>
                  </a:lnTo>
                  <a:lnTo>
                    <a:pt x="11702" y="2200"/>
                  </a:lnTo>
                  <a:lnTo>
                    <a:pt x="11482" y="2332"/>
                  </a:lnTo>
                  <a:lnTo>
                    <a:pt x="11262" y="2420"/>
                  </a:lnTo>
                  <a:lnTo>
                    <a:pt x="10998" y="2508"/>
                  </a:lnTo>
                  <a:lnTo>
                    <a:pt x="10338" y="2508"/>
                  </a:lnTo>
                  <a:lnTo>
                    <a:pt x="10074" y="2464"/>
                  </a:lnTo>
                  <a:lnTo>
                    <a:pt x="9810" y="2376"/>
                  </a:lnTo>
                  <a:lnTo>
                    <a:pt x="9546" y="2244"/>
                  </a:lnTo>
                  <a:lnTo>
                    <a:pt x="9327" y="2068"/>
                  </a:lnTo>
                  <a:lnTo>
                    <a:pt x="9107" y="1892"/>
                  </a:lnTo>
                  <a:lnTo>
                    <a:pt x="8711" y="1496"/>
                  </a:lnTo>
                  <a:lnTo>
                    <a:pt x="8227" y="1012"/>
                  </a:lnTo>
                  <a:lnTo>
                    <a:pt x="7963" y="792"/>
                  </a:lnTo>
                  <a:lnTo>
                    <a:pt x="7699" y="616"/>
                  </a:lnTo>
                  <a:lnTo>
                    <a:pt x="7391" y="441"/>
                  </a:lnTo>
                  <a:lnTo>
                    <a:pt x="7039" y="309"/>
                  </a:lnTo>
                  <a:lnTo>
                    <a:pt x="6643" y="221"/>
                  </a:lnTo>
                  <a:lnTo>
                    <a:pt x="5895" y="221"/>
                  </a:lnTo>
                  <a:lnTo>
                    <a:pt x="5631" y="265"/>
                  </a:lnTo>
                  <a:lnTo>
                    <a:pt x="5148" y="441"/>
                  </a:lnTo>
                  <a:lnTo>
                    <a:pt x="4664" y="660"/>
                  </a:lnTo>
                  <a:lnTo>
                    <a:pt x="4224" y="880"/>
                  </a:lnTo>
                  <a:lnTo>
                    <a:pt x="3652" y="1188"/>
                  </a:lnTo>
                  <a:lnTo>
                    <a:pt x="3036" y="1452"/>
                  </a:lnTo>
                  <a:lnTo>
                    <a:pt x="2684" y="1540"/>
                  </a:lnTo>
                  <a:lnTo>
                    <a:pt x="2332" y="1628"/>
                  </a:lnTo>
                  <a:lnTo>
                    <a:pt x="1936" y="1672"/>
                  </a:lnTo>
                  <a:lnTo>
                    <a:pt x="1453" y="1672"/>
                  </a:lnTo>
                  <a:lnTo>
                    <a:pt x="793" y="1628"/>
                  </a:lnTo>
                  <a:lnTo>
                    <a:pt x="133" y="1496"/>
                  </a:lnTo>
                  <a:lnTo>
                    <a:pt x="1" y="2068"/>
                  </a:lnTo>
                  <a:lnTo>
                    <a:pt x="705" y="2200"/>
                  </a:lnTo>
                  <a:lnTo>
                    <a:pt x="1453" y="2244"/>
                  </a:lnTo>
                  <a:lnTo>
                    <a:pt x="1936" y="2244"/>
                  </a:lnTo>
                  <a:lnTo>
                    <a:pt x="2420" y="2200"/>
                  </a:lnTo>
                  <a:lnTo>
                    <a:pt x="2816" y="2112"/>
                  </a:lnTo>
                  <a:lnTo>
                    <a:pt x="3212" y="2024"/>
                  </a:lnTo>
                  <a:lnTo>
                    <a:pt x="3916" y="1716"/>
                  </a:lnTo>
                  <a:lnTo>
                    <a:pt x="4488" y="1408"/>
                  </a:lnTo>
                  <a:lnTo>
                    <a:pt x="4928" y="1188"/>
                  </a:lnTo>
                  <a:lnTo>
                    <a:pt x="5324" y="1012"/>
                  </a:lnTo>
                  <a:lnTo>
                    <a:pt x="5763" y="880"/>
                  </a:lnTo>
                  <a:lnTo>
                    <a:pt x="6247" y="792"/>
                  </a:lnTo>
                  <a:lnTo>
                    <a:pt x="6555" y="836"/>
                  </a:lnTo>
                  <a:lnTo>
                    <a:pt x="6863" y="880"/>
                  </a:lnTo>
                  <a:lnTo>
                    <a:pt x="7127" y="968"/>
                  </a:lnTo>
                  <a:lnTo>
                    <a:pt x="7391" y="1100"/>
                  </a:lnTo>
                  <a:lnTo>
                    <a:pt x="7611" y="1276"/>
                  </a:lnTo>
                  <a:lnTo>
                    <a:pt x="7831" y="1452"/>
                  </a:lnTo>
                  <a:lnTo>
                    <a:pt x="8271" y="1892"/>
                  </a:lnTo>
                  <a:lnTo>
                    <a:pt x="8711" y="2332"/>
                  </a:lnTo>
                  <a:lnTo>
                    <a:pt x="8975" y="2552"/>
                  </a:lnTo>
                  <a:lnTo>
                    <a:pt x="9239" y="2772"/>
                  </a:lnTo>
                  <a:lnTo>
                    <a:pt x="9546" y="2904"/>
                  </a:lnTo>
                  <a:lnTo>
                    <a:pt x="9898" y="3036"/>
                  </a:lnTo>
                  <a:lnTo>
                    <a:pt x="10294" y="3124"/>
                  </a:lnTo>
                  <a:lnTo>
                    <a:pt x="10734" y="3124"/>
                  </a:lnTo>
                  <a:lnTo>
                    <a:pt x="11086" y="3080"/>
                  </a:lnTo>
                  <a:lnTo>
                    <a:pt x="11438" y="2992"/>
                  </a:lnTo>
                  <a:lnTo>
                    <a:pt x="11746" y="2860"/>
                  </a:lnTo>
                  <a:lnTo>
                    <a:pt x="12010" y="2728"/>
                  </a:lnTo>
                  <a:lnTo>
                    <a:pt x="12274" y="2552"/>
                  </a:lnTo>
                  <a:lnTo>
                    <a:pt x="12494" y="2376"/>
                  </a:lnTo>
                  <a:lnTo>
                    <a:pt x="12934" y="1980"/>
                  </a:lnTo>
                  <a:lnTo>
                    <a:pt x="13285" y="1584"/>
                  </a:lnTo>
                  <a:lnTo>
                    <a:pt x="13725" y="1276"/>
                  </a:lnTo>
                  <a:lnTo>
                    <a:pt x="13945" y="1144"/>
                  </a:lnTo>
                  <a:lnTo>
                    <a:pt x="14209" y="1056"/>
                  </a:lnTo>
                  <a:lnTo>
                    <a:pt x="14473" y="968"/>
                  </a:lnTo>
                  <a:lnTo>
                    <a:pt x="14781" y="924"/>
                  </a:lnTo>
                  <a:lnTo>
                    <a:pt x="15089" y="968"/>
                  </a:lnTo>
                  <a:lnTo>
                    <a:pt x="15353" y="1012"/>
                  </a:lnTo>
                  <a:lnTo>
                    <a:pt x="15617" y="1056"/>
                  </a:lnTo>
                  <a:lnTo>
                    <a:pt x="15837" y="1188"/>
                  </a:lnTo>
                  <a:lnTo>
                    <a:pt x="16277" y="1452"/>
                  </a:lnTo>
                  <a:lnTo>
                    <a:pt x="16673" y="1804"/>
                  </a:lnTo>
                  <a:lnTo>
                    <a:pt x="17113" y="2200"/>
                  </a:lnTo>
                  <a:lnTo>
                    <a:pt x="17596" y="2552"/>
                  </a:lnTo>
                  <a:lnTo>
                    <a:pt x="17904" y="2728"/>
                  </a:lnTo>
                  <a:lnTo>
                    <a:pt x="18212" y="2816"/>
                  </a:lnTo>
                  <a:lnTo>
                    <a:pt x="18564" y="2948"/>
                  </a:lnTo>
                  <a:lnTo>
                    <a:pt x="18960" y="2992"/>
                  </a:lnTo>
                  <a:lnTo>
                    <a:pt x="19444" y="2992"/>
                  </a:lnTo>
                  <a:lnTo>
                    <a:pt x="19928" y="2948"/>
                  </a:lnTo>
                  <a:lnTo>
                    <a:pt x="20368" y="2816"/>
                  </a:lnTo>
                  <a:lnTo>
                    <a:pt x="20764" y="2640"/>
                  </a:lnTo>
                  <a:lnTo>
                    <a:pt x="21115" y="2420"/>
                  </a:lnTo>
                  <a:lnTo>
                    <a:pt x="21467" y="2156"/>
                  </a:lnTo>
                  <a:lnTo>
                    <a:pt x="22083" y="1628"/>
                  </a:lnTo>
                  <a:lnTo>
                    <a:pt x="22655" y="1188"/>
                  </a:lnTo>
                  <a:lnTo>
                    <a:pt x="22919" y="968"/>
                  </a:lnTo>
                  <a:lnTo>
                    <a:pt x="23183" y="836"/>
                  </a:lnTo>
                  <a:lnTo>
                    <a:pt x="23491" y="704"/>
                  </a:lnTo>
                  <a:lnTo>
                    <a:pt x="23799" y="616"/>
                  </a:lnTo>
                  <a:lnTo>
                    <a:pt x="24151" y="616"/>
                  </a:lnTo>
                  <a:lnTo>
                    <a:pt x="24503" y="660"/>
                  </a:lnTo>
                  <a:lnTo>
                    <a:pt x="24767" y="748"/>
                  </a:lnTo>
                  <a:lnTo>
                    <a:pt x="25030" y="880"/>
                  </a:lnTo>
                  <a:lnTo>
                    <a:pt x="25294" y="1056"/>
                  </a:lnTo>
                  <a:lnTo>
                    <a:pt x="25514" y="1232"/>
                  </a:lnTo>
                  <a:lnTo>
                    <a:pt x="25910" y="1672"/>
                  </a:lnTo>
                  <a:lnTo>
                    <a:pt x="26218" y="2156"/>
                  </a:lnTo>
                  <a:lnTo>
                    <a:pt x="26614" y="2640"/>
                  </a:lnTo>
                  <a:lnTo>
                    <a:pt x="26834" y="2904"/>
                  </a:lnTo>
                  <a:lnTo>
                    <a:pt x="27054" y="3124"/>
                  </a:lnTo>
                  <a:lnTo>
                    <a:pt x="27318" y="3300"/>
                  </a:lnTo>
                  <a:lnTo>
                    <a:pt x="27626" y="3432"/>
                  </a:lnTo>
                  <a:lnTo>
                    <a:pt x="27934" y="3564"/>
                  </a:lnTo>
                  <a:lnTo>
                    <a:pt x="28286" y="3608"/>
                  </a:lnTo>
                  <a:lnTo>
                    <a:pt x="28330" y="3608"/>
                  </a:lnTo>
                  <a:lnTo>
                    <a:pt x="28682" y="3564"/>
                  </a:lnTo>
                  <a:lnTo>
                    <a:pt x="29033" y="3476"/>
                  </a:lnTo>
                  <a:lnTo>
                    <a:pt x="29341" y="3344"/>
                  </a:lnTo>
                  <a:lnTo>
                    <a:pt x="29605" y="3168"/>
                  </a:lnTo>
                  <a:lnTo>
                    <a:pt x="29913" y="2948"/>
                  </a:lnTo>
                  <a:lnTo>
                    <a:pt x="30133" y="2728"/>
                  </a:lnTo>
                  <a:lnTo>
                    <a:pt x="30661" y="2200"/>
                  </a:lnTo>
                  <a:lnTo>
                    <a:pt x="31101" y="1760"/>
                  </a:lnTo>
                  <a:lnTo>
                    <a:pt x="31541" y="1364"/>
                  </a:lnTo>
                  <a:lnTo>
                    <a:pt x="31761" y="1232"/>
                  </a:lnTo>
                  <a:lnTo>
                    <a:pt x="32025" y="1100"/>
                  </a:lnTo>
                  <a:lnTo>
                    <a:pt x="32289" y="1056"/>
                  </a:lnTo>
                  <a:lnTo>
                    <a:pt x="32553" y="1012"/>
                  </a:lnTo>
                  <a:lnTo>
                    <a:pt x="32596" y="1012"/>
                  </a:lnTo>
                  <a:lnTo>
                    <a:pt x="33036" y="1056"/>
                  </a:lnTo>
                  <a:lnTo>
                    <a:pt x="33520" y="1188"/>
                  </a:lnTo>
                  <a:lnTo>
                    <a:pt x="34004" y="1408"/>
                  </a:lnTo>
                  <a:lnTo>
                    <a:pt x="34444" y="1672"/>
                  </a:lnTo>
                  <a:lnTo>
                    <a:pt x="34884" y="1936"/>
                  </a:lnTo>
                  <a:lnTo>
                    <a:pt x="35280" y="2288"/>
                  </a:lnTo>
                  <a:lnTo>
                    <a:pt x="35632" y="2596"/>
                  </a:lnTo>
                  <a:lnTo>
                    <a:pt x="35896" y="2948"/>
                  </a:lnTo>
                  <a:lnTo>
                    <a:pt x="36380" y="2596"/>
                  </a:lnTo>
                  <a:lnTo>
                    <a:pt x="36116" y="2200"/>
                  </a:lnTo>
                  <a:lnTo>
                    <a:pt x="35720" y="1848"/>
                  </a:lnTo>
                  <a:lnTo>
                    <a:pt x="35280" y="1452"/>
                  </a:lnTo>
                  <a:lnTo>
                    <a:pt x="34752" y="1144"/>
                  </a:lnTo>
                  <a:lnTo>
                    <a:pt x="34224" y="836"/>
                  </a:lnTo>
                  <a:lnTo>
                    <a:pt x="33652" y="616"/>
                  </a:lnTo>
                  <a:lnTo>
                    <a:pt x="33124" y="485"/>
                  </a:lnTo>
                  <a:lnTo>
                    <a:pt x="32596" y="397"/>
                  </a:lnTo>
                  <a:lnTo>
                    <a:pt x="32201" y="441"/>
                  </a:lnTo>
                  <a:lnTo>
                    <a:pt x="31893" y="528"/>
                  </a:lnTo>
                  <a:lnTo>
                    <a:pt x="31541" y="660"/>
                  </a:lnTo>
                  <a:lnTo>
                    <a:pt x="31233" y="836"/>
                  </a:lnTo>
                  <a:lnTo>
                    <a:pt x="30969" y="1056"/>
                  </a:lnTo>
                  <a:lnTo>
                    <a:pt x="30705" y="1320"/>
                  </a:lnTo>
                  <a:lnTo>
                    <a:pt x="30221" y="1804"/>
                  </a:lnTo>
                  <a:lnTo>
                    <a:pt x="29781" y="2244"/>
                  </a:lnTo>
                  <a:lnTo>
                    <a:pt x="29341" y="2640"/>
                  </a:lnTo>
                  <a:lnTo>
                    <a:pt x="29077" y="2772"/>
                  </a:lnTo>
                  <a:lnTo>
                    <a:pt x="28857" y="2904"/>
                  </a:lnTo>
                  <a:lnTo>
                    <a:pt x="28594" y="2992"/>
                  </a:lnTo>
                  <a:lnTo>
                    <a:pt x="28286" y="2992"/>
                  </a:lnTo>
                  <a:lnTo>
                    <a:pt x="28066" y="2948"/>
                  </a:lnTo>
                  <a:lnTo>
                    <a:pt x="27802" y="2904"/>
                  </a:lnTo>
                  <a:lnTo>
                    <a:pt x="27626" y="2772"/>
                  </a:lnTo>
                  <a:lnTo>
                    <a:pt x="27406" y="2640"/>
                  </a:lnTo>
                  <a:lnTo>
                    <a:pt x="27054" y="2244"/>
                  </a:lnTo>
                  <a:lnTo>
                    <a:pt x="26702" y="1804"/>
                  </a:lnTo>
                  <a:lnTo>
                    <a:pt x="26350" y="1276"/>
                  </a:lnTo>
                  <a:lnTo>
                    <a:pt x="26130" y="1012"/>
                  </a:lnTo>
                  <a:lnTo>
                    <a:pt x="25866" y="792"/>
                  </a:lnTo>
                  <a:lnTo>
                    <a:pt x="25646" y="572"/>
                  </a:lnTo>
                  <a:lnTo>
                    <a:pt x="25338" y="353"/>
                  </a:lnTo>
                  <a:lnTo>
                    <a:pt x="24986" y="221"/>
                  </a:lnTo>
                  <a:lnTo>
                    <a:pt x="24635" y="89"/>
                  </a:lnTo>
                  <a:lnTo>
                    <a:pt x="24151"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9" name="Google Shape;139;p5"/>
          <p:cNvGrpSpPr/>
          <p:nvPr/>
        </p:nvGrpSpPr>
        <p:grpSpPr>
          <a:xfrm>
            <a:off x="7860149" y="552849"/>
            <a:ext cx="1714344" cy="661428"/>
            <a:chOff x="241400" y="2709575"/>
            <a:chExt cx="915000" cy="353025"/>
          </a:xfrm>
        </p:grpSpPr>
        <p:sp>
          <p:nvSpPr>
            <p:cNvPr id="140" name="Google Shape;140;p5"/>
            <p:cNvSpPr/>
            <p:nvPr/>
          </p:nvSpPr>
          <p:spPr>
            <a:xfrm>
              <a:off x="241400" y="2709575"/>
              <a:ext cx="913900" cy="108900"/>
            </a:xfrm>
            <a:custGeom>
              <a:avLst/>
              <a:gdLst/>
              <a:ahLst/>
              <a:cxnLst/>
              <a:rect l="l" t="t" r="r" b="b"/>
              <a:pathLst>
                <a:path w="36556" h="4356" extrusionOk="0">
                  <a:moveTo>
                    <a:pt x="2992" y="1"/>
                  </a:moveTo>
                  <a:lnTo>
                    <a:pt x="2816" y="45"/>
                  </a:lnTo>
                  <a:lnTo>
                    <a:pt x="2596" y="89"/>
                  </a:lnTo>
                  <a:lnTo>
                    <a:pt x="2200" y="264"/>
                  </a:lnTo>
                  <a:lnTo>
                    <a:pt x="1761" y="572"/>
                  </a:lnTo>
                  <a:lnTo>
                    <a:pt x="1321" y="968"/>
                  </a:lnTo>
                  <a:lnTo>
                    <a:pt x="881" y="1496"/>
                  </a:lnTo>
                  <a:lnTo>
                    <a:pt x="441" y="2156"/>
                  </a:lnTo>
                  <a:lnTo>
                    <a:pt x="1" y="2904"/>
                  </a:lnTo>
                  <a:lnTo>
                    <a:pt x="529" y="3212"/>
                  </a:lnTo>
                  <a:lnTo>
                    <a:pt x="881" y="2552"/>
                  </a:lnTo>
                  <a:lnTo>
                    <a:pt x="1277" y="1980"/>
                  </a:lnTo>
                  <a:lnTo>
                    <a:pt x="1673" y="1540"/>
                  </a:lnTo>
                  <a:lnTo>
                    <a:pt x="2024" y="1144"/>
                  </a:lnTo>
                  <a:lnTo>
                    <a:pt x="2332" y="880"/>
                  </a:lnTo>
                  <a:lnTo>
                    <a:pt x="2684" y="704"/>
                  </a:lnTo>
                  <a:lnTo>
                    <a:pt x="2992" y="616"/>
                  </a:lnTo>
                  <a:lnTo>
                    <a:pt x="3300" y="616"/>
                  </a:lnTo>
                  <a:lnTo>
                    <a:pt x="3476" y="704"/>
                  </a:lnTo>
                  <a:lnTo>
                    <a:pt x="3652" y="792"/>
                  </a:lnTo>
                  <a:lnTo>
                    <a:pt x="3828" y="924"/>
                  </a:lnTo>
                  <a:lnTo>
                    <a:pt x="3960" y="1100"/>
                  </a:lnTo>
                  <a:lnTo>
                    <a:pt x="4224" y="1496"/>
                  </a:lnTo>
                  <a:lnTo>
                    <a:pt x="4488" y="1980"/>
                  </a:lnTo>
                  <a:lnTo>
                    <a:pt x="4840" y="2508"/>
                  </a:lnTo>
                  <a:lnTo>
                    <a:pt x="5192" y="3036"/>
                  </a:lnTo>
                  <a:lnTo>
                    <a:pt x="5412" y="3300"/>
                  </a:lnTo>
                  <a:lnTo>
                    <a:pt x="5675" y="3476"/>
                  </a:lnTo>
                  <a:lnTo>
                    <a:pt x="5939" y="3652"/>
                  </a:lnTo>
                  <a:lnTo>
                    <a:pt x="6247" y="3784"/>
                  </a:lnTo>
                  <a:lnTo>
                    <a:pt x="6599" y="3872"/>
                  </a:lnTo>
                  <a:lnTo>
                    <a:pt x="6907" y="3872"/>
                  </a:lnTo>
                  <a:lnTo>
                    <a:pt x="7171" y="3828"/>
                  </a:lnTo>
                  <a:lnTo>
                    <a:pt x="7435" y="3740"/>
                  </a:lnTo>
                  <a:lnTo>
                    <a:pt x="7699" y="3608"/>
                  </a:lnTo>
                  <a:lnTo>
                    <a:pt x="7919" y="3432"/>
                  </a:lnTo>
                  <a:lnTo>
                    <a:pt x="8359" y="3080"/>
                  </a:lnTo>
                  <a:lnTo>
                    <a:pt x="8799" y="2728"/>
                  </a:lnTo>
                  <a:lnTo>
                    <a:pt x="9239" y="2420"/>
                  </a:lnTo>
                  <a:lnTo>
                    <a:pt x="9503" y="2288"/>
                  </a:lnTo>
                  <a:lnTo>
                    <a:pt x="9766" y="2200"/>
                  </a:lnTo>
                  <a:lnTo>
                    <a:pt x="10074" y="2112"/>
                  </a:lnTo>
                  <a:lnTo>
                    <a:pt x="10690" y="2112"/>
                  </a:lnTo>
                  <a:lnTo>
                    <a:pt x="10954" y="2156"/>
                  </a:lnTo>
                  <a:lnTo>
                    <a:pt x="11174" y="2200"/>
                  </a:lnTo>
                  <a:lnTo>
                    <a:pt x="11394" y="2332"/>
                  </a:lnTo>
                  <a:lnTo>
                    <a:pt x="11834" y="2596"/>
                  </a:lnTo>
                  <a:lnTo>
                    <a:pt x="12186" y="2904"/>
                  </a:lnTo>
                  <a:lnTo>
                    <a:pt x="12626" y="3256"/>
                  </a:lnTo>
                  <a:lnTo>
                    <a:pt x="12846" y="3432"/>
                  </a:lnTo>
                  <a:lnTo>
                    <a:pt x="13110" y="3564"/>
                  </a:lnTo>
                  <a:lnTo>
                    <a:pt x="13374" y="3696"/>
                  </a:lnTo>
                  <a:lnTo>
                    <a:pt x="13681" y="3784"/>
                  </a:lnTo>
                  <a:lnTo>
                    <a:pt x="14033" y="3872"/>
                  </a:lnTo>
                  <a:lnTo>
                    <a:pt x="14385" y="3872"/>
                  </a:lnTo>
                  <a:lnTo>
                    <a:pt x="14781" y="3828"/>
                  </a:lnTo>
                  <a:lnTo>
                    <a:pt x="15177" y="3784"/>
                  </a:lnTo>
                  <a:lnTo>
                    <a:pt x="15529" y="3652"/>
                  </a:lnTo>
                  <a:lnTo>
                    <a:pt x="15837" y="3520"/>
                  </a:lnTo>
                  <a:lnTo>
                    <a:pt x="16101" y="3344"/>
                  </a:lnTo>
                  <a:lnTo>
                    <a:pt x="16409" y="3124"/>
                  </a:lnTo>
                  <a:lnTo>
                    <a:pt x="16893" y="2772"/>
                  </a:lnTo>
                  <a:lnTo>
                    <a:pt x="17376" y="2376"/>
                  </a:lnTo>
                  <a:lnTo>
                    <a:pt x="17596" y="2244"/>
                  </a:lnTo>
                  <a:lnTo>
                    <a:pt x="17816" y="2112"/>
                  </a:lnTo>
                  <a:lnTo>
                    <a:pt x="18036" y="2068"/>
                  </a:lnTo>
                  <a:lnTo>
                    <a:pt x="18256" y="2024"/>
                  </a:lnTo>
                  <a:lnTo>
                    <a:pt x="18520" y="2024"/>
                  </a:lnTo>
                  <a:lnTo>
                    <a:pt x="18784" y="2068"/>
                  </a:lnTo>
                  <a:lnTo>
                    <a:pt x="19136" y="2244"/>
                  </a:lnTo>
                  <a:lnTo>
                    <a:pt x="19400" y="2464"/>
                  </a:lnTo>
                  <a:lnTo>
                    <a:pt x="19620" y="2684"/>
                  </a:lnTo>
                  <a:lnTo>
                    <a:pt x="19796" y="2948"/>
                  </a:lnTo>
                  <a:lnTo>
                    <a:pt x="20060" y="3300"/>
                  </a:lnTo>
                  <a:lnTo>
                    <a:pt x="20324" y="3564"/>
                  </a:lnTo>
                  <a:lnTo>
                    <a:pt x="20500" y="3740"/>
                  </a:lnTo>
                  <a:lnTo>
                    <a:pt x="20676" y="3828"/>
                  </a:lnTo>
                  <a:lnTo>
                    <a:pt x="20896" y="3916"/>
                  </a:lnTo>
                  <a:lnTo>
                    <a:pt x="21159" y="4004"/>
                  </a:lnTo>
                  <a:lnTo>
                    <a:pt x="21511" y="4047"/>
                  </a:lnTo>
                  <a:lnTo>
                    <a:pt x="21863" y="4004"/>
                  </a:lnTo>
                  <a:lnTo>
                    <a:pt x="22127" y="3916"/>
                  </a:lnTo>
                  <a:lnTo>
                    <a:pt x="22435" y="3784"/>
                  </a:lnTo>
                  <a:lnTo>
                    <a:pt x="22655" y="3608"/>
                  </a:lnTo>
                  <a:lnTo>
                    <a:pt x="22919" y="3432"/>
                  </a:lnTo>
                  <a:lnTo>
                    <a:pt x="23359" y="2992"/>
                  </a:lnTo>
                  <a:lnTo>
                    <a:pt x="23755" y="2596"/>
                  </a:lnTo>
                  <a:lnTo>
                    <a:pt x="24151" y="2244"/>
                  </a:lnTo>
                  <a:lnTo>
                    <a:pt x="24371" y="2112"/>
                  </a:lnTo>
                  <a:lnTo>
                    <a:pt x="24591" y="2024"/>
                  </a:lnTo>
                  <a:lnTo>
                    <a:pt x="24855" y="1936"/>
                  </a:lnTo>
                  <a:lnTo>
                    <a:pt x="25118" y="1892"/>
                  </a:lnTo>
                  <a:lnTo>
                    <a:pt x="25426" y="1892"/>
                  </a:lnTo>
                  <a:lnTo>
                    <a:pt x="25690" y="1936"/>
                  </a:lnTo>
                  <a:lnTo>
                    <a:pt x="25954" y="2068"/>
                  </a:lnTo>
                  <a:lnTo>
                    <a:pt x="26218" y="2200"/>
                  </a:lnTo>
                  <a:lnTo>
                    <a:pt x="26438" y="2376"/>
                  </a:lnTo>
                  <a:lnTo>
                    <a:pt x="26658" y="2552"/>
                  </a:lnTo>
                  <a:lnTo>
                    <a:pt x="27098" y="3036"/>
                  </a:lnTo>
                  <a:lnTo>
                    <a:pt x="27538" y="3476"/>
                  </a:lnTo>
                  <a:lnTo>
                    <a:pt x="27802" y="3740"/>
                  </a:lnTo>
                  <a:lnTo>
                    <a:pt x="28066" y="3916"/>
                  </a:lnTo>
                  <a:lnTo>
                    <a:pt x="28374" y="4091"/>
                  </a:lnTo>
                  <a:lnTo>
                    <a:pt x="28682" y="4223"/>
                  </a:lnTo>
                  <a:lnTo>
                    <a:pt x="28989" y="4311"/>
                  </a:lnTo>
                  <a:lnTo>
                    <a:pt x="29385" y="4355"/>
                  </a:lnTo>
                  <a:lnTo>
                    <a:pt x="29605" y="4355"/>
                  </a:lnTo>
                  <a:lnTo>
                    <a:pt x="29913" y="4311"/>
                  </a:lnTo>
                  <a:lnTo>
                    <a:pt x="30177" y="4223"/>
                  </a:lnTo>
                  <a:lnTo>
                    <a:pt x="30397" y="4091"/>
                  </a:lnTo>
                  <a:lnTo>
                    <a:pt x="30617" y="4004"/>
                  </a:lnTo>
                  <a:lnTo>
                    <a:pt x="31013" y="3696"/>
                  </a:lnTo>
                  <a:lnTo>
                    <a:pt x="31409" y="3388"/>
                  </a:lnTo>
                  <a:lnTo>
                    <a:pt x="31717" y="3080"/>
                  </a:lnTo>
                  <a:lnTo>
                    <a:pt x="32069" y="2816"/>
                  </a:lnTo>
                  <a:lnTo>
                    <a:pt x="32465" y="2596"/>
                  </a:lnTo>
                  <a:lnTo>
                    <a:pt x="32685" y="2552"/>
                  </a:lnTo>
                  <a:lnTo>
                    <a:pt x="32948" y="2508"/>
                  </a:lnTo>
                  <a:lnTo>
                    <a:pt x="33212" y="2464"/>
                  </a:lnTo>
                  <a:lnTo>
                    <a:pt x="33476" y="2464"/>
                  </a:lnTo>
                  <a:lnTo>
                    <a:pt x="33960" y="2596"/>
                  </a:lnTo>
                  <a:lnTo>
                    <a:pt x="34444" y="2772"/>
                  </a:lnTo>
                  <a:lnTo>
                    <a:pt x="34928" y="3036"/>
                  </a:lnTo>
                  <a:lnTo>
                    <a:pt x="35324" y="3300"/>
                  </a:lnTo>
                  <a:lnTo>
                    <a:pt x="35632" y="3564"/>
                  </a:lnTo>
                  <a:lnTo>
                    <a:pt x="36116" y="4004"/>
                  </a:lnTo>
                  <a:lnTo>
                    <a:pt x="36556" y="3608"/>
                  </a:lnTo>
                  <a:lnTo>
                    <a:pt x="35984" y="3036"/>
                  </a:lnTo>
                  <a:lnTo>
                    <a:pt x="35588" y="2728"/>
                  </a:lnTo>
                  <a:lnTo>
                    <a:pt x="35104" y="2464"/>
                  </a:lnTo>
                  <a:lnTo>
                    <a:pt x="34620" y="2200"/>
                  </a:lnTo>
                  <a:lnTo>
                    <a:pt x="34048" y="1980"/>
                  </a:lnTo>
                  <a:lnTo>
                    <a:pt x="33784" y="1936"/>
                  </a:lnTo>
                  <a:lnTo>
                    <a:pt x="33476" y="1892"/>
                  </a:lnTo>
                  <a:lnTo>
                    <a:pt x="33168" y="1848"/>
                  </a:lnTo>
                  <a:lnTo>
                    <a:pt x="32860" y="1892"/>
                  </a:lnTo>
                  <a:lnTo>
                    <a:pt x="32553" y="1936"/>
                  </a:lnTo>
                  <a:lnTo>
                    <a:pt x="32245" y="2024"/>
                  </a:lnTo>
                  <a:lnTo>
                    <a:pt x="32025" y="2156"/>
                  </a:lnTo>
                  <a:lnTo>
                    <a:pt x="31761" y="2288"/>
                  </a:lnTo>
                  <a:lnTo>
                    <a:pt x="31365" y="2596"/>
                  </a:lnTo>
                  <a:lnTo>
                    <a:pt x="30969" y="2948"/>
                  </a:lnTo>
                  <a:lnTo>
                    <a:pt x="30661" y="3212"/>
                  </a:lnTo>
                  <a:lnTo>
                    <a:pt x="30353" y="3476"/>
                  </a:lnTo>
                  <a:lnTo>
                    <a:pt x="29957" y="3652"/>
                  </a:lnTo>
                  <a:lnTo>
                    <a:pt x="29781" y="3696"/>
                  </a:lnTo>
                  <a:lnTo>
                    <a:pt x="29561" y="3740"/>
                  </a:lnTo>
                  <a:lnTo>
                    <a:pt x="29253" y="3740"/>
                  </a:lnTo>
                  <a:lnTo>
                    <a:pt x="28945" y="3696"/>
                  </a:lnTo>
                  <a:lnTo>
                    <a:pt x="28682" y="3608"/>
                  </a:lnTo>
                  <a:lnTo>
                    <a:pt x="28462" y="3476"/>
                  </a:lnTo>
                  <a:lnTo>
                    <a:pt x="28198" y="3300"/>
                  </a:lnTo>
                  <a:lnTo>
                    <a:pt x="27978" y="3080"/>
                  </a:lnTo>
                  <a:lnTo>
                    <a:pt x="27538" y="2596"/>
                  </a:lnTo>
                  <a:lnTo>
                    <a:pt x="27054" y="2112"/>
                  </a:lnTo>
                  <a:lnTo>
                    <a:pt x="26790" y="1892"/>
                  </a:lnTo>
                  <a:lnTo>
                    <a:pt x="26482" y="1672"/>
                  </a:lnTo>
                  <a:lnTo>
                    <a:pt x="26174" y="1496"/>
                  </a:lnTo>
                  <a:lnTo>
                    <a:pt x="25866" y="1364"/>
                  </a:lnTo>
                  <a:lnTo>
                    <a:pt x="25470" y="1320"/>
                  </a:lnTo>
                  <a:lnTo>
                    <a:pt x="25074" y="1276"/>
                  </a:lnTo>
                  <a:lnTo>
                    <a:pt x="24723" y="1364"/>
                  </a:lnTo>
                  <a:lnTo>
                    <a:pt x="24415" y="1452"/>
                  </a:lnTo>
                  <a:lnTo>
                    <a:pt x="24107" y="1584"/>
                  </a:lnTo>
                  <a:lnTo>
                    <a:pt x="23843" y="1760"/>
                  </a:lnTo>
                  <a:lnTo>
                    <a:pt x="23359" y="2112"/>
                  </a:lnTo>
                  <a:lnTo>
                    <a:pt x="22919" y="2552"/>
                  </a:lnTo>
                  <a:lnTo>
                    <a:pt x="22523" y="2992"/>
                  </a:lnTo>
                  <a:lnTo>
                    <a:pt x="22127" y="3256"/>
                  </a:lnTo>
                  <a:lnTo>
                    <a:pt x="21951" y="3388"/>
                  </a:lnTo>
                  <a:lnTo>
                    <a:pt x="21731" y="3432"/>
                  </a:lnTo>
                  <a:lnTo>
                    <a:pt x="21291" y="3432"/>
                  </a:lnTo>
                  <a:lnTo>
                    <a:pt x="20984" y="3300"/>
                  </a:lnTo>
                  <a:lnTo>
                    <a:pt x="20720" y="3124"/>
                  </a:lnTo>
                  <a:lnTo>
                    <a:pt x="20500" y="2904"/>
                  </a:lnTo>
                  <a:lnTo>
                    <a:pt x="20280" y="2596"/>
                  </a:lnTo>
                  <a:lnTo>
                    <a:pt x="20060" y="2288"/>
                  </a:lnTo>
                  <a:lnTo>
                    <a:pt x="19796" y="1980"/>
                  </a:lnTo>
                  <a:lnTo>
                    <a:pt x="19400" y="1716"/>
                  </a:lnTo>
                  <a:lnTo>
                    <a:pt x="19224" y="1584"/>
                  </a:lnTo>
                  <a:lnTo>
                    <a:pt x="18960" y="1496"/>
                  </a:lnTo>
                  <a:lnTo>
                    <a:pt x="18564" y="1408"/>
                  </a:lnTo>
                  <a:lnTo>
                    <a:pt x="18256" y="1408"/>
                  </a:lnTo>
                  <a:lnTo>
                    <a:pt x="17904" y="1452"/>
                  </a:lnTo>
                  <a:lnTo>
                    <a:pt x="17596" y="1540"/>
                  </a:lnTo>
                  <a:lnTo>
                    <a:pt x="17332" y="1716"/>
                  </a:lnTo>
                  <a:lnTo>
                    <a:pt x="17025" y="1892"/>
                  </a:lnTo>
                  <a:lnTo>
                    <a:pt x="16541" y="2288"/>
                  </a:lnTo>
                  <a:lnTo>
                    <a:pt x="16057" y="2640"/>
                  </a:lnTo>
                  <a:lnTo>
                    <a:pt x="15573" y="2948"/>
                  </a:lnTo>
                  <a:lnTo>
                    <a:pt x="15309" y="3080"/>
                  </a:lnTo>
                  <a:lnTo>
                    <a:pt x="15001" y="3168"/>
                  </a:lnTo>
                  <a:lnTo>
                    <a:pt x="14737" y="3256"/>
                  </a:lnTo>
                  <a:lnTo>
                    <a:pt x="14077" y="3256"/>
                  </a:lnTo>
                  <a:lnTo>
                    <a:pt x="13813" y="3212"/>
                  </a:lnTo>
                  <a:lnTo>
                    <a:pt x="13593" y="3124"/>
                  </a:lnTo>
                  <a:lnTo>
                    <a:pt x="13374" y="3036"/>
                  </a:lnTo>
                  <a:lnTo>
                    <a:pt x="12978" y="2772"/>
                  </a:lnTo>
                  <a:lnTo>
                    <a:pt x="12582" y="2464"/>
                  </a:lnTo>
                  <a:lnTo>
                    <a:pt x="12186" y="2112"/>
                  </a:lnTo>
                  <a:lnTo>
                    <a:pt x="11922" y="1936"/>
                  </a:lnTo>
                  <a:lnTo>
                    <a:pt x="11702" y="1760"/>
                  </a:lnTo>
                  <a:lnTo>
                    <a:pt x="11394" y="1672"/>
                  </a:lnTo>
                  <a:lnTo>
                    <a:pt x="11086" y="1540"/>
                  </a:lnTo>
                  <a:lnTo>
                    <a:pt x="10734" y="1496"/>
                  </a:lnTo>
                  <a:lnTo>
                    <a:pt x="10338" y="1496"/>
                  </a:lnTo>
                  <a:lnTo>
                    <a:pt x="9942" y="1540"/>
                  </a:lnTo>
                  <a:lnTo>
                    <a:pt x="9590" y="1628"/>
                  </a:lnTo>
                  <a:lnTo>
                    <a:pt x="9283" y="1716"/>
                  </a:lnTo>
                  <a:lnTo>
                    <a:pt x="8975" y="1892"/>
                  </a:lnTo>
                  <a:lnTo>
                    <a:pt x="8447" y="2244"/>
                  </a:lnTo>
                  <a:lnTo>
                    <a:pt x="7963" y="2596"/>
                  </a:lnTo>
                  <a:lnTo>
                    <a:pt x="7567" y="2948"/>
                  </a:lnTo>
                  <a:lnTo>
                    <a:pt x="7215" y="3168"/>
                  </a:lnTo>
                  <a:lnTo>
                    <a:pt x="6995" y="3256"/>
                  </a:lnTo>
                  <a:lnTo>
                    <a:pt x="6643" y="3256"/>
                  </a:lnTo>
                  <a:lnTo>
                    <a:pt x="6423" y="3212"/>
                  </a:lnTo>
                  <a:lnTo>
                    <a:pt x="6203" y="3124"/>
                  </a:lnTo>
                  <a:lnTo>
                    <a:pt x="5983" y="2992"/>
                  </a:lnTo>
                  <a:lnTo>
                    <a:pt x="5807" y="2816"/>
                  </a:lnTo>
                  <a:lnTo>
                    <a:pt x="5632" y="2640"/>
                  </a:lnTo>
                  <a:lnTo>
                    <a:pt x="5324" y="2156"/>
                  </a:lnTo>
                  <a:lnTo>
                    <a:pt x="5016" y="1672"/>
                  </a:lnTo>
                  <a:lnTo>
                    <a:pt x="4708" y="1144"/>
                  </a:lnTo>
                  <a:lnTo>
                    <a:pt x="4356" y="660"/>
                  </a:lnTo>
                  <a:lnTo>
                    <a:pt x="4180" y="440"/>
                  </a:lnTo>
                  <a:lnTo>
                    <a:pt x="3960" y="264"/>
                  </a:lnTo>
                  <a:lnTo>
                    <a:pt x="3696" y="133"/>
                  </a:lnTo>
                  <a:lnTo>
                    <a:pt x="3388" y="45"/>
                  </a:lnTo>
                  <a:lnTo>
                    <a:pt x="321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5"/>
            <p:cNvSpPr/>
            <p:nvPr/>
          </p:nvSpPr>
          <p:spPr>
            <a:xfrm>
              <a:off x="244700" y="2808550"/>
              <a:ext cx="911700" cy="89100"/>
            </a:xfrm>
            <a:custGeom>
              <a:avLst/>
              <a:gdLst/>
              <a:ahLst/>
              <a:cxnLst/>
              <a:rect l="l" t="t" r="r" b="b"/>
              <a:pathLst>
                <a:path w="36468" h="3564" extrusionOk="0">
                  <a:moveTo>
                    <a:pt x="23755" y="1"/>
                  </a:moveTo>
                  <a:lnTo>
                    <a:pt x="23359" y="88"/>
                  </a:lnTo>
                  <a:lnTo>
                    <a:pt x="23007" y="264"/>
                  </a:lnTo>
                  <a:lnTo>
                    <a:pt x="22655" y="440"/>
                  </a:lnTo>
                  <a:lnTo>
                    <a:pt x="22303" y="660"/>
                  </a:lnTo>
                  <a:lnTo>
                    <a:pt x="21687" y="1188"/>
                  </a:lnTo>
                  <a:lnTo>
                    <a:pt x="21115" y="1672"/>
                  </a:lnTo>
                  <a:lnTo>
                    <a:pt x="20808" y="1892"/>
                  </a:lnTo>
                  <a:lnTo>
                    <a:pt x="20500" y="2068"/>
                  </a:lnTo>
                  <a:lnTo>
                    <a:pt x="20148" y="2244"/>
                  </a:lnTo>
                  <a:lnTo>
                    <a:pt x="19796" y="2332"/>
                  </a:lnTo>
                  <a:lnTo>
                    <a:pt x="19400" y="2376"/>
                  </a:lnTo>
                  <a:lnTo>
                    <a:pt x="19004" y="2376"/>
                  </a:lnTo>
                  <a:lnTo>
                    <a:pt x="18696" y="2332"/>
                  </a:lnTo>
                  <a:lnTo>
                    <a:pt x="18388" y="2244"/>
                  </a:lnTo>
                  <a:lnTo>
                    <a:pt x="18124" y="2156"/>
                  </a:lnTo>
                  <a:lnTo>
                    <a:pt x="17904" y="2024"/>
                  </a:lnTo>
                  <a:lnTo>
                    <a:pt x="17464" y="1716"/>
                  </a:lnTo>
                  <a:lnTo>
                    <a:pt x="17069" y="1364"/>
                  </a:lnTo>
                  <a:lnTo>
                    <a:pt x="16629" y="968"/>
                  </a:lnTo>
                  <a:lnTo>
                    <a:pt x="16365" y="792"/>
                  </a:lnTo>
                  <a:lnTo>
                    <a:pt x="16101" y="616"/>
                  </a:lnTo>
                  <a:lnTo>
                    <a:pt x="15837" y="484"/>
                  </a:lnTo>
                  <a:lnTo>
                    <a:pt x="15529" y="396"/>
                  </a:lnTo>
                  <a:lnTo>
                    <a:pt x="15133" y="352"/>
                  </a:lnTo>
                  <a:lnTo>
                    <a:pt x="14737" y="352"/>
                  </a:lnTo>
                  <a:lnTo>
                    <a:pt x="14341" y="396"/>
                  </a:lnTo>
                  <a:lnTo>
                    <a:pt x="13989" y="484"/>
                  </a:lnTo>
                  <a:lnTo>
                    <a:pt x="13681" y="616"/>
                  </a:lnTo>
                  <a:lnTo>
                    <a:pt x="13417" y="748"/>
                  </a:lnTo>
                  <a:lnTo>
                    <a:pt x="13154" y="924"/>
                  </a:lnTo>
                  <a:lnTo>
                    <a:pt x="12934" y="1100"/>
                  </a:lnTo>
                  <a:lnTo>
                    <a:pt x="12494" y="1540"/>
                  </a:lnTo>
                  <a:lnTo>
                    <a:pt x="12098" y="1892"/>
                  </a:lnTo>
                  <a:lnTo>
                    <a:pt x="11702" y="2200"/>
                  </a:lnTo>
                  <a:lnTo>
                    <a:pt x="11482" y="2332"/>
                  </a:lnTo>
                  <a:lnTo>
                    <a:pt x="11262" y="2420"/>
                  </a:lnTo>
                  <a:lnTo>
                    <a:pt x="10998" y="2464"/>
                  </a:lnTo>
                  <a:lnTo>
                    <a:pt x="10690" y="2508"/>
                  </a:lnTo>
                  <a:lnTo>
                    <a:pt x="10338" y="2508"/>
                  </a:lnTo>
                  <a:lnTo>
                    <a:pt x="10074" y="2464"/>
                  </a:lnTo>
                  <a:lnTo>
                    <a:pt x="9810" y="2376"/>
                  </a:lnTo>
                  <a:lnTo>
                    <a:pt x="9546" y="2244"/>
                  </a:lnTo>
                  <a:lnTo>
                    <a:pt x="9327" y="2068"/>
                  </a:lnTo>
                  <a:lnTo>
                    <a:pt x="9107" y="1892"/>
                  </a:lnTo>
                  <a:lnTo>
                    <a:pt x="8711" y="1452"/>
                  </a:lnTo>
                  <a:lnTo>
                    <a:pt x="8227" y="1012"/>
                  </a:lnTo>
                  <a:lnTo>
                    <a:pt x="7963" y="792"/>
                  </a:lnTo>
                  <a:lnTo>
                    <a:pt x="7699" y="572"/>
                  </a:lnTo>
                  <a:lnTo>
                    <a:pt x="7391" y="440"/>
                  </a:lnTo>
                  <a:lnTo>
                    <a:pt x="7039" y="308"/>
                  </a:lnTo>
                  <a:lnTo>
                    <a:pt x="6643" y="220"/>
                  </a:lnTo>
                  <a:lnTo>
                    <a:pt x="5895" y="220"/>
                  </a:lnTo>
                  <a:lnTo>
                    <a:pt x="5631" y="264"/>
                  </a:lnTo>
                  <a:lnTo>
                    <a:pt x="5148" y="440"/>
                  </a:lnTo>
                  <a:lnTo>
                    <a:pt x="4664" y="616"/>
                  </a:lnTo>
                  <a:lnTo>
                    <a:pt x="4224" y="880"/>
                  </a:lnTo>
                  <a:lnTo>
                    <a:pt x="3652" y="1188"/>
                  </a:lnTo>
                  <a:lnTo>
                    <a:pt x="3036" y="1408"/>
                  </a:lnTo>
                  <a:lnTo>
                    <a:pt x="2684" y="1540"/>
                  </a:lnTo>
                  <a:lnTo>
                    <a:pt x="2332" y="1584"/>
                  </a:lnTo>
                  <a:lnTo>
                    <a:pt x="1936" y="1628"/>
                  </a:lnTo>
                  <a:lnTo>
                    <a:pt x="1453" y="1672"/>
                  </a:lnTo>
                  <a:lnTo>
                    <a:pt x="793" y="1584"/>
                  </a:lnTo>
                  <a:lnTo>
                    <a:pt x="133" y="1452"/>
                  </a:lnTo>
                  <a:lnTo>
                    <a:pt x="1" y="2068"/>
                  </a:lnTo>
                  <a:lnTo>
                    <a:pt x="705" y="2200"/>
                  </a:lnTo>
                  <a:lnTo>
                    <a:pt x="1453" y="2244"/>
                  </a:lnTo>
                  <a:lnTo>
                    <a:pt x="1980" y="2244"/>
                  </a:lnTo>
                  <a:lnTo>
                    <a:pt x="2420" y="2200"/>
                  </a:lnTo>
                  <a:lnTo>
                    <a:pt x="2816" y="2112"/>
                  </a:lnTo>
                  <a:lnTo>
                    <a:pt x="3212" y="1980"/>
                  </a:lnTo>
                  <a:lnTo>
                    <a:pt x="3916" y="1716"/>
                  </a:lnTo>
                  <a:lnTo>
                    <a:pt x="4488" y="1408"/>
                  </a:lnTo>
                  <a:lnTo>
                    <a:pt x="4928" y="1188"/>
                  </a:lnTo>
                  <a:lnTo>
                    <a:pt x="5324" y="1012"/>
                  </a:lnTo>
                  <a:lnTo>
                    <a:pt x="5763" y="880"/>
                  </a:lnTo>
                  <a:lnTo>
                    <a:pt x="6247" y="792"/>
                  </a:lnTo>
                  <a:lnTo>
                    <a:pt x="6555" y="792"/>
                  </a:lnTo>
                  <a:lnTo>
                    <a:pt x="6863" y="880"/>
                  </a:lnTo>
                  <a:lnTo>
                    <a:pt x="7127" y="968"/>
                  </a:lnTo>
                  <a:lnTo>
                    <a:pt x="7391" y="1100"/>
                  </a:lnTo>
                  <a:lnTo>
                    <a:pt x="7611" y="1276"/>
                  </a:lnTo>
                  <a:lnTo>
                    <a:pt x="7831" y="1452"/>
                  </a:lnTo>
                  <a:lnTo>
                    <a:pt x="8271" y="1892"/>
                  </a:lnTo>
                  <a:lnTo>
                    <a:pt x="8711" y="2332"/>
                  </a:lnTo>
                  <a:lnTo>
                    <a:pt x="8975" y="2552"/>
                  </a:lnTo>
                  <a:lnTo>
                    <a:pt x="9239" y="2728"/>
                  </a:lnTo>
                  <a:lnTo>
                    <a:pt x="9546" y="2904"/>
                  </a:lnTo>
                  <a:lnTo>
                    <a:pt x="9898" y="3036"/>
                  </a:lnTo>
                  <a:lnTo>
                    <a:pt x="10294" y="3124"/>
                  </a:lnTo>
                  <a:lnTo>
                    <a:pt x="10734" y="3124"/>
                  </a:lnTo>
                  <a:lnTo>
                    <a:pt x="11086" y="3080"/>
                  </a:lnTo>
                  <a:lnTo>
                    <a:pt x="11438" y="2992"/>
                  </a:lnTo>
                  <a:lnTo>
                    <a:pt x="11746" y="2860"/>
                  </a:lnTo>
                  <a:lnTo>
                    <a:pt x="12010" y="2728"/>
                  </a:lnTo>
                  <a:lnTo>
                    <a:pt x="12274" y="2552"/>
                  </a:lnTo>
                  <a:lnTo>
                    <a:pt x="12494" y="2332"/>
                  </a:lnTo>
                  <a:lnTo>
                    <a:pt x="12934" y="1936"/>
                  </a:lnTo>
                  <a:lnTo>
                    <a:pt x="13285" y="1584"/>
                  </a:lnTo>
                  <a:lnTo>
                    <a:pt x="13725" y="1276"/>
                  </a:lnTo>
                  <a:lnTo>
                    <a:pt x="13945" y="1144"/>
                  </a:lnTo>
                  <a:lnTo>
                    <a:pt x="14209" y="1056"/>
                  </a:lnTo>
                  <a:lnTo>
                    <a:pt x="14473" y="968"/>
                  </a:lnTo>
                  <a:lnTo>
                    <a:pt x="14781" y="924"/>
                  </a:lnTo>
                  <a:lnTo>
                    <a:pt x="15089" y="924"/>
                  </a:lnTo>
                  <a:lnTo>
                    <a:pt x="15353" y="968"/>
                  </a:lnTo>
                  <a:lnTo>
                    <a:pt x="15617" y="1056"/>
                  </a:lnTo>
                  <a:lnTo>
                    <a:pt x="15837" y="1188"/>
                  </a:lnTo>
                  <a:lnTo>
                    <a:pt x="16277" y="1452"/>
                  </a:lnTo>
                  <a:lnTo>
                    <a:pt x="16673" y="1804"/>
                  </a:lnTo>
                  <a:lnTo>
                    <a:pt x="17113" y="2200"/>
                  </a:lnTo>
                  <a:lnTo>
                    <a:pt x="17596" y="2552"/>
                  </a:lnTo>
                  <a:lnTo>
                    <a:pt x="17904" y="2684"/>
                  </a:lnTo>
                  <a:lnTo>
                    <a:pt x="18212" y="2816"/>
                  </a:lnTo>
                  <a:lnTo>
                    <a:pt x="18564" y="2904"/>
                  </a:lnTo>
                  <a:lnTo>
                    <a:pt x="18960" y="2992"/>
                  </a:lnTo>
                  <a:lnTo>
                    <a:pt x="19444" y="2992"/>
                  </a:lnTo>
                  <a:lnTo>
                    <a:pt x="19928" y="2948"/>
                  </a:lnTo>
                  <a:lnTo>
                    <a:pt x="20368" y="2816"/>
                  </a:lnTo>
                  <a:lnTo>
                    <a:pt x="20764" y="2640"/>
                  </a:lnTo>
                  <a:lnTo>
                    <a:pt x="21115" y="2420"/>
                  </a:lnTo>
                  <a:lnTo>
                    <a:pt x="21467" y="2156"/>
                  </a:lnTo>
                  <a:lnTo>
                    <a:pt x="22083" y="1628"/>
                  </a:lnTo>
                  <a:lnTo>
                    <a:pt x="22655" y="1188"/>
                  </a:lnTo>
                  <a:lnTo>
                    <a:pt x="22919" y="968"/>
                  </a:lnTo>
                  <a:lnTo>
                    <a:pt x="23183" y="836"/>
                  </a:lnTo>
                  <a:lnTo>
                    <a:pt x="23491" y="704"/>
                  </a:lnTo>
                  <a:lnTo>
                    <a:pt x="23799" y="616"/>
                  </a:lnTo>
                  <a:lnTo>
                    <a:pt x="24151" y="616"/>
                  </a:lnTo>
                  <a:lnTo>
                    <a:pt x="24503" y="660"/>
                  </a:lnTo>
                  <a:lnTo>
                    <a:pt x="24767" y="748"/>
                  </a:lnTo>
                  <a:lnTo>
                    <a:pt x="25030" y="880"/>
                  </a:lnTo>
                  <a:lnTo>
                    <a:pt x="25294" y="1056"/>
                  </a:lnTo>
                  <a:lnTo>
                    <a:pt x="25514" y="1232"/>
                  </a:lnTo>
                  <a:lnTo>
                    <a:pt x="25910" y="1672"/>
                  </a:lnTo>
                  <a:lnTo>
                    <a:pt x="26218" y="2112"/>
                  </a:lnTo>
                  <a:lnTo>
                    <a:pt x="26614" y="2640"/>
                  </a:lnTo>
                  <a:lnTo>
                    <a:pt x="26834" y="2904"/>
                  </a:lnTo>
                  <a:lnTo>
                    <a:pt x="27054" y="3124"/>
                  </a:lnTo>
                  <a:lnTo>
                    <a:pt x="27318" y="3300"/>
                  </a:lnTo>
                  <a:lnTo>
                    <a:pt x="27626" y="3432"/>
                  </a:lnTo>
                  <a:lnTo>
                    <a:pt x="27934" y="3520"/>
                  </a:lnTo>
                  <a:lnTo>
                    <a:pt x="28286" y="3564"/>
                  </a:lnTo>
                  <a:lnTo>
                    <a:pt x="28682" y="3564"/>
                  </a:lnTo>
                  <a:lnTo>
                    <a:pt x="29033" y="3476"/>
                  </a:lnTo>
                  <a:lnTo>
                    <a:pt x="29341" y="3344"/>
                  </a:lnTo>
                  <a:lnTo>
                    <a:pt x="29605" y="3168"/>
                  </a:lnTo>
                  <a:lnTo>
                    <a:pt x="29913" y="2948"/>
                  </a:lnTo>
                  <a:lnTo>
                    <a:pt x="30133" y="2728"/>
                  </a:lnTo>
                  <a:lnTo>
                    <a:pt x="30661" y="2200"/>
                  </a:lnTo>
                  <a:lnTo>
                    <a:pt x="31101" y="1760"/>
                  </a:lnTo>
                  <a:lnTo>
                    <a:pt x="31541" y="1364"/>
                  </a:lnTo>
                  <a:lnTo>
                    <a:pt x="31761" y="1232"/>
                  </a:lnTo>
                  <a:lnTo>
                    <a:pt x="32025" y="1100"/>
                  </a:lnTo>
                  <a:lnTo>
                    <a:pt x="32289" y="1012"/>
                  </a:lnTo>
                  <a:lnTo>
                    <a:pt x="32596" y="1012"/>
                  </a:lnTo>
                  <a:lnTo>
                    <a:pt x="33036" y="1056"/>
                  </a:lnTo>
                  <a:lnTo>
                    <a:pt x="33476" y="1188"/>
                  </a:lnTo>
                  <a:lnTo>
                    <a:pt x="33960" y="1408"/>
                  </a:lnTo>
                  <a:lnTo>
                    <a:pt x="34444" y="1672"/>
                  </a:lnTo>
                  <a:lnTo>
                    <a:pt x="34928" y="1980"/>
                  </a:lnTo>
                  <a:lnTo>
                    <a:pt x="35324" y="2332"/>
                  </a:lnTo>
                  <a:lnTo>
                    <a:pt x="35676" y="2684"/>
                  </a:lnTo>
                  <a:lnTo>
                    <a:pt x="35940" y="3036"/>
                  </a:lnTo>
                  <a:lnTo>
                    <a:pt x="36467" y="2684"/>
                  </a:lnTo>
                  <a:lnTo>
                    <a:pt x="36160" y="2288"/>
                  </a:lnTo>
                  <a:lnTo>
                    <a:pt x="35764" y="1892"/>
                  </a:lnTo>
                  <a:lnTo>
                    <a:pt x="35280" y="1496"/>
                  </a:lnTo>
                  <a:lnTo>
                    <a:pt x="34752" y="1144"/>
                  </a:lnTo>
                  <a:lnTo>
                    <a:pt x="34224" y="836"/>
                  </a:lnTo>
                  <a:lnTo>
                    <a:pt x="33652" y="616"/>
                  </a:lnTo>
                  <a:lnTo>
                    <a:pt x="33124" y="440"/>
                  </a:lnTo>
                  <a:lnTo>
                    <a:pt x="32596" y="396"/>
                  </a:lnTo>
                  <a:lnTo>
                    <a:pt x="32201" y="440"/>
                  </a:lnTo>
                  <a:lnTo>
                    <a:pt x="31849" y="528"/>
                  </a:lnTo>
                  <a:lnTo>
                    <a:pt x="31541" y="660"/>
                  </a:lnTo>
                  <a:lnTo>
                    <a:pt x="31233" y="836"/>
                  </a:lnTo>
                  <a:lnTo>
                    <a:pt x="30969" y="1056"/>
                  </a:lnTo>
                  <a:lnTo>
                    <a:pt x="30705" y="1276"/>
                  </a:lnTo>
                  <a:lnTo>
                    <a:pt x="30221" y="1804"/>
                  </a:lnTo>
                  <a:lnTo>
                    <a:pt x="29781" y="2244"/>
                  </a:lnTo>
                  <a:lnTo>
                    <a:pt x="29341" y="2640"/>
                  </a:lnTo>
                  <a:lnTo>
                    <a:pt x="29077" y="2772"/>
                  </a:lnTo>
                  <a:lnTo>
                    <a:pt x="28857" y="2904"/>
                  </a:lnTo>
                  <a:lnTo>
                    <a:pt x="28594" y="2948"/>
                  </a:lnTo>
                  <a:lnTo>
                    <a:pt x="28286" y="2992"/>
                  </a:lnTo>
                  <a:lnTo>
                    <a:pt x="28066" y="2948"/>
                  </a:lnTo>
                  <a:lnTo>
                    <a:pt x="27802" y="2860"/>
                  </a:lnTo>
                  <a:lnTo>
                    <a:pt x="27626" y="2772"/>
                  </a:lnTo>
                  <a:lnTo>
                    <a:pt x="27406" y="2640"/>
                  </a:lnTo>
                  <a:lnTo>
                    <a:pt x="27054" y="2244"/>
                  </a:lnTo>
                  <a:lnTo>
                    <a:pt x="26702" y="1760"/>
                  </a:lnTo>
                  <a:lnTo>
                    <a:pt x="26350" y="1276"/>
                  </a:lnTo>
                  <a:lnTo>
                    <a:pt x="26130" y="1012"/>
                  </a:lnTo>
                  <a:lnTo>
                    <a:pt x="25866" y="748"/>
                  </a:lnTo>
                  <a:lnTo>
                    <a:pt x="25646" y="528"/>
                  </a:lnTo>
                  <a:lnTo>
                    <a:pt x="25338" y="352"/>
                  </a:lnTo>
                  <a:lnTo>
                    <a:pt x="24986" y="176"/>
                  </a:lnTo>
                  <a:lnTo>
                    <a:pt x="24635" y="88"/>
                  </a:lnTo>
                  <a:lnTo>
                    <a:pt x="2415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5"/>
            <p:cNvSpPr/>
            <p:nvPr/>
          </p:nvSpPr>
          <p:spPr>
            <a:xfrm>
              <a:off x="241400" y="2888825"/>
              <a:ext cx="915000" cy="92400"/>
            </a:xfrm>
            <a:custGeom>
              <a:avLst/>
              <a:gdLst/>
              <a:ahLst/>
              <a:cxnLst/>
              <a:rect l="l" t="t" r="r" b="b"/>
              <a:pathLst>
                <a:path w="36600" h="3696" extrusionOk="0">
                  <a:moveTo>
                    <a:pt x="33828" y="1"/>
                  </a:moveTo>
                  <a:lnTo>
                    <a:pt x="33564" y="89"/>
                  </a:lnTo>
                  <a:lnTo>
                    <a:pt x="33344" y="221"/>
                  </a:lnTo>
                  <a:lnTo>
                    <a:pt x="33168" y="353"/>
                  </a:lnTo>
                  <a:lnTo>
                    <a:pt x="32816" y="748"/>
                  </a:lnTo>
                  <a:lnTo>
                    <a:pt x="32509" y="1188"/>
                  </a:lnTo>
                  <a:lnTo>
                    <a:pt x="32201" y="1628"/>
                  </a:lnTo>
                  <a:lnTo>
                    <a:pt x="31893" y="1980"/>
                  </a:lnTo>
                  <a:lnTo>
                    <a:pt x="31717" y="2156"/>
                  </a:lnTo>
                  <a:lnTo>
                    <a:pt x="31541" y="2288"/>
                  </a:lnTo>
                  <a:lnTo>
                    <a:pt x="31365" y="2420"/>
                  </a:lnTo>
                  <a:lnTo>
                    <a:pt x="31145" y="2508"/>
                  </a:lnTo>
                  <a:lnTo>
                    <a:pt x="30881" y="2552"/>
                  </a:lnTo>
                  <a:lnTo>
                    <a:pt x="30661" y="2552"/>
                  </a:lnTo>
                  <a:lnTo>
                    <a:pt x="30441" y="2464"/>
                  </a:lnTo>
                  <a:lnTo>
                    <a:pt x="30265" y="2376"/>
                  </a:lnTo>
                  <a:lnTo>
                    <a:pt x="29869" y="2112"/>
                  </a:lnTo>
                  <a:lnTo>
                    <a:pt x="29429" y="1760"/>
                  </a:lnTo>
                  <a:lnTo>
                    <a:pt x="28989" y="1364"/>
                  </a:lnTo>
                  <a:lnTo>
                    <a:pt x="28726" y="1188"/>
                  </a:lnTo>
                  <a:lnTo>
                    <a:pt x="28462" y="1056"/>
                  </a:lnTo>
                  <a:lnTo>
                    <a:pt x="28154" y="924"/>
                  </a:lnTo>
                  <a:lnTo>
                    <a:pt x="27846" y="836"/>
                  </a:lnTo>
                  <a:lnTo>
                    <a:pt x="27494" y="792"/>
                  </a:lnTo>
                  <a:lnTo>
                    <a:pt x="27142" y="836"/>
                  </a:lnTo>
                  <a:lnTo>
                    <a:pt x="26834" y="924"/>
                  </a:lnTo>
                  <a:lnTo>
                    <a:pt x="26570" y="1056"/>
                  </a:lnTo>
                  <a:lnTo>
                    <a:pt x="26306" y="1188"/>
                  </a:lnTo>
                  <a:lnTo>
                    <a:pt x="26086" y="1364"/>
                  </a:lnTo>
                  <a:lnTo>
                    <a:pt x="25734" y="1760"/>
                  </a:lnTo>
                  <a:lnTo>
                    <a:pt x="25426" y="2156"/>
                  </a:lnTo>
                  <a:lnTo>
                    <a:pt x="25162" y="2508"/>
                  </a:lnTo>
                  <a:lnTo>
                    <a:pt x="24899" y="2816"/>
                  </a:lnTo>
                  <a:lnTo>
                    <a:pt x="24723" y="2904"/>
                  </a:lnTo>
                  <a:lnTo>
                    <a:pt x="24591" y="2992"/>
                  </a:lnTo>
                  <a:lnTo>
                    <a:pt x="24415" y="3080"/>
                  </a:lnTo>
                  <a:lnTo>
                    <a:pt x="23975" y="3080"/>
                  </a:lnTo>
                  <a:lnTo>
                    <a:pt x="23755" y="3036"/>
                  </a:lnTo>
                  <a:lnTo>
                    <a:pt x="23579" y="2948"/>
                  </a:lnTo>
                  <a:lnTo>
                    <a:pt x="23403" y="2816"/>
                  </a:lnTo>
                  <a:lnTo>
                    <a:pt x="23051" y="2464"/>
                  </a:lnTo>
                  <a:lnTo>
                    <a:pt x="22699" y="2068"/>
                  </a:lnTo>
                  <a:lnTo>
                    <a:pt x="22303" y="1628"/>
                  </a:lnTo>
                  <a:lnTo>
                    <a:pt x="22083" y="1408"/>
                  </a:lnTo>
                  <a:lnTo>
                    <a:pt x="21863" y="1188"/>
                  </a:lnTo>
                  <a:lnTo>
                    <a:pt x="21599" y="1012"/>
                  </a:lnTo>
                  <a:lnTo>
                    <a:pt x="21335" y="880"/>
                  </a:lnTo>
                  <a:lnTo>
                    <a:pt x="21028" y="748"/>
                  </a:lnTo>
                  <a:lnTo>
                    <a:pt x="20676" y="704"/>
                  </a:lnTo>
                  <a:lnTo>
                    <a:pt x="20324" y="704"/>
                  </a:lnTo>
                  <a:lnTo>
                    <a:pt x="20016" y="748"/>
                  </a:lnTo>
                  <a:lnTo>
                    <a:pt x="19752" y="880"/>
                  </a:lnTo>
                  <a:lnTo>
                    <a:pt x="19488" y="1012"/>
                  </a:lnTo>
                  <a:lnTo>
                    <a:pt x="19224" y="1232"/>
                  </a:lnTo>
                  <a:lnTo>
                    <a:pt x="19004" y="1452"/>
                  </a:lnTo>
                  <a:lnTo>
                    <a:pt x="18564" y="1892"/>
                  </a:lnTo>
                  <a:lnTo>
                    <a:pt x="18212" y="2288"/>
                  </a:lnTo>
                  <a:lnTo>
                    <a:pt x="17816" y="2684"/>
                  </a:lnTo>
                  <a:lnTo>
                    <a:pt x="17596" y="2816"/>
                  </a:lnTo>
                  <a:lnTo>
                    <a:pt x="17376" y="2948"/>
                  </a:lnTo>
                  <a:lnTo>
                    <a:pt x="17113" y="3036"/>
                  </a:lnTo>
                  <a:lnTo>
                    <a:pt x="16849" y="3080"/>
                  </a:lnTo>
                  <a:lnTo>
                    <a:pt x="16541" y="3080"/>
                  </a:lnTo>
                  <a:lnTo>
                    <a:pt x="16233" y="3036"/>
                  </a:lnTo>
                  <a:lnTo>
                    <a:pt x="15925" y="2948"/>
                  </a:lnTo>
                  <a:lnTo>
                    <a:pt x="15705" y="2816"/>
                  </a:lnTo>
                  <a:lnTo>
                    <a:pt x="15441" y="2640"/>
                  </a:lnTo>
                  <a:lnTo>
                    <a:pt x="15177" y="2464"/>
                  </a:lnTo>
                  <a:lnTo>
                    <a:pt x="14693" y="1980"/>
                  </a:lnTo>
                  <a:lnTo>
                    <a:pt x="14165" y="1452"/>
                  </a:lnTo>
                  <a:lnTo>
                    <a:pt x="13901" y="1232"/>
                  </a:lnTo>
                  <a:lnTo>
                    <a:pt x="13593" y="1012"/>
                  </a:lnTo>
                  <a:lnTo>
                    <a:pt x="13242" y="792"/>
                  </a:lnTo>
                  <a:lnTo>
                    <a:pt x="12890" y="661"/>
                  </a:lnTo>
                  <a:lnTo>
                    <a:pt x="12450" y="573"/>
                  </a:lnTo>
                  <a:lnTo>
                    <a:pt x="12010" y="573"/>
                  </a:lnTo>
                  <a:lnTo>
                    <a:pt x="11614" y="617"/>
                  </a:lnTo>
                  <a:lnTo>
                    <a:pt x="11262" y="704"/>
                  </a:lnTo>
                  <a:lnTo>
                    <a:pt x="10954" y="836"/>
                  </a:lnTo>
                  <a:lnTo>
                    <a:pt x="10646" y="1012"/>
                  </a:lnTo>
                  <a:lnTo>
                    <a:pt x="10426" y="1188"/>
                  </a:lnTo>
                  <a:lnTo>
                    <a:pt x="10162" y="1408"/>
                  </a:lnTo>
                  <a:lnTo>
                    <a:pt x="9722" y="1848"/>
                  </a:lnTo>
                  <a:lnTo>
                    <a:pt x="9327" y="2244"/>
                  </a:lnTo>
                  <a:lnTo>
                    <a:pt x="8931" y="2552"/>
                  </a:lnTo>
                  <a:lnTo>
                    <a:pt x="8711" y="2684"/>
                  </a:lnTo>
                  <a:lnTo>
                    <a:pt x="8491" y="2772"/>
                  </a:lnTo>
                  <a:lnTo>
                    <a:pt x="8227" y="2816"/>
                  </a:lnTo>
                  <a:lnTo>
                    <a:pt x="7963" y="2816"/>
                  </a:lnTo>
                  <a:lnTo>
                    <a:pt x="7655" y="2772"/>
                  </a:lnTo>
                  <a:lnTo>
                    <a:pt x="7391" y="2684"/>
                  </a:lnTo>
                  <a:lnTo>
                    <a:pt x="7127" y="2552"/>
                  </a:lnTo>
                  <a:lnTo>
                    <a:pt x="6907" y="2420"/>
                  </a:lnTo>
                  <a:lnTo>
                    <a:pt x="6467" y="2068"/>
                  </a:lnTo>
                  <a:lnTo>
                    <a:pt x="6027" y="1628"/>
                  </a:lnTo>
                  <a:lnTo>
                    <a:pt x="5588" y="1144"/>
                  </a:lnTo>
                  <a:lnTo>
                    <a:pt x="5324" y="924"/>
                  </a:lnTo>
                  <a:lnTo>
                    <a:pt x="5060" y="704"/>
                  </a:lnTo>
                  <a:lnTo>
                    <a:pt x="4796" y="529"/>
                  </a:lnTo>
                  <a:lnTo>
                    <a:pt x="4488" y="353"/>
                  </a:lnTo>
                  <a:lnTo>
                    <a:pt x="4136" y="265"/>
                  </a:lnTo>
                  <a:lnTo>
                    <a:pt x="3740" y="177"/>
                  </a:lnTo>
                  <a:lnTo>
                    <a:pt x="3212" y="177"/>
                  </a:lnTo>
                  <a:lnTo>
                    <a:pt x="2948" y="221"/>
                  </a:lnTo>
                  <a:lnTo>
                    <a:pt x="2684" y="309"/>
                  </a:lnTo>
                  <a:lnTo>
                    <a:pt x="2156" y="485"/>
                  </a:lnTo>
                  <a:lnTo>
                    <a:pt x="1673" y="792"/>
                  </a:lnTo>
                  <a:lnTo>
                    <a:pt x="1189" y="1144"/>
                  </a:lnTo>
                  <a:lnTo>
                    <a:pt x="749" y="1496"/>
                  </a:lnTo>
                  <a:lnTo>
                    <a:pt x="353" y="1892"/>
                  </a:lnTo>
                  <a:lnTo>
                    <a:pt x="1" y="2332"/>
                  </a:lnTo>
                  <a:lnTo>
                    <a:pt x="441" y="2728"/>
                  </a:lnTo>
                  <a:lnTo>
                    <a:pt x="1057" y="2068"/>
                  </a:lnTo>
                  <a:lnTo>
                    <a:pt x="1409" y="1716"/>
                  </a:lnTo>
                  <a:lnTo>
                    <a:pt x="1848" y="1408"/>
                  </a:lnTo>
                  <a:lnTo>
                    <a:pt x="2288" y="1100"/>
                  </a:lnTo>
                  <a:lnTo>
                    <a:pt x="2728" y="924"/>
                  </a:lnTo>
                  <a:lnTo>
                    <a:pt x="3212" y="792"/>
                  </a:lnTo>
                  <a:lnTo>
                    <a:pt x="3432" y="748"/>
                  </a:lnTo>
                  <a:lnTo>
                    <a:pt x="3696" y="792"/>
                  </a:lnTo>
                  <a:lnTo>
                    <a:pt x="3960" y="836"/>
                  </a:lnTo>
                  <a:lnTo>
                    <a:pt x="4268" y="924"/>
                  </a:lnTo>
                  <a:lnTo>
                    <a:pt x="4532" y="1056"/>
                  </a:lnTo>
                  <a:lnTo>
                    <a:pt x="4752" y="1232"/>
                  </a:lnTo>
                  <a:lnTo>
                    <a:pt x="5192" y="1584"/>
                  </a:lnTo>
                  <a:lnTo>
                    <a:pt x="5632" y="2024"/>
                  </a:lnTo>
                  <a:lnTo>
                    <a:pt x="6071" y="2508"/>
                  </a:lnTo>
                  <a:lnTo>
                    <a:pt x="6335" y="2728"/>
                  </a:lnTo>
                  <a:lnTo>
                    <a:pt x="6599" y="2948"/>
                  </a:lnTo>
                  <a:lnTo>
                    <a:pt x="6863" y="3124"/>
                  </a:lnTo>
                  <a:lnTo>
                    <a:pt x="7171" y="3256"/>
                  </a:lnTo>
                  <a:lnTo>
                    <a:pt x="7523" y="3388"/>
                  </a:lnTo>
                  <a:lnTo>
                    <a:pt x="7919" y="3432"/>
                  </a:lnTo>
                  <a:lnTo>
                    <a:pt x="8271" y="3432"/>
                  </a:lnTo>
                  <a:lnTo>
                    <a:pt x="8623" y="3344"/>
                  </a:lnTo>
                  <a:lnTo>
                    <a:pt x="8931" y="3256"/>
                  </a:lnTo>
                  <a:lnTo>
                    <a:pt x="9239" y="3124"/>
                  </a:lnTo>
                  <a:lnTo>
                    <a:pt x="9459" y="2904"/>
                  </a:lnTo>
                  <a:lnTo>
                    <a:pt x="9722" y="2728"/>
                  </a:lnTo>
                  <a:lnTo>
                    <a:pt x="10162" y="2288"/>
                  </a:lnTo>
                  <a:lnTo>
                    <a:pt x="10558" y="1892"/>
                  </a:lnTo>
                  <a:lnTo>
                    <a:pt x="10954" y="1540"/>
                  </a:lnTo>
                  <a:lnTo>
                    <a:pt x="11218" y="1408"/>
                  </a:lnTo>
                  <a:lnTo>
                    <a:pt x="11438" y="1276"/>
                  </a:lnTo>
                  <a:lnTo>
                    <a:pt x="11746" y="1188"/>
                  </a:lnTo>
                  <a:lnTo>
                    <a:pt x="12406" y="1188"/>
                  </a:lnTo>
                  <a:lnTo>
                    <a:pt x="12714" y="1276"/>
                  </a:lnTo>
                  <a:lnTo>
                    <a:pt x="13022" y="1364"/>
                  </a:lnTo>
                  <a:lnTo>
                    <a:pt x="13286" y="1540"/>
                  </a:lnTo>
                  <a:lnTo>
                    <a:pt x="13549" y="1716"/>
                  </a:lnTo>
                  <a:lnTo>
                    <a:pt x="13813" y="1936"/>
                  </a:lnTo>
                  <a:lnTo>
                    <a:pt x="14297" y="2420"/>
                  </a:lnTo>
                  <a:lnTo>
                    <a:pt x="14781" y="2860"/>
                  </a:lnTo>
                  <a:lnTo>
                    <a:pt x="15045" y="3080"/>
                  </a:lnTo>
                  <a:lnTo>
                    <a:pt x="15309" y="3300"/>
                  </a:lnTo>
                  <a:lnTo>
                    <a:pt x="15617" y="3476"/>
                  </a:lnTo>
                  <a:lnTo>
                    <a:pt x="15925" y="3608"/>
                  </a:lnTo>
                  <a:lnTo>
                    <a:pt x="16233" y="3696"/>
                  </a:lnTo>
                  <a:lnTo>
                    <a:pt x="16937" y="3696"/>
                  </a:lnTo>
                  <a:lnTo>
                    <a:pt x="17288" y="3608"/>
                  </a:lnTo>
                  <a:lnTo>
                    <a:pt x="17596" y="3520"/>
                  </a:lnTo>
                  <a:lnTo>
                    <a:pt x="17904" y="3344"/>
                  </a:lnTo>
                  <a:lnTo>
                    <a:pt x="18168" y="3168"/>
                  </a:lnTo>
                  <a:lnTo>
                    <a:pt x="18432" y="2948"/>
                  </a:lnTo>
                  <a:lnTo>
                    <a:pt x="18652" y="2728"/>
                  </a:lnTo>
                  <a:lnTo>
                    <a:pt x="19048" y="2288"/>
                  </a:lnTo>
                  <a:lnTo>
                    <a:pt x="19400" y="1892"/>
                  </a:lnTo>
                  <a:lnTo>
                    <a:pt x="19752" y="1540"/>
                  </a:lnTo>
                  <a:lnTo>
                    <a:pt x="19972" y="1452"/>
                  </a:lnTo>
                  <a:lnTo>
                    <a:pt x="20148" y="1364"/>
                  </a:lnTo>
                  <a:lnTo>
                    <a:pt x="20412" y="1320"/>
                  </a:lnTo>
                  <a:lnTo>
                    <a:pt x="20632" y="1320"/>
                  </a:lnTo>
                  <a:lnTo>
                    <a:pt x="20896" y="1364"/>
                  </a:lnTo>
                  <a:lnTo>
                    <a:pt x="21115" y="1452"/>
                  </a:lnTo>
                  <a:lnTo>
                    <a:pt x="21335" y="1540"/>
                  </a:lnTo>
                  <a:lnTo>
                    <a:pt x="21511" y="1716"/>
                  </a:lnTo>
                  <a:lnTo>
                    <a:pt x="21907" y="2068"/>
                  </a:lnTo>
                  <a:lnTo>
                    <a:pt x="22259" y="2464"/>
                  </a:lnTo>
                  <a:lnTo>
                    <a:pt x="22655" y="2948"/>
                  </a:lnTo>
                  <a:lnTo>
                    <a:pt x="22875" y="3168"/>
                  </a:lnTo>
                  <a:lnTo>
                    <a:pt x="23095" y="3344"/>
                  </a:lnTo>
                  <a:lnTo>
                    <a:pt x="23359" y="3476"/>
                  </a:lnTo>
                  <a:lnTo>
                    <a:pt x="23623" y="3608"/>
                  </a:lnTo>
                  <a:lnTo>
                    <a:pt x="23931" y="3696"/>
                  </a:lnTo>
                  <a:lnTo>
                    <a:pt x="24239" y="3696"/>
                  </a:lnTo>
                  <a:lnTo>
                    <a:pt x="24547" y="3652"/>
                  </a:lnTo>
                  <a:lnTo>
                    <a:pt x="24811" y="3564"/>
                  </a:lnTo>
                  <a:lnTo>
                    <a:pt x="25030" y="3432"/>
                  </a:lnTo>
                  <a:lnTo>
                    <a:pt x="25250" y="3256"/>
                  </a:lnTo>
                  <a:lnTo>
                    <a:pt x="25602" y="2904"/>
                  </a:lnTo>
                  <a:lnTo>
                    <a:pt x="25910" y="2508"/>
                  </a:lnTo>
                  <a:lnTo>
                    <a:pt x="26174" y="2156"/>
                  </a:lnTo>
                  <a:lnTo>
                    <a:pt x="26482" y="1848"/>
                  </a:lnTo>
                  <a:lnTo>
                    <a:pt x="26658" y="1716"/>
                  </a:lnTo>
                  <a:lnTo>
                    <a:pt x="26834" y="1584"/>
                  </a:lnTo>
                  <a:lnTo>
                    <a:pt x="27010" y="1496"/>
                  </a:lnTo>
                  <a:lnTo>
                    <a:pt x="27230" y="1452"/>
                  </a:lnTo>
                  <a:lnTo>
                    <a:pt x="27494" y="1408"/>
                  </a:lnTo>
                  <a:lnTo>
                    <a:pt x="27758" y="1408"/>
                  </a:lnTo>
                  <a:lnTo>
                    <a:pt x="27978" y="1496"/>
                  </a:lnTo>
                  <a:lnTo>
                    <a:pt x="28198" y="1584"/>
                  </a:lnTo>
                  <a:lnTo>
                    <a:pt x="28638" y="1892"/>
                  </a:lnTo>
                  <a:lnTo>
                    <a:pt x="29033" y="2244"/>
                  </a:lnTo>
                  <a:lnTo>
                    <a:pt x="29517" y="2640"/>
                  </a:lnTo>
                  <a:lnTo>
                    <a:pt x="29781" y="2816"/>
                  </a:lnTo>
                  <a:lnTo>
                    <a:pt x="30045" y="2948"/>
                  </a:lnTo>
                  <a:lnTo>
                    <a:pt x="30309" y="3080"/>
                  </a:lnTo>
                  <a:lnTo>
                    <a:pt x="30617" y="3124"/>
                  </a:lnTo>
                  <a:lnTo>
                    <a:pt x="30925" y="3124"/>
                  </a:lnTo>
                  <a:lnTo>
                    <a:pt x="31277" y="3080"/>
                  </a:lnTo>
                  <a:lnTo>
                    <a:pt x="31585" y="2992"/>
                  </a:lnTo>
                  <a:lnTo>
                    <a:pt x="31849" y="2816"/>
                  </a:lnTo>
                  <a:lnTo>
                    <a:pt x="32069" y="2640"/>
                  </a:lnTo>
                  <a:lnTo>
                    <a:pt x="32289" y="2464"/>
                  </a:lnTo>
                  <a:lnTo>
                    <a:pt x="32685" y="2024"/>
                  </a:lnTo>
                  <a:lnTo>
                    <a:pt x="32992" y="1540"/>
                  </a:lnTo>
                  <a:lnTo>
                    <a:pt x="33256" y="1188"/>
                  </a:lnTo>
                  <a:lnTo>
                    <a:pt x="33520" y="880"/>
                  </a:lnTo>
                  <a:lnTo>
                    <a:pt x="33652" y="748"/>
                  </a:lnTo>
                  <a:lnTo>
                    <a:pt x="33784" y="661"/>
                  </a:lnTo>
                  <a:lnTo>
                    <a:pt x="33916" y="617"/>
                  </a:lnTo>
                  <a:lnTo>
                    <a:pt x="34048" y="573"/>
                  </a:lnTo>
                  <a:lnTo>
                    <a:pt x="34224" y="617"/>
                  </a:lnTo>
                  <a:lnTo>
                    <a:pt x="34400" y="661"/>
                  </a:lnTo>
                  <a:lnTo>
                    <a:pt x="34620" y="836"/>
                  </a:lnTo>
                  <a:lnTo>
                    <a:pt x="34840" y="1056"/>
                  </a:lnTo>
                  <a:lnTo>
                    <a:pt x="35104" y="1408"/>
                  </a:lnTo>
                  <a:lnTo>
                    <a:pt x="35412" y="1892"/>
                  </a:lnTo>
                  <a:lnTo>
                    <a:pt x="35720" y="2508"/>
                  </a:lnTo>
                  <a:lnTo>
                    <a:pt x="36028" y="3300"/>
                  </a:lnTo>
                  <a:lnTo>
                    <a:pt x="36599" y="3080"/>
                  </a:lnTo>
                  <a:lnTo>
                    <a:pt x="36292" y="2376"/>
                  </a:lnTo>
                  <a:lnTo>
                    <a:pt x="35984" y="1716"/>
                  </a:lnTo>
                  <a:lnTo>
                    <a:pt x="35676" y="1188"/>
                  </a:lnTo>
                  <a:lnTo>
                    <a:pt x="35368" y="748"/>
                  </a:lnTo>
                  <a:lnTo>
                    <a:pt x="35060" y="441"/>
                  </a:lnTo>
                  <a:lnTo>
                    <a:pt x="34752" y="177"/>
                  </a:lnTo>
                  <a:lnTo>
                    <a:pt x="34400" y="45"/>
                  </a:lnTo>
                  <a:lnTo>
                    <a:pt x="3409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5"/>
            <p:cNvSpPr/>
            <p:nvPr/>
          </p:nvSpPr>
          <p:spPr>
            <a:xfrm>
              <a:off x="242500" y="2971300"/>
              <a:ext cx="913900" cy="91300"/>
            </a:xfrm>
            <a:custGeom>
              <a:avLst/>
              <a:gdLst/>
              <a:ahLst/>
              <a:cxnLst/>
              <a:rect l="l" t="t" r="r" b="b"/>
              <a:pathLst>
                <a:path w="36556" h="3652" extrusionOk="0">
                  <a:moveTo>
                    <a:pt x="3872" y="1"/>
                  </a:moveTo>
                  <a:lnTo>
                    <a:pt x="3652" y="45"/>
                  </a:lnTo>
                  <a:lnTo>
                    <a:pt x="3476" y="89"/>
                  </a:lnTo>
                  <a:lnTo>
                    <a:pt x="3300" y="221"/>
                  </a:lnTo>
                  <a:lnTo>
                    <a:pt x="3168" y="353"/>
                  </a:lnTo>
                  <a:lnTo>
                    <a:pt x="2860" y="661"/>
                  </a:lnTo>
                  <a:lnTo>
                    <a:pt x="2596" y="1013"/>
                  </a:lnTo>
                  <a:lnTo>
                    <a:pt x="2332" y="1320"/>
                  </a:lnTo>
                  <a:lnTo>
                    <a:pt x="2068" y="1628"/>
                  </a:lnTo>
                  <a:lnTo>
                    <a:pt x="1936" y="1716"/>
                  </a:lnTo>
                  <a:lnTo>
                    <a:pt x="1760" y="1804"/>
                  </a:lnTo>
                  <a:lnTo>
                    <a:pt x="1629" y="1892"/>
                  </a:lnTo>
                  <a:lnTo>
                    <a:pt x="1365" y="1892"/>
                  </a:lnTo>
                  <a:lnTo>
                    <a:pt x="1233" y="1848"/>
                  </a:lnTo>
                  <a:lnTo>
                    <a:pt x="969" y="1672"/>
                  </a:lnTo>
                  <a:lnTo>
                    <a:pt x="529" y="1276"/>
                  </a:lnTo>
                  <a:lnTo>
                    <a:pt x="397" y="1189"/>
                  </a:lnTo>
                  <a:lnTo>
                    <a:pt x="1" y="1628"/>
                  </a:lnTo>
                  <a:lnTo>
                    <a:pt x="133" y="1760"/>
                  </a:lnTo>
                  <a:lnTo>
                    <a:pt x="485" y="2024"/>
                  </a:lnTo>
                  <a:lnTo>
                    <a:pt x="793" y="2288"/>
                  </a:lnTo>
                  <a:lnTo>
                    <a:pt x="1145" y="2464"/>
                  </a:lnTo>
                  <a:lnTo>
                    <a:pt x="1321" y="2508"/>
                  </a:lnTo>
                  <a:lnTo>
                    <a:pt x="1453" y="2508"/>
                  </a:lnTo>
                  <a:lnTo>
                    <a:pt x="1717" y="2464"/>
                  </a:lnTo>
                  <a:lnTo>
                    <a:pt x="1980" y="2376"/>
                  </a:lnTo>
                  <a:lnTo>
                    <a:pt x="2200" y="2288"/>
                  </a:lnTo>
                  <a:lnTo>
                    <a:pt x="2420" y="2112"/>
                  </a:lnTo>
                  <a:lnTo>
                    <a:pt x="2772" y="1760"/>
                  </a:lnTo>
                  <a:lnTo>
                    <a:pt x="3080" y="1364"/>
                  </a:lnTo>
                  <a:lnTo>
                    <a:pt x="3300" y="1101"/>
                  </a:lnTo>
                  <a:lnTo>
                    <a:pt x="3476" y="837"/>
                  </a:lnTo>
                  <a:lnTo>
                    <a:pt x="3696" y="661"/>
                  </a:lnTo>
                  <a:lnTo>
                    <a:pt x="3828" y="617"/>
                  </a:lnTo>
                  <a:lnTo>
                    <a:pt x="3916" y="573"/>
                  </a:lnTo>
                  <a:lnTo>
                    <a:pt x="4048" y="573"/>
                  </a:lnTo>
                  <a:lnTo>
                    <a:pt x="4136" y="617"/>
                  </a:lnTo>
                  <a:lnTo>
                    <a:pt x="4356" y="793"/>
                  </a:lnTo>
                  <a:lnTo>
                    <a:pt x="4576" y="1057"/>
                  </a:lnTo>
                  <a:lnTo>
                    <a:pt x="4796" y="1452"/>
                  </a:lnTo>
                  <a:lnTo>
                    <a:pt x="5060" y="1892"/>
                  </a:lnTo>
                  <a:lnTo>
                    <a:pt x="5368" y="2288"/>
                  </a:lnTo>
                  <a:lnTo>
                    <a:pt x="5544" y="2464"/>
                  </a:lnTo>
                  <a:lnTo>
                    <a:pt x="5763" y="2640"/>
                  </a:lnTo>
                  <a:lnTo>
                    <a:pt x="5983" y="2728"/>
                  </a:lnTo>
                  <a:lnTo>
                    <a:pt x="6247" y="2816"/>
                  </a:lnTo>
                  <a:lnTo>
                    <a:pt x="6555" y="2860"/>
                  </a:lnTo>
                  <a:lnTo>
                    <a:pt x="6863" y="2816"/>
                  </a:lnTo>
                  <a:lnTo>
                    <a:pt x="7171" y="2728"/>
                  </a:lnTo>
                  <a:lnTo>
                    <a:pt x="7435" y="2552"/>
                  </a:lnTo>
                  <a:lnTo>
                    <a:pt x="7699" y="2376"/>
                  </a:lnTo>
                  <a:lnTo>
                    <a:pt x="7919" y="2156"/>
                  </a:lnTo>
                  <a:lnTo>
                    <a:pt x="8359" y="1672"/>
                  </a:lnTo>
                  <a:lnTo>
                    <a:pt x="8799" y="1189"/>
                  </a:lnTo>
                  <a:lnTo>
                    <a:pt x="9151" y="881"/>
                  </a:lnTo>
                  <a:lnTo>
                    <a:pt x="9327" y="793"/>
                  </a:lnTo>
                  <a:lnTo>
                    <a:pt x="9502" y="705"/>
                  </a:lnTo>
                  <a:lnTo>
                    <a:pt x="9898" y="705"/>
                  </a:lnTo>
                  <a:lnTo>
                    <a:pt x="10030" y="749"/>
                  </a:lnTo>
                  <a:lnTo>
                    <a:pt x="10162" y="837"/>
                  </a:lnTo>
                  <a:lnTo>
                    <a:pt x="10382" y="1057"/>
                  </a:lnTo>
                  <a:lnTo>
                    <a:pt x="10558" y="1320"/>
                  </a:lnTo>
                  <a:lnTo>
                    <a:pt x="10734" y="1628"/>
                  </a:lnTo>
                  <a:lnTo>
                    <a:pt x="10998" y="2024"/>
                  </a:lnTo>
                  <a:lnTo>
                    <a:pt x="11306" y="2376"/>
                  </a:lnTo>
                  <a:lnTo>
                    <a:pt x="11482" y="2552"/>
                  </a:lnTo>
                  <a:lnTo>
                    <a:pt x="11658" y="2684"/>
                  </a:lnTo>
                  <a:lnTo>
                    <a:pt x="11878" y="2816"/>
                  </a:lnTo>
                  <a:lnTo>
                    <a:pt x="12142" y="2904"/>
                  </a:lnTo>
                  <a:lnTo>
                    <a:pt x="12406" y="2948"/>
                  </a:lnTo>
                  <a:lnTo>
                    <a:pt x="12582" y="2904"/>
                  </a:lnTo>
                  <a:lnTo>
                    <a:pt x="12802" y="2904"/>
                  </a:lnTo>
                  <a:lnTo>
                    <a:pt x="12978" y="2816"/>
                  </a:lnTo>
                  <a:lnTo>
                    <a:pt x="13286" y="2640"/>
                  </a:lnTo>
                  <a:lnTo>
                    <a:pt x="13549" y="2420"/>
                  </a:lnTo>
                  <a:lnTo>
                    <a:pt x="13769" y="2288"/>
                  </a:lnTo>
                  <a:lnTo>
                    <a:pt x="13989" y="2112"/>
                  </a:lnTo>
                  <a:lnTo>
                    <a:pt x="14253" y="1980"/>
                  </a:lnTo>
                  <a:lnTo>
                    <a:pt x="14561" y="1892"/>
                  </a:lnTo>
                  <a:lnTo>
                    <a:pt x="15177" y="1892"/>
                  </a:lnTo>
                  <a:lnTo>
                    <a:pt x="15441" y="1980"/>
                  </a:lnTo>
                  <a:lnTo>
                    <a:pt x="15661" y="2068"/>
                  </a:lnTo>
                  <a:lnTo>
                    <a:pt x="15881" y="2244"/>
                  </a:lnTo>
                  <a:lnTo>
                    <a:pt x="16145" y="2376"/>
                  </a:lnTo>
                  <a:lnTo>
                    <a:pt x="16585" y="2772"/>
                  </a:lnTo>
                  <a:lnTo>
                    <a:pt x="16937" y="3080"/>
                  </a:lnTo>
                  <a:lnTo>
                    <a:pt x="17332" y="3344"/>
                  </a:lnTo>
                  <a:lnTo>
                    <a:pt x="17552" y="3476"/>
                  </a:lnTo>
                  <a:lnTo>
                    <a:pt x="17772" y="3564"/>
                  </a:lnTo>
                  <a:lnTo>
                    <a:pt x="17992" y="3608"/>
                  </a:lnTo>
                  <a:lnTo>
                    <a:pt x="18212" y="3652"/>
                  </a:lnTo>
                  <a:lnTo>
                    <a:pt x="18432" y="3608"/>
                  </a:lnTo>
                  <a:lnTo>
                    <a:pt x="18696" y="3564"/>
                  </a:lnTo>
                  <a:lnTo>
                    <a:pt x="18960" y="3432"/>
                  </a:lnTo>
                  <a:lnTo>
                    <a:pt x="19224" y="3256"/>
                  </a:lnTo>
                  <a:lnTo>
                    <a:pt x="19444" y="3080"/>
                  </a:lnTo>
                  <a:lnTo>
                    <a:pt x="19620" y="2860"/>
                  </a:lnTo>
                  <a:lnTo>
                    <a:pt x="19928" y="2332"/>
                  </a:lnTo>
                  <a:lnTo>
                    <a:pt x="20236" y="1848"/>
                  </a:lnTo>
                  <a:lnTo>
                    <a:pt x="20412" y="1408"/>
                  </a:lnTo>
                  <a:lnTo>
                    <a:pt x="20632" y="1057"/>
                  </a:lnTo>
                  <a:lnTo>
                    <a:pt x="20764" y="925"/>
                  </a:lnTo>
                  <a:lnTo>
                    <a:pt x="20896" y="837"/>
                  </a:lnTo>
                  <a:lnTo>
                    <a:pt x="21028" y="749"/>
                  </a:lnTo>
                  <a:lnTo>
                    <a:pt x="21159" y="705"/>
                  </a:lnTo>
                  <a:lnTo>
                    <a:pt x="21291" y="749"/>
                  </a:lnTo>
                  <a:lnTo>
                    <a:pt x="21423" y="793"/>
                  </a:lnTo>
                  <a:lnTo>
                    <a:pt x="21555" y="837"/>
                  </a:lnTo>
                  <a:lnTo>
                    <a:pt x="21687" y="969"/>
                  </a:lnTo>
                  <a:lnTo>
                    <a:pt x="21907" y="1320"/>
                  </a:lnTo>
                  <a:lnTo>
                    <a:pt x="22215" y="1760"/>
                  </a:lnTo>
                  <a:lnTo>
                    <a:pt x="22523" y="2244"/>
                  </a:lnTo>
                  <a:lnTo>
                    <a:pt x="22919" y="2728"/>
                  </a:lnTo>
                  <a:lnTo>
                    <a:pt x="23139" y="2948"/>
                  </a:lnTo>
                  <a:lnTo>
                    <a:pt x="23359" y="3124"/>
                  </a:lnTo>
                  <a:lnTo>
                    <a:pt x="23623" y="3256"/>
                  </a:lnTo>
                  <a:lnTo>
                    <a:pt x="23931" y="3344"/>
                  </a:lnTo>
                  <a:lnTo>
                    <a:pt x="24283" y="3388"/>
                  </a:lnTo>
                  <a:lnTo>
                    <a:pt x="24591" y="3344"/>
                  </a:lnTo>
                  <a:lnTo>
                    <a:pt x="24855" y="3256"/>
                  </a:lnTo>
                  <a:lnTo>
                    <a:pt x="25162" y="3124"/>
                  </a:lnTo>
                  <a:lnTo>
                    <a:pt x="25382" y="2948"/>
                  </a:lnTo>
                  <a:lnTo>
                    <a:pt x="25646" y="2772"/>
                  </a:lnTo>
                  <a:lnTo>
                    <a:pt x="26086" y="2332"/>
                  </a:lnTo>
                  <a:lnTo>
                    <a:pt x="26482" y="1936"/>
                  </a:lnTo>
                  <a:lnTo>
                    <a:pt x="26878" y="1584"/>
                  </a:lnTo>
                  <a:lnTo>
                    <a:pt x="27098" y="1452"/>
                  </a:lnTo>
                  <a:lnTo>
                    <a:pt x="27318" y="1408"/>
                  </a:lnTo>
                  <a:lnTo>
                    <a:pt x="27582" y="1364"/>
                  </a:lnTo>
                  <a:lnTo>
                    <a:pt x="27802" y="1364"/>
                  </a:lnTo>
                  <a:lnTo>
                    <a:pt x="28022" y="1408"/>
                  </a:lnTo>
                  <a:lnTo>
                    <a:pt x="28154" y="1496"/>
                  </a:lnTo>
                  <a:lnTo>
                    <a:pt x="28462" y="1716"/>
                  </a:lnTo>
                  <a:lnTo>
                    <a:pt x="28682" y="1980"/>
                  </a:lnTo>
                  <a:lnTo>
                    <a:pt x="28901" y="2288"/>
                  </a:lnTo>
                  <a:lnTo>
                    <a:pt x="29165" y="2640"/>
                  </a:lnTo>
                  <a:lnTo>
                    <a:pt x="29473" y="2992"/>
                  </a:lnTo>
                  <a:lnTo>
                    <a:pt x="29649" y="3124"/>
                  </a:lnTo>
                  <a:lnTo>
                    <a:pt x="29869" y="3256"/>
                  </a:lnTo>
                  <a:lnTo>
                    <a:pt x="30089" y="3344"/>
                  </a:lnTo>
                  <a:lnTo>
                    <a:pt x="30353" y="3432"/>
                  </a:lnTo>
                  <a:lnTo>
                    <a:pt x="31013" y="3432"/>
                  </a:lnTo>
                  <a:lnTo>
                    <a:pt x="31321" y="3344"/>
                  </a:lnTo>
                  <a:lnTo>
                    <a:pt x="31629" y="3212"/>
                  </a:lnTo>
                  <a:lnTo>
                    <a:pt x="31893" y="3036"/>
                  </a:lnTo>
                  <a:lnTo>
                    <a:pt x="32113" y="2860"/>
                  </a:lnTo>
                  <a:lnTo>
                    <a:pt x="32597" y="2464"/>
                  </a:lnTo>
                  <a:lnTo>
                    <a:pt x="33036" y="2112"/>
                  </a:lnTo>
                  <a:lnTo>
                    <a:pt x="33432" y="1848"/>
                  </a:lnTo>
                  <a:lnTo>
                    <a:pt x="33652" y="1760"/>
                  </a:lnTo>
                  <a:lnTo>
                    <a:pt x="33872" y="1672"/>
                  </a:lnTo>
                  <a:lnTo>
                    <a:pt x="34092" y="1672"/>
                  </a:lnTo>
                  <a:lnTo>
                    <a:pt x="34312" y="1716"/>
                  </a:lnTo>
                  <a:lnTo>
                    <a:pt x="34576" y="1804"/>
                  </a:lnTo>
                  <a:lnTo>
                    <a:pt x="34840" y="1892"/>
                  </a:lnTo>
                  <a:lnTo>
                    <a:pt x="35324" y="2244"/>
                  </a:lnTo>
                  <a:lnTo>
                    <a:pt x="35720" y="2596"/>
                  </a:lnTo>
                  <a:lnTo>
                    <a:pt x="35896" y="2816"/>
                  </a:lnTo>
                  <a:lnTo>
                    <a:pt x="36028" y="2992"/>
                  </a:lnTo>
                  <a:lnTo>
                    <a:pt x="36555" y="2684"/>
                  </a:lnTo>
                  <a:lnTo>
                    <a:pt x="36380" y="2464"/>
                  </a:lnTo>
                  <a:lnTo>
                    <a:pt x="36204" y="2200"/>
                  </a:lnTo>
                  <a:lnTo>
                    <a:pt x="35940" y="1980"/>
                  </a:lnTo>
                  <a:lnTo>
                    <a:pt x="35676" y="1760"/>
                  </a:lnTo>
                  <a:lnTo>
                    <a:pt x="35412" y="1540"/>
                  </a:lnTo>
                  <a:lnTo>
                    <a:pt x="35104" y="1364"/>
                  </a:lnTo>
                  <a:lnTo>
                    <a:pt x="34796" y="1232"/>
                  </a:lnTo>
                  <a:lnTo>
                    <a:pt x="34488" y="1101"/>
                  </a:lnTo>
                  <a:lnTo>
                    <a:pt x="34136" y="1057"/>
                  </a:lnTo>
                  <a:lnTo>
                    <a:pt x="33828" y="1101"/>
                  </a:lnTo>
                  <a:lnTo>
                    <a:pt x="33520" y="1145"/>
                  </a:lnTo>
                  <a:lnTo>
                    <a:pt x="33212" y="1276"/>
                  </a:lnTo>
                  <a:lnTo>
                    <a:pt x="32948" y="1452"/>
                  </a:lnTo>
                  <a:lnTo>
                    <a:pt x="32684" y="1628"/>
                  </a:lnTo>
                  <a:lnTo>
                    <a:pt x="32201" y="2024"/>
                  </a:lnTo>
                  <a:lnTo>
                    <a:pt x="31805" y="2376"/>
                  </a:lnTo>
                  <a:lnTo>
                    <a:pt x="31365" y="2640"/>
                  </a:lnTo>
                  <a:lnTo>
                    <a:pt x="31145" y="2728"/>
                  </a:lnTo>
                  <a:lnTo>
                    <a:pt x="30925" y="2816"/>
                  </a:lnTo>
                  <a:lnTo>
                    <a:pt x="30705" y="2860"/>
                  </a:lnTo>
                  <a:lnTo>
                    <a:pt x="30485" y="2816"/>
                  </a:lnTo>
                  <a:lnTo>
                    <a:pt x="30265" y="2772"/>
                  </a:lnTo>
                  <a:lnTo>
                    <a:pt x="30133" y="2728"/>
                  </a:lnTo>
                  <a:lnTo>
                    <a:pt x="29869" y="2508"/>
                  </a:lnTo>
                  <a:lnTo>
                    <a:pt x="29605" y="2244"/>
                  </a:lnTo>
                  <a:lnTo>
                    <a:pt x="29385" y="1936"/>
                  </a:lnTo>
                  <a:lnTo>
                    <a:pt x="29121" y="1584"/>
                  </a:lnTo>
                  <a:lnTo>
                    <a:pt x="28813" y="1232"/>
                  </a:lnTo>
                  <a:lnTo>
                    <a:pt x="28638" y="1101"/>
                  </a:lnTo>
                  <a:lnTo>
                    <a:pt x="28418" y="969"/>
                  </a:lnTo>
                  <a:lnTo>
                    <a:pt x="28198" y="837"/>
                  </a:lnTo>
                  <a:lnTo>
                    <a:pt x="27934" y="793"/>
                  </a:lnTo>
                  <a:lnTo>
                    <a:pt x="27582" y="749"/>
                  </a:lnTo>
                  <a:lnTo>
                    <a:pt x="27230" y="793"/>
                  </a:lnTo>
                  <a:lnTo>
                    <a:pt x="26922" y="881"/>
                  </a:lnTo>
                  <a:lnTo>
                    <a:pt x="26658" y="1057"/>
                  </a:lnTo>
                  <a:lnTo>
                    <a:pt x="26394" y="1232"/>
                  </a:lnTo>
                  <a:lnTo>
                    <a:pt x="26130" y="1452"/>
                  </a:lnTo>
                  <a:lnTo>
                    <a:pt x="25646" y="1892"/>
                  </a:lnTo>
                  <a:lnTo>
                    <a:pt x="25250" y="2288"/>
                  </a:lnTo>
                  <a:lnTo>
                    <a:pt x="24899" y="2596"/>
                  </a:lnTo>
                  <a:lnTo>
                    <a:pt x="24679" y="2684"/>
                  </a:lnTo>
                  <a:lnTo>
                    <a:pt x="24503" y="2772"/>
                  </a:lnTo>
                  <a:lnTo>
                    <a:pt x="24283" y="2816"/>
                  </a:lnTo>
                  <a:lnTo>
                    <a:pt x="24063" y="2772"/>
                  </a:lnTo>
                  <a:lnTo>
                    <a:pt x="23843" y="2684"/>
                  </a:lnTo>
                  <a:lnTo>
                    <a:pt x="23667" y="2596"/>
                  </a:lnTo>
                  <a:lnTo>
                    <a:pt x="23491" y="2464"/>
                  </a:lnTo>
                  <a:lnTo>
                    <a:pt x="23315" y="2288"/>
                  </a:lnTo>
                  <a:lnTo>
                    <a:pt x="23007" y="1892"/>
                  </a:lnTo>
                  <a:lnTo>
                    <a:pt x="22699" y="1408"/>
                  </a:lnTo>
                  <a:lnTo>
                    <a:pt x="22391" y="925"/>
                  </a:lnTo>
                  <a:lnTo>
                    <a:pt x="22215" y="705"/>
                  </a:lnTo>
                  <a:lnTo>
                    <a:pt x="22039" y="485"/>
                  </a:lnTo>
                  <a:lnTo>
                    <a:pt x="21863" y="353"/>
                  </a:lnTo>
                  <a:lnTo>
                    <a:pt x="21643" y="221"/>
                  </a:lnTo>
                  <a:lnTo>
                    <a:pt x="21379" y="133"/>
                  </a:lnTo>
                  <a:lnTo>
                    <a:pt x="21115" y="133"/>
                  </a:lnTo>
                  <a:lnTo>
                    <a:pt x="20852" y="177"/>
                  </a:lnTo>
                  <a:lnTo>
                    <a:pt x="20632" y="265"/>
                  </a:lnTo>
                  <a:lnTo>
                    <a:pt x="20412" y="441"/>
                  </a:lnTo>
                  <a:lnTo>
                    <a:pt x="20236" y="617"/>
                  </a:lnTo>
                  <a:lnTo>
                    <a:pt x="19928" y="1057"/>
                  </a:lnTo>
                  <a:lnTo>
                    <a:pt x="19664" y="1540"/>
                  </a:lnTo>
                  <a:lnTo>
                    <a:pt x="19444" y="2024"/>
                  </a:lnTo>
                  <a:lnTo>
                    <a:pt x="19180" y="2420"/>
                  </a:lnTo>
                  <a:lnTo>
                    <a:pt x="19048" y="2596"/>
                  </a:lnTo>
                  <a:lnTo>
                    <a:pt x="18872" y="2772"/>
                  </a:lnTo>
                  <a:lnTo>
                    <a:pt x="18696" y="2904"/>
                  </a:lnTo>
                  <a:lnTo>
                    <a:pt x="18520" y="2992"/>
                  </a:lnTo>
                  <a:lnTo>
                    <a:pt x="18300" y="3036"/>
                  </a:lnTo>
                  <a:lnTo>
                    <a:pt x="18124" y="3036"/>
                  </a:lnTo>
                  <a:lnTo>
                    <a:pt x="17948" y="2992"/>
                  </a:lnTo>
                  <a:lnTo>
                    <a:pt x="17772" y="2904"/>
                  </a:lnTo>
                  <a:lnTo>
                    <a:pt x="17376" y="2684"/>
                  </a:lnTo>
                  <a:lnTo>
                    <a:pt x="16981" y="2332"/>
                  </a:lnTo>
                  <a:lnTo>
                    <a:pt x="16497" y="1892"/>
                  </a:lnTo>
                  <a:lnTo>
                    <a:pt x="16189" y="1716"/>
                  </a:lnTo>
                  <a:lnTo>
                    <a:pt x="15925" y="1540"/>
                  </a:lnTo>
                  <a:lnTo>
                    <a:pt x="15573" y="1408"/>
                  </a:lnTo>
                  <a:lnTo>
                    <a:pt x="15265" y="1320"/>
                  </a:lnTo>
                  <a:lnTo>
                    <a:pt x="14869" y="1276"/>
                  </a:lnTo>
                  <a:lnTo>
                    <a:pt x="14473" y="1320"/>
                  </a:lnTo>
                  <a:lnTo>
                    <a:pt x="14077" y="1408"/>
                  </a:lnTo>
                  <a:lnTo>
                    <a:pt x="13725" y="1584"/>
                  </a:lnTo>
                  <a:lnTo>
                    <a:pt x="13417" y="1760"/>
                  </a:lnTo>
                  <a:lnTo>
                    <a:pt x="13198" y="1980"/>
                  </a:lnTo>
                  <a:lnTo>
                    <a:pt x="12934" y="2156"/>
                  </a:lnTo>
                  <a:lnTo>
                    <a:pt x="12714" y="2288"/>
                  </a:lnTo>
                  <a:lnTo>
                    <a:pt x="12538" y="2332"/>
                  </a:lnTo>
                  <a:lnTo>
                    <a:pt x="12274" y="2332"/>
                  </a:lnTo>
                  <a:lnTo>
                    <a:pt x="12098" y="2244"/>
                  </a:lnTo>
                  <a:lnTo>
                    <a:pt x="11966" y="2156"/>
                  </a:lnTo>
                  <a:lnTo>
                    <a:pt x="11702" y="1936"/>
                  </a:lnTo>
                  <a:lnTo>
                    <a:pt x="11482" y="1672"/>
                  </a:lnTo>
                  <a:lnTo>
                    <a:pt x="11262" y="1320"/>
                  </a:lnTo>
                  <a:lnTo>
                    <a:pt x="11042" y="969"/>
                  </a:lnTo>
                  <a:lnTo>
                    <a:pt x="10778" y="617"/>
                  </a:lnTo>
                  <a:lnTo>
                    <a:pt x="10602" y="441"/>
                  </a:lnTo>
                  <a:lnTo>
                    <a:pt x="10426" y="309"/>
                  </a:lnTo>
                  <a:lnTo>
                    <a:pt x="10250" y="221"/>
                  </a:lnTo>
                  <a:lnTo>
                    <a:pt x="10030" y="133"/>
                  </a:lnTo>
                  <a:lnTo>
                    <a:pt x="9722" y="89"/>
                  </a:lnTo>
                  <a:lnTo>
                    <a:pt x="9415" y="133"/>
                  </a:lnTo>
                  <a:lnTo>
                    <a:pt x="9107" y="221"/>
                  </a:lnTo>
                  <a:lnTo>
                    <a:pt x="8843" y="353"/>
                  </a:lnTo>
                  <a:lnTo>
                    <a:pt x="8623" y="573"/>
                  </a:lnTo>
                  <a:lnTo>
                    <a:pt x="8359" y="793"/>
                  </a:lnTo>
                  <a:lnTo>
                    <a:pt x="7919" y="1276"/>
                  </a:lnTo>
                  <a:lnTo>
                    <a:pt x="7523" y="1672"/>
                  </a:lnTo>
                  <a:lnTo>
                    <a:pt x="7171" y="2024"/>
                  </a:lnTo>
                  <a:lnTo>
                    <a:pt x="6995" y="2156"/>
                  </a:lnTo>
                  <a:lnTo>
                    <a:pt x="6775" y="2244"/>
                  </a:lnTo>
                  <a:lnTo>
                    <a:pt x="6379" y="2244"/>
                  </a:lnTo>
                  <a:lnTo>
                    <a:pt x="6203" y="2200"/>
                  </a:lnTo>
                  <a:lnTo>
                    <a:pt x="6027" y="2112"/>
                  </a:lnTo>
                  <a:lnTo>
                    <a:pt x="5763" y="1848"/>
                  </a:lnTo>
                  <a:lnTo>
                    <a:pt x="5544" y="1496"/>
                  </a:lnTo>
                  <a:lnTo>
                    <a:pt x="5324" y="1145"/>
                  </a:lnTo>
                  <a:lnTo>
                    <a:pt x="5016" y="705"/>
                  </a:lnTo>
                  <a:lnTo>
                    <a:pt x="4884" y="485"/>
                  </a:lnTo>
                  <a:lnTo>
                    <a:pt x="4708" y="309"/>
                  </a:lnTo>
                  <a:lnTo>
                    <a:pt x="4532" y="177"/>
                  </a:lnTo>
                  <a:lnTo>
                    <a:pt x="4356" y="45"/>
                  </a:lnTo>
                  <a:lnTo>
                    <a:pt x="413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6"/>
          <p:cNvSpPr/>
          <p:nvPr/>
        </p:nvSpPr>
        <p:spPr>
          <a:xfrm>
            <a:off x="0" y="0"/>
            <a:ext cx="9163800" cy="5143500"/>
          </a:xfrm>
          <a:prstGeom prst="rect">
            <a:avLst/>
          </a:prstGeom>
          <a:solidFill>
            <a:srgbClr val="161616">
              <a:alpha val="8078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6"/>
          <p:cNvSpPr txBox="1">
            <a:spLocks noGrp="1"/>
          </p:cNvSpPr>
          <p:nvPr>
            <p:ph type="title"/>
          </p:nvPr>
        </p:nvSpPr>
        <p:spPr>
          <a:xfrm>
            <a:off x="786250" y="1610425"/>
            <a:ext cx="3739200" cy="1915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6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47" name="Google Shape;147;p6"/>
          <p:cNvSpPr txBox="1">
            <a:spLocks noGrp="1"/>
          </p:cNvSpPr>
          <p:nvPr>
            <p:ph type="title" idx="2"/>
          </p:nvPr>
        </p:nvSpPr>
        <p:spPr>
          <a:xfrm>
            <a:off x="786250" y="804425"/>
            <a:ext cx="1592700" cy="841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6000"/>
              <a:buNone/>
              <a:defRPr sz="6000">
                <a:solidFill>
                  <a:schemeClr val="dk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148" name="Google Shape;148;p6"/>
          <p:cNvSpPr txBox="1">
            <a:spLocks noGrp="1"/>
          </p:cNvSpPr>
          <p:nvPr>
            <p:ph type="subTitle" idx="1"/>
          </p:nvPr>
        </p:nvSpPr>
        <p:spPr>
          <a:xfrm>
            <a:off x="786250" y="3589375"/>
            <a:ext cx="2823000" cy="713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2">
  <p:cSld name="CUSTOM_4">
    <p:bg>
      <p:bgPr>
        <a:blipFill>
          <a:blip r:embed="rId2">
            <a:alphaModFix/>
          </a:blip>
          <a:stretch>
            <a:fillRect/>
          </a:stretch>
        </a:blipFill>
        <a:effectLst/>
      </p:bgPr>
    </p:bg>
    <p:spTree>
      <p:nvGrpSpPr>
        <p:cNvPr id="1" name="Shape 149"/>
        <p:cNvGrpSpPr/>
        <p:nvPr/>
      </p:nvGrpSpPr>
      <p:grpSpPr>
        <a:xfrm>
          <a:off x="0" y="0"/>
          <a:ext cx="0" cy="0"/>
          <a:chOff x="0" y="0"/>
          <a:chExt cx="0" cy="0"/>
        </a:xfrm>
      </p:grpSpPr>
      <p:sp>
        <p:nvSpPr>
          <p:cNvPr id="150" name="Google Shape;150;p7"/>
          <p:cNvSpPr/>
          <p:nvPr/>
        </p:nvSpPr>
        <p:spPr>
          <a:xfrm>
            <a:off x="0" y="0"/>
            <a:ext cx="9163800" cy="5143500"/>
          </a:xfrm>
          <a:prstGeom prst="rect">
            <a:avLst/>
          </a:prstGeom>
          <a:solidFill>
            <a:srgbClr val="161616">
              <a:alpha val="8078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7"/>
          <p:cNvSpPr txBox="1">
            <a:spLocks noGrp="1"/>
          </p:cNvSpPr>
          <p:nvPr>
            <p:ph type="title"/>
          </p:nvPr>
        </p:nvSpPr>
        <p:spPr>
          <a:xfrm>
            <a:off x="4453825" y="1610425"/>
            <a:ext cx="3739200" cy="1915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600"/>
              <a:buNone/>
              <a:defRPr sz="6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52" name="Google Shape;152;p7"/>
          <p:cNvSpPr txBox="1">
            <a:spLocks noGrp="1"/>
          </p:cNvSpPr>
          <p:nvPr>
            <p:ph type="title" idx="2"/>
          </p:nvPr>
        </p:nvSpPr>
        <p:spPr>
          <a:xfrm>
            <a:off x="6600325" y="804425"/>
            <a:ext cx="1592700" cy="8418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6000"/>
              <a:buNone/>
              <a:defRPr sz="6000">
                <a:solidFill>
                  <a:schemeClr val="dk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153" name="Google Shape;153;p7"/>
          <p:cNvSpPr txBox="1">
            <a:spLocks noGrp="1"/>
          </p:cNvSpPr>
          <p:nvPr>
            <p:ph type="subTitle" idx="1"/>
          </p:nvPr>
        </p:nvSpPr>
        <p:spPr>
          <a:xfrm>
            <a:off x="5370025" y="3589375"/>
            <a:ext cx="2823000" cy="713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54"/>
        <p:cNvGrpSpPr/>
        <p:nvPr/>
      </p:nvGrpSpPr>
      <p:grpSpPr>
        <a:xfrm>
          <a:off x="0" y="0"/>
          <a:ext cx="0" cy="0"/>
          <a:chOff x="0" y="0"/>
          <a:chExt cx="0" cy="0"/>
        </a:xfrm>
      </p:grpSpPr>
      <p:sp>
        <p:nvSpPr>
          <p:cNvPr id="155" name="Google Shape;155;p8"/>
          <p:cNvSpPr/>
          <p:nvPr/>
        </p:nvSpPr>
        <p:spPr>
          <a:xfrm>
            <a:off x="0" y="0"/>
            <a:ext cx="9163800" cy="5143500"/>
          </a:xfrm>
          <a:prstGeom prst="rect">
            <a:avLst/>
          </a:prstGeom>
          <a:solidFill>
            <a:srgbClr val="161616">
              <a:alpha val="8078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157" name="Google Shape;157;p8"/>
          <p:cNvSpPr txBox="1">
            <a:spLocks noGrp="1"/>
          </p:cNvSpPr>
          <p:nvPr>
            <p:ph type="title" idx="2"/>
          </p:nvPr>
        </p:nvSpPr>
        <p:spPr>
          <a:xfrm>
            <a:off x="1596700" y="2763422"/>
            <a:ext cx="2742600" cy="55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2600">
                <a:solidFill>
                  <a:schemeClr val="dk2"/>
                </a:solidFill>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58" name="Google Shape;158;p8"/>
          <p:cNvSpPr txBox="1">
            <a:spLocks noGrp="1"/>
          </p:cNvSpPr>
          <p:nvPr>
            <p:ph type="title" idx="3"/>
          </p:nvPr>
        </p:nvSpPr>
        <p:spPr>
          <a:xfrm>
            <a:off x="4804747" y="2763422"/>
            <a:ext cx="2742600" cy="55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2600">
                <a:solidFill>
                  <a:schemeClr val="dk2"/>
                </a:solidFill>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59" name="Google Shape;159;p8"/>
          <p:cNvSpPr txBox="1">
            <a:spLocks noGrp="1"/>
          </p:cNvSpPr>
          <p:nvPr>
            <p:ph type="subTitle" idx="1"/>
          </p:nvPr>
        </p:nvSpPr>
        <p:spPr>
          <a:xfrm>
            <a:off x="4804750" y="3327250"/>
            <a:ext cx="2742600" cy="1010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60" name="Google Shape;160;p8"/>
          <p:cNvSpPr txBox="1">
            <a:spLocks noGrp="1"/>
          </p:cNvSpPr>
          <p:nvPr>
            <p:ph type="subTitle" idx="4"/>
          </p:nvPr>
        </p:nvSpPr>
        <p:spPr>
          <a:xfrm>
            <a:off x="1596875" y="3327250"/>
            <a:ext cx="2742600" cy="1010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61" name="Google Shape;161;p8"/>
          <p:cNvGrpSpPr/>
          <p:nvPr/>
        </p:nvGrpSpPr>
        <p:grpSpPr>
          <a:xfrm>
            <a:off x="-579124" y="1663082"/>
            <a:ext cx="1720480" cy="597585"/>
            <a:chOff x="238125" y="2420350"/>
            <a:chExt cx="918275" cy="318950"/>
          </a:xfrm>
        </p:grpSpPr>
        <p:sp>
          <p:nvSpPr>
            <p:cNvPr id="162" name="Google Shape;162;p8"/>
            <p:cNvSpPr/>
            <p:nvPr/>
          </p:nvSpPr>
          <p:spPr>
            <a:xfrm>
              <a:off x="238125" y="2420350"/>
              <a:ext cx="918275" cy="93500"/>
            </a:xfrm>
            <a:custGeom>
              <a:avLst/>
              <a:gdLst/>
              <a:ahLst/>
              <a:cxnLst/>
              <a:rect l="l" t="t" r="r" b="b"/>
              <a:pathLst>
                <a:path w="36731" h="3740" extrusionOk="0">
                  <a:moveTo>
                    <a:pt x="34223" y="1"/>
                  </a:moveTo>
                  <a:lnTo>
                    <a:pt x="33959" y="45"/>
                  </a:lnTo>
                  <a:lnTo>
                    <a:pt x="33695" y="133"/>
                  </a:lnTo>
                  <a:lnTo>
                    <a:pt x="33475" y="221"/>
                  </a:lnTo>
                  <a:lnTo>
                    <a:pt x="33299" y="396"/>
                  </a:lnTo>
                  <a:lnTo>
                    <a:pt x="32947" y="792"/>
                  </a:lnTo>
                  <a:lnTo>
                    <a:pt x="32640" y="1232"/>
                  </a:lnTo>
                  <a:lnTo>
                    <a:pt x="32332" y="1672"/>
                  </a:lnTo>
                  <a:lnTo>
                    <a:pt x="32024" y="2024"/>
                  </a:lnTo>
                  <a:lnTo>
                    <a:pt x="31848" y="2200"/>
                  </a:lnTo>
                  <a:lnTo>
                    <a:pt x="31672" y="2332"/>
                  </a:lnTo>
                  <a:lnTo>
                    <a:pt x="31496" y="2464"/>
                  </a:lnTo>
                  <a:lnTo>
                    <a:pt x="31276" y="2552"/>
                  </a:lnTo>
                  <a:lnTo>
                    <a:pt x="31012" y="2596"/>
                  </a:lnTo>
                  <a:lnTo>
                    <a:pt x="30792" y="2552"/>
                  </a:lnTo>
                  <a:lnTo>
                    <a:pt x="30572" y="2508"/>
                  </a:lnTo>
                  <a:lnTo>
                    <a:pt x="30396" y="2420"/>
                  </a:lnTo>
                  <a:lnTo>
                    <a:pt x="30000" y="2156"/>
                  </a:lnTo>
                  <a:lnTo>
                    <a:pt x="29560" y="1804"/>
                  </a:lnTo>
                  <a:lnTo>
                    <a:pt x="29120" y="1408"/>
                  </a:lnTo>
                  <a:lnTo>
                    <a:pt x="28857" y="1232"/>
                  </a:lnTo>
                  <a:lnTo>
                    <a:pt x="28593" y="1056"/>
                  </a:lnTo>
                  <a:lnTo>
                    <a:pt x="28285" y="968"/>
                  </a:lnTo>
                  <a:lnTo>
                    <a:pt x="27977" y="880"/>
                  </a:lnTo>
                  <a:lnTo>
                    <a:pt x="27625" y="836"/>
                  </a:lnTo>
                  <a:lnTo>
                    <a:pt x="27273" y="880"/>
                  </a:lnTo>
                  <a:lnTo>
                    <a:pt x="26965" y="968"/>
                  </a:lnTo>
                  <a:lnTo>
                    <a:pt x="26701" y="1100"/>
                  </a:lnTo>
                  <a:lnTo>
                    <a:pt x="26437" y="1232"/>
                  </a:lnTo>
                  <a:lnTo>
                    <a:pt x="26217" y="1408"/>
                  </a:lnTo>
                  <a:lnTo>
                    <a:pt x="25865" y="1760"/>
                  </a:lnTo>
                  <a:lnTo>
                    <a:pt x="25557" y="2200"/>
                  </a:lnTo>
                  <a:lnTo>
                    <a:pt x="25293" y="2552"/>
                  </a:lnTo>
                  <a:lnTo>
                    <a:pt x="25030" y="2816"/>
                  </a:lnTo>
                  <a:lnTo>
                    <a:pt x="24854" y="2948"/>
                  </a:lnTo>
                  <a:lnTo>
                    <a:pt x="24722" y="3036"/>
                  </a:lnTo>
                  <a:lnTo>
                    <a:pt x="24546" y="3080"/>
                  </a:lnTo>
                  <a:lnTo>
                    <a:pt x="24326" y="3124"/>
                  </a:lnTo>
                  <a:lnTo>
                    <a:pt x="24106" y="3124"/>
                  </a:lnTo>
                  <a:lnTo>
                    <a:pt x="23886" y="3080"/>
                  </a:lnTo>
                  <a:lnTo>
                    <a:pt x="23710" y="2992"/>
                  </a:lnTo>
                  <a:lnTo>
                    <a:pt x="23534" y="2860"/>
                  </a:lnTo>
                  <a:lnTo>
                    <a:pt x="23182" y="2508"/>
                  </a:lnTo>
                  <a:lnTo>
                    <a:pt x="22830" y="2112"/>
                  </a:lnTo>
                  <a:lnTo>
                    <a:pt x="22434" y="1672"/>
                  </a:lnTo>
                  <a:lnTo>
                    <a:pt x="22214" y="1452"/>
                  </a:lnTo>
                  <a:lnTo>
                    <a:pt x="21994" y="1232"/>
                  </a:lnTo>
                  <a:lnTo>
                    <a:pt x="21730" y="1056"/>
                  </a:lnTo>
                  <a:lnTo>
                    <a:pt x="21466" y="924"/>
                  </a:lnTo>
                  <a:lnTo>
                    <a:pt x="21159" y="792"/>
                  </a:lnTo>
                  <a:lnTo>
                    <a:pt x="20807" y="748"/>
                  </a:lnTo>
                  <a:lnTo>
                    <a:pt x="20455" y="748"/>
                  </a:lnTo>
                  <a:lnTo>
                    <a:pt x="20147" y="792"/>
                  </a:lnTo>
                  <a:lnTo>
                    <a:pt x="19883" y="924"/>
                  </a:lnTo>
                  <a:lnTo>
                    <a:pt x="19619" y="1056"/>
                  </a:lnTo>
                  <a:lnTo>
                    <a:pt x="19355" y="1276"/>
                  </a:lnTo>
                  <a:lnTo>
                    <a:pt x="19135" y="1452"/>
                  </a:lnTo>
                  <a:lnTo>
                    <a:pt x="18695" y="1936"/>
                  </a:lnTo>
                  <a:lnTo>
                    <a:pt x="18343" y="2332"/>
                  </a:lnTo>
                  <a:lnTo>
                    <a:pt x="17947" y="2684"/>
                  </a:lnTo>
                  <a:lnTo>
                    <a:pt x="17727" y="2860"/>
                  </a:lnTo>
                  <a:lnTo>
                    <a:pt x="17507" y="2992"/>
                  </a:lnTo>
                  <a:lnTo>
                    <a:pt x="17244" y="3080"/>
                  </a:lnTo>
                  <a:lnTo>
                    <a:pt x="16980" y="3124"/>
                  </a:lnTo>
                  <a:lnTo>
                    <a:pt x="16672" y="3124"/>
                  </a:lnTo>
                  <a:lnTo>
                    <a:pt x="16364" y="3080"/>
                  </a:lnTo>
                  <a:lnTo>
                    <a:pt x="16056" y="2992"/>
                  </a:lnTo>
                  <a:lnTo>
                    <a:pt x="15836" y="2860"/>
                  </a:lnTo>
                  <a:lnTo>
                    <a:pt x="15572" y="2684"/>
                  </a:lnTo>
                  <a:lnTo>
                    <a:pt x="15308" y="2464"/>
                  </a:lnTo>
                  <a:lnTo>
                    <a:pt x="14824" y="2024"/>
                  </a:lnTo>
                  <a:lnTo>
                    <a:pt x="14296" y="1496"/>
                  </a:lnTo>
                  <a:lnTo>
                    <a:pt x="14032" y="1232"/>
                  </a:lnTo>
                  <a:lnTo>
                    <a:pt x="13724" y="1012"/>
                  </a:lnTo>
                  <a:lnTo>
                    <a:pt x="13373" y="836"/>
                  </a:lnTo>
                  <a:lnTo>
                    <a:pt x="13021" y="704"/>
                  </a:lnTo>
                  <a:lnTo>
                    <a:pt x="12581" y="616"/>
                  </a:lnTo>
                  <a:lnTo>
                    <a:pt x="12141" y="616"/>
                  </a:lnTo>
                  <a:lnTo>
                    <a:pt x="11745" y="660"/>
                  </a:lnTo>
                  <a:lnTo>
                    <a:pt x="11393" y="748"/>
                  </a:lnTo>
                  <a:lnTo>
                    <a:pt x="11085" y="880"/>
                  </a:lnTo>
                  <a:lnTo>
                    <a:pt x="10777" y="1056"/>
                  </a:lnTo>
                  <a:lnTo>
                    <a:pt x="10557" y="1232"/>
                  </a:lnTo>
                  <a:lnTo>
                    <a:pt x="10293" y="1452"/>
                  </a:lnTo>
                  <a:lnTo>
                    <a:pt x="9853" y="1892"/>
                  </a:lnTo>
                  <a:lnTo>
                    <a:pt x="9458" y="2288"/>
                  </a:lnTo>
                  <a:lnTo>
                    <a:pt x="9062" y="2596"/>
                  </a:lnTo>
                  <a:lnTo>
                    <a:pt x="8842" y="2728"/>
                  </a:lnTo>
                  <a:lnTo>
                    <a:pt x="8622" y="2816"/>
                  </a:lnTo>
                  <a:lnTo>
                    <a:pt x="8358" y="2860"/>
                  </a:lnTo>
                  <a:lnTo>
                    <a:pt x="8094" y="2860"/>
                  </a:lnTo>
                  <a:lnTo>
                    <a:pt x="7786" y="2816"/>
                  </a:lnTo>
                  <a:lnTo>
                    <a:pt x="7522" y="2728"/>
                  </a:lnTo>
                  <a:lnTo>
                    <a:pt x="7258" y="2596"/>
                  </a:lnTo>
                  <a:lnTo>
                    <a:pt x="7038" y="2464"/>
                  </a:lnTo>
                  <a:lnTo>
                    <a:pt x="6598" y="2068"/>
                  </a:lnTo>
                  <a:lnTo>
                    <a:pt x="6158" y="1672"/>
                  </a:lnTo>
                  <a:lnTo>
                    <a:pt x="5719" y="1188"/>
                  </a:lnTo>
                  <a:lnTo>
                    <a:pt x="5455" y="968"/>
                  </a:lnTo>
                  <a:lnTo>
                    <a:pt x="5191" y="748"/>
                  </a:lnTo>
                  <a:lnTo>
                    <a:pt x="4927" y="572"/>
                  </a:lnTo>
                  <a:lnTo>
                    <a:pt x="4619" y="396"/>
                  </a:lnTo>
                  <a:lnTo>
                    <a:pt x="4267" y="265"/>
                  </a:lnTo>
                  <a:lnTo>
                    <a:pt x="3871" y="221"/>
                  </a:lnTo>
                  <a:lnTo>
                    <a:pt x="3299" y="221"/>
                  </a:lnTo>
                  <a:lnTo>
                    <a:pt x="3035" y="308"/>
                  </a:lnTo>
                  <a:lnTo>
                    <a:pt x="2727" y="396"/>
                  </a:lnTo>
                  <a:lnTo>
                    <a:pt x="2199" y="660"/>
                  </a:lnTo>
                  <a:lnTo>
                    <a:pt x="1672" y="1056"/>
                  </a:lnTo>
                  <a:lnTo>
                    <a:pt x="1188" y="1452"/>
                  </a:lnTo>
                  <a:lnTo>
                    <a:pt x="748" y="1892"/>
                  </a:lnTo>
                  <a:lnTo>
                    <a:pt x="0" y="2728"/>
                  </a:lnTo>
                  <a:lnTo>
                    <a:pt x="484" y="3124"/>
                  </a:lnTo>
                  <a:lnTo>
                    <a:pt x="1100" y="2376"/>
                  </a:lnTo>
                  <a:lnTo>
                    <a:pt x="1496" y="1980"/>
                  </a:lnTo>
                  <a:lnTo>
                    <a:pt x="1935" y="1628"/>
                  </a:lnTo>
                  <a:lnTo>
                    <a:pt x="2419" y="1276"/>
                  </a:lnTo>
                  <a:lnTo>
                    <a:pt x="2859" y="1012"/>
                  </a:lnTo>
                  <a:lnTo>
                    <a:pt x="3123" y="924"/>
                  </a:lnTo>
                  <a:lnTo>
                    <a:pt x="3343" y="836"/>
                  </a:lnTo>
                  <a:lnTo>
                    <a:pt x="3563" y="792"/>
                  </a:lnTo>
                  <a:lnTo>
                    <a:pt x="3827" y="792"/>
                  </a:lnTo>
                  <a:lnTo>
                    <a:pt x="4091" y="880"/>
                  </a:lnTo>
                  <a:lnTo>
                    <a:pt x="4399" y="968"/>
                  </a:lnTo>
                  <a:lnTo>
                    <a:pt x="4663" y="1100"/>
                  </a:lnTo>
                  <a:lnTo>
                    <a:pt x="4883" y="1232"/>
                  </a:lnTo>
                  <a:lnTo>
                    <a:pt x="5323" y="1628"/>
                  </a:lnTo>
                  <a:lnTo>
                    <a:pt x="5763" y="2068"/>
                  </a:lnTo>
                  <a:lnTo>
                    <a:pt x="6202" y="2552"/>
                  </a:lnTo>
                  <a:lnTo>
                    <a:pt x="6466" y="2772"/>
                  </a:lnTo>
                  <a:lnTo>
                    <a:pt x="6730" y="2992"/>
                  </a:lnTo>
                  <a:lnTo>
                    <a:pt x="6994" y="3168"/>
                  </a:lnTo>
                  <a:lnTo>
                    <a:pt x="7302" y="3300"/>
                  </a:lnTo>
                  <a:lnTo>
                    <a:pt x="7654" y="3388"/>
                  </a:lnTo>
                  <a:lnTo>
                    <a:pt x="8050" y="3476"/>
                  </a:lnTo>
                  <a:lnTo>
                    <a:pt x="8402" y="3476"/>
                  </a:lnTo>
                  <a:lnTo>
                    <a:pt x="8754" y="3388"/>
                  </a:lnTo>
                  <a:lnTo>
                    <a:pt x="9062" y="3300"/>
                  </a:lnTo>
                  <a:lnTo>
                    <a:pt x="9370" y="3124"/>
                  </a:lnTo>
                  <a:lnTo>
                    <a:pt x="9590" y="2948"/>
                  </a:lnTo>
                  <a:lnTo>
                    <a:pt x="9853" y="2772"/>
                  </a:lnTo>
                  <a:lnTo>
                    <a:pt x="10293" y="2288"/>
                  </a:lnTo>
                  <a:lnTo>
                    <a:pt x="10689" y="1892"/>
                  </a:lnTo>
                  <a:lnTo>
                    <a:pt x="11085" y="1584"/>
                  </a:lnTo>
                  <a:lnTo>
                    <a:pt x="11349" y="1408"/>
                  </a:lnTo>
                  <a:lnTo>
                    <a:pt x="11569" y="1320"/>
                  </a:lnTo>
                  <a:lnTo>
                    <a:pt x="11877" y="1232"/>
                  </a:lnTo>
                  <a:lnTo>
                    <a:pt x="12185" y="1188"/>
                  </a:lnTo>
                  <a:lnTo>
                    <a:pt x="12537" y="1232"/>
                  </a:lnTo>
                  <a:lnTo>
                    <a:pt x="12845" y="1276"/>
                  </a:lnTo>
                  <a:lnTo>
                    <a:pt x="13153" y="1408"/>
                  </a:lnTo>
                  <a:lnTo>
                    <a:pt x="13417" y="1540"/>
                  </a:lnTo>
                  <a:lnTo>
                    <a:pt x="13680" y="1760"/>
                  </a:lnTo>
                  <a:lnTo>
                    <a:pt x="13944" y="1980"/>
                  </a:lnTo>
                  <a:lnTo>
                    <a:pt x="14428" y="2420"/>
                  </a:lnTo>
                  <a:lnTo>
                    <a:pt x="14912" y="2904"/>
                  </a:lnTo>
                  <a:lnTo>
                    <a:pt x="15176" y="3124"/>
                  </a:lnTo>
                  <a:lnTo>
                    <a:pt x="15440" y="3344"/>
                  </a:lnTo>
                  <a:lnTo>
                    <a:pt x="15748" y="3476"/>
                  </a:lnTo>
                  <a:lnTo>
                    <a:pt x="16056" y="3608"/>
                  </a:lnTo>
                  <a:lnTo>
                    <a:pt x="16364" y="3696"/>
                  </a:lnTo>
                  <a:lnTo>
                    <a:pt x="16760" y="3740"/>
                  </a:lnTo>
                  <a:lnTo>
                    <a:pt x="17068" y="3740"/>
                  </a:lnTo>
                  <a:lnTo>
                    <a:pt x="17419" y="3652"/>
                  </a:lnTo>
                  <a:lnTo>
                    <a:pt x="17727" y="3520"/>
                  </a:lnTo>
                  <a:lnTo>
                    <a:pt x="18035" y="3388"/>
                  </a:lnTo>
                  <a:lnTo>
                    <a:pt x="18299" y="3212"/>
                  </a:lnTo>
                  <a:lnTo>
                    <a:pt x="18563" y="2992"/>
                  </a:lnTo>
                  <a:lnTo>
                    <a:pt x="18783" y="2772"/>
                  </a:lnTo>
                  <a:lnTo>
                    <a:pt x="19179" y="2332"/>
                  </a:lnTo>
                  <a:lnTo>
                    <a:pt x="19531" y="1936"/>
                  </a:lnTo>
                  <a:lnTo>
                    <a:pt x="19883" y="1584"/>
                  </a:lnTo>
                  <a:lnTo>
                    <a:pt x="20103" y="1452"/>
                  </a:lnTo>
                  <a:lnTo>
                    <a:pt x="20279" y="1408"/>
                  </a:lnTo>
                  <a:lnTo>
                    <a:pt x="20543" y="1320"/>
                  </a:lnTo>
                  <a:lnTo>
                    <a:pt x="20763" y="1320"/>
                  </a:lnTo>
                  <a:lnTo>
                    <a:pt x="21027" y="1364"/>
                  </a:lnTo>
                  <a:lnTo>
                    <a:pt x="21246" y="1452"/>
                  </a:lnTo>
                  <a:lnTo>
                    <a:pt x="21466" y="1584"/>
                  </a:lnTo>
                  <a:lnTo>
                    <a:pt x="21642" y="1716"/>
                  </a:lnTo>
                  <a:lnTo>
                    <a:pt x="22038" y="2068"/>
                  </a:lnTo>
                  <a:lnTo>
                    <a:pt x="22390" y="2508"/>
                  </a:lnTo>
                  <a:lnTo>
                    <a:pt x="22786" y="2948"/>
                  </a:lnTo>
                  <a:lnTo>
                    <a:pt x="23006" y="3168"/>
                  </a:lnTo>
                  <a:lnTo>
                    <a:pt x="23226" y="3388"/>
                  </a:lnTo>
                  <a:lnTo>
                    <a:pt x="23490" y="3520"/>
                  </a:lnTo>
                  <a:lnTo>
                    <a:pt x="23754" y="3652"/>
                  </a:lnTo>
                  <a:lnTo>
                    <a:pt x="24062" y="3696"/>
                  </a:lnTo>
                  <a:lnTo>
                    <a:pt x="24370" y="3740"/>
                  </a:lnTo>
                  <a:lnTo>
                    <a:pt x="24678" y="3696"/>
                  </a:lnTo>
                  <a:lnTo>
                    <a:pt x="24942" y="3608"/>
                  </a:lnTo>
                  <a:lnTo>
                    <a:pt x="25161" y="3476"/>
                  </a:lnTo>
                  <a:lnTo>
                    <a:pt x="25381" y="3300"/>
                  </a:lnTo>
                  <a:lnTo>
                    <a:pt x="25733" y="2948"/>
                  </a:lnTo>
                  <a:lnTo>
                    <a:pt x="26041" y="2552"/>
                  </a:lnTo>
                  <a:lnTo>
                    <a:pt x="26305" y="2200"/>
                  </a:lnTo>
                  <a:lnTo>
                    <a:pt x="26613" y="1848"/>
                  </a:lnTo>
                  <a:lnTo>
                    <a:pt x="26789" y="1716"/>
                  </a:lnTo>
                  <a:lnTo>
                    <a:pt x="26965" y="1628"/>
                  </a:lnTo>
                  <a:lnTo>
                    <a:pt x="27141" y="1540"/>
                  </a:lnTo>
                  <a:lnTo>
                    <a:pt x="27361" y="1452"/>
                  </a:lnTo>
                  <a:lnTo>
                    <a:pt x="27889" y="1452"/>
                  </a:lnTo>
                  <a:lnTo>
                    <a:pt x="28109" y="1540"/>
                  </a:lnTo>
                  <a:lnTo>
                    <a:pt x="28329" y="1628"/>
                  </a:lnTo>
                  <a:lnTo>
                    <a:pt x="28769" y="1936"/>
                  </a:lnTo>
                  <a:lnTo>
                    <a:pt x="29164" y="2288"/>
                  </a:lnTo>
                  <a:lnTo>
                    <a:pt x="29648" y="2640"/>
                  </a:lnTo>
                  <a:lnTo>
                    <a:pt x="29912" y="2816"/>
                  </a:lnTo>
                  <a:lnTo>
                    <a:pt x="30176" y="2992"/>
                  </a:lnTo>
                  <a:lnTo>
                    <a:pt x="30440" y="3080"/>
                  </a:lnTo>
                  <a:lnTo>
                    <a:pt x="30748" y="3168"/>
                  </a:lnTo>
                  <a:lnTo>
                    <a:pt x="31056" y="3168"/>
                  </a:lnTo>
                  <a:lnTo>
                    <a:pt x="31408" y="3124"/>
                  </a:lnTo>
                  <a:lnTo>
                    <a:pt x="31716" y="2992"/>
                  </a:lnTo>
                  <a:lnTo>
                    <a:pt x="31980" y="2860"/>
                  </a:lnTo>
                  <a:lnTo>
                    <a:pt x="32200" y="2684"/>
                  </a:lnTo>
                  <a:lnTo>
                    <a:pt x="32420" y="2508"/>
                  </a:lnTo>
                  <a:lnTo>
                    <a:pt x="32816" y="2068"/>
                  </a:lnTo>
                  <a:lnTo>
                    <a:pt x="33123" y="1584"/>
                  </a:lnTo>
                  <a:lnTo>
                    <a:pt x="33387" y="1188"/>
                  </a:lnTo>
                  <a:lnTo>
                    <a:pt x="33651" y="880"/>
                  </a:lnTo>
                  <a:lnTo>
                    <a:pt x="33783" y="792"/>
                  </a:lnTo>
                  <a:lnTo>
                    <a:pt x="33915" y="704"/>
                  </a:lnTo>
                  <a:lnTo>
                    <a:pt x="34047" y="616"/>
                  </a:lnTo>
                  <a:lnTo>
                    <a:pt x="34355" y="616"/>
                  </a:lnTo>
                  <a:lnTo>
                    <a:pt x="34531" y="704"/>
                  </a:lnTo>
                  <a:lnTo>
                    <a:pt x="34751" y="836"/>
                  </a:lnTo>
                  <a:lnTo>
                    <a:pt x="34971" y="1100"/>
                  </a:lnTo>
                  <a:lnTo>
                    <a:pt x="35235" y="1452"/>
                  </a:lnTo>
                  <a:lnTo>
                    <a:pt x="35543" y="1936"/>
                  </a:lnTo>
                  <a:lnTo>
                    <a:pt x="35851" y="2552"/>
                  </a:lnTo>
                  <a:lnTo>
                    <a:pt x="36159" y="3344"/>
                  </a:lnTo>
                  <a:lnTo>
                    <a:pt x="36730" y="3124"/>
                  </a:lnTo>
                  <a:lnTo>
                    <a:pt x="36423" y="2376"/>
                  </a:lnTo>
                  <a:lnTo>
                    <a:pt x="36115" y="1760"/>
                  </a:lnTo>
                  <a:lnTo>
                    <a:pt x="35807" y="1232"/>
                  </a:lnTo>
                  <a:lnTo>
                    <a:pt x="35499" y="792"/>
                  </a:lnTo>
                  <a:lnTo>
                    <a:pt x="35191" y="440"/>
                  </a:lnTo>
                  <a:lnTo>
                    <a:pt x="34883" y="221"/>
                  </a:lnTo>
                  <a:lnTo>
                    <a:pt x="34531" y="89"/>
                  </a:lnTo>
                  <a:lnTo>
                    <a:pt x="3422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8"/>
            <p:cNvSpPr/>
            <p:nvPr/>
          </p:nvSpPr>
          <p:spPr>
            <a:xfrm>
              <a:off x="242500" y="2503925"/>
              <a:ext cx="912800" cy="90200"/>
            </a:xfrm>
            <a:custGeom>
              <a:avLst/>
              <a:gdLst/>
              <a:ahLst/>
              <a:cxnLst/>
              <a:rect l="l" t="t" r="r" b="b"/>
              <a:pathLst>
                <a:path w="36512" h="3608" extrusionOk="0">
                  <a:moveTo>
                    <a:pt x="3652" y="1"/>
                  </a:moveTo>
                  <a:lnTo>
                    <a:pt x="3476" y="89"/>
                  </a:lnTo>
                  <a:lnTo>
                    <a:pt x="3300" y="221"/>
                  </a:lnTo>
                  <a:lnTo>
                    <a:pt x="3168" y="309"/>
                  </a:lnTo>
                  <a:lnTo>
                    <a:pt x="2860" y="661"/>
                  </a:lnTo>
                  <a:lnTo>
                    <a:pt x="2596" y="1012"/>
                  </a:lnTo>
                  <a:lnTo>
                    <a:pt x="2332" y="1320"/>
                  </a:lnTo>
                  <a:lnTo>
                    <a:pt x="2068" y="1628"/>
                  </a:lnTo>
                  <a:lnTo>
                    <a:pt x="1936" y="1716"/>
                  </a:lnTo>
                  <a:lnTo>
                    <a:pt x="1760" y="1804"/>
                  </a:lnTo>
                  <a:lnTo>
                    <a:pt x="1629" y="1892"/>
                  </a:lnTo>
                  <a:lnTo>
                    <a:pt x="1453" y="1892"/>
                  </a:lnTo>
                  <a:lnTo>
                    <a:pt x="1145" y="1848"/>
                  </a:lnTo>
                  <a:lnTo>
                    <a:pt x="837" y="1804"/>
                  </a:lnTo>
                  <a:lnTo>
                    <a:pt x="573" y="1672"/>
                  </a:lnTo>
                  <a:lnTo>
                    <a:pt x="397" y="1584"/>
                  </a:lnTo>
                  <a:lnTo>
                    <a:pt x="1" y="2024"/>
                  </a:lnTo>
                  <a:lnTo>
                    <a:pt x="265" y="2200"/>
                  </a:lnTo>
                  <a:lnTo>
                    <a:pt x="661" y="2332"/>
                  </a:lnTo>
                  <a:lnTo>
                    <a:pt x="1057" y="2464"/>
                  </a:lnTo>
                  <a:lnTo>
                    <a:pt x="1453" y="2508"/>
                  </a:lnTo>
                  <a:lnTo>
                    <a:pt x="1717" y="2464"/>
                  </a:lnTo>
                  <a:lnTo>
                    <a:pt x="1980" y="2376"/>
                  </a:lnTo>
                  <a:lnTo>
                    <a:pt x="2200" y="2288"/>
                  </a:lnTo>
                  <a:lnTo>
                    <a:pt x="2420" y="2112"/>
                  </a:lnTo>
                  <a:lnTo>
                    <a:pt x="2772" y="1760"/>
                  </a:lnTo>
                  <a:lnTo>
                    <a:pt x="3080" y="1364"/>
                  </a:lnTo>
                  <a:lnTo>
                    <a:pt x="3300" y="1056"/>
                  </a:lnTo>
                  <a:lnTo>
                    <a:pt x="3476" y="836"/>
                  </a:lnTo>
                  <a:lnTo>
                    <a:pt x="3696" y="661"/>
                  </a:lnTo>
                  <a:lnTo>
                    <a:pt x="3828" y="617"/>
                  </a:lnTo>
                  <a:lnTo>
                    <a:pt x="3916" y="573"/>
                  </a:lnTo>
                  <a:lnTo>
                    <a:pt x="4048" y="573"/>
                  </a:lnTo>
                  <a:lnTo>
                    <a:pt x="4136" y="617"/>
                  </a:lnTo>
                  <a:lnTo>
                    <a:pt x="4356" y="792"/>
                  </a:lnTo>
                  <a:lnTo>
                    <a:pt x="4576" y="1056"/>
                  </a:lnTo>
                  <a:lnTo>
                    <a:pt x="4796" y="1452"/>
                  </a:lnTo>
                  <a:lnTo>
                    <a:pt x="5060" y="1848"/>
                  </a:lnTo>
                  <a:lnTo>
                    <a:pt x="5368" y="2288"/>
                  </a:lnTo>
                  <a:lnTo>
                    <a:pt x="5544" y="2464"/>
                  </a:lnTo>
                  <a:lnTo>
                    <a:pt x="5763" y="2596"/>
                  </a:lnTo>
                  <a:lnTo>
                    <a:pt x="5983" y="2728"/>
                  </a:lnTo>
                  <a:lnTo>
                    <a:pt x="6247" y="2816"/>
                  </a:lnTo>
                  <a:lnTo>
                    <a:pt x="6555" y="2860"/>
                  </a:lnTo>
                  <a:lnTo>
                    <a:pt x="6863" y="2816"/>
                  </a:lnTo>
                  <a:lnTo>
                    <a:pt x="7171" y="2728"/>
                  </a:lnTo>
                  <a:lnTo>
                    <a:pt x="7435" y="2552"/>
                  </a:lnTo>
                  <a:lnTo>
                    <a:pt x="7699" y="2376"/>
                  </a:lnTo>
                  <a:lnTo>
                    <a:pt x="7919" y="2156"/>
                  </a:lnTo>
                  <a:lnTo>
                    <a:pt x="8359" y="1672"/>
                  </a:lnTo>
                  <a:lnTo>
                    <a:pt x="8799" y="1188"/>
                  </a:lnTo>
                  <a:lnTo>
                    <a:pt x="9151" y="880"/>
                  </a:lnTo>
                  <a:lnTo>
                    <a:pt x="9327" y="749"/>
                  </a:lnTo>
                  <a:lnTo>
                    <a:pt x="9502" y="705"/>
                  </a:lnTo>
                  <a:lnTo>
                    <a:pt x="9678" y="661"/>
                  </a:lnTo>
                  <a:lnTo>
                    <a:pt x="9898" y="705"/>
                  </a:lnTo>
                  <a:lnTo>
                    <a:pt x="10030" y="749"/>
                  </a:lnTo>
                  <a:lnTo>
                    <a:pt x="10162" y="836"/>
                  </a:lnTo>
                  <a:lnTo>
                    <a:pt x="10382" y="1012"/>
                  </a:lnTo>
                  <a:lnTo>
                    <a:pt x="10558" y="1320"/>
                  </a:lnTo>
                  <a:lnTo>
                    <a:pt x="10734" y="1628"/>
                  </a:lnTo>
                  <a:lnTo>
                    <a:pt x="10998" y="2024"/>
                  </a:lnTo>
                  <a:lnTo>
                    <a:pt x="11306" y="2376"/>
                  </a:lnTo>
                  <a:lnTo>
                    <a:pt x="11482" y="2552"/>
                  </a:lnTo>
                  <a:lnTo>
                    <a:pt x="11658" y="2684"/>
                  </a:lnTo>
                  <a:lnTo>
                    <a:pt x="11878" y="2816"/>
                  </a:lnTo>
                  <a:lnTo>
                    <a:pt x="12142" y="2904"/>
                  </a:lnTo>
                  <a:lnTo>
                    <a:pt x="12582" y="2904"/>
                  </a:lnTo>
                  <a:lnTo>
                    <a:pt x="12802" y="2860"/>
                  </a:lnTo>
                  <a:lnTo>
                    <a:pt x="12978" y="2816"/>
                  </a:lnTo>
                  <a:lnTo>
                    <a:pt x="13286" y="2640"/>
                  </a:lnTo>
                  <a:lnTo>
                    <a:pt x="13549" y="2420"/>
                  </a:lnTo>
                  <a:lnTo>
                    <a:pt x="13769" y="2244"/>
                  </a:lnTo>
                  <a:lnTo>
                    <a:pt x="13989" y="2112"/>
                  </a:lnTo>
                  <a:lnTo>
                    <a:pt x="14253" y="1980"/>
                  </a:lnTo>
                  <a:lnTo>
                    <a:pt x="14561" y="1892"/>
                  </a:lnTo>
                  <a:lnTo>
                    <a:pt x="15177" y="1892"/>
                  </a:lnTo>
                  <a:lnTo>
                    <a:pt x="15441" y="1980"/>
                  </a:lnTo>
                  <a:lnTo>
                    <a:pt x="15661" y="2068"/>
                  </a:lnTo>
                  <a:lnTo>
                    <a:pt x="15881" y="2200"/>
                  </a:lnTo>
                  <a:lnTo>
                    <a:pt x="16145" y="2376"/>
                  </a:lnTo>
                  <a:lnTo>
                    <a:pt x="16585" y="2772"/>
                  </a:lnTo>
                  <a:lnTo>
                    <a:pt x="16937" y="3080"/>
                  </a:lnTo>
                  <a:lnTo>
                    <a:pt x="17332" y="3344"/>
                  </a:lnTo>
                  <a:lnTo>
                    <a:pt x="17552" y="3476"/>
                  </a:lnTo>
                  <a:lnTo>
                    <a:pt x="17772" y="3564"/>
                  </a:lnTo>
                  <a:lnTo>
                    <a:pt x="17992" y="3608"/>
                  </a:lnTo>
                  <a:lnTo>
                    <a:pt x="18432" y="3608"/>
                  </a:lnTo>
                  <a:lnTo>
                    <a:pt x="18696" y="3520"/>
                  </a:lnTo>
                  <a:lnTo>
                    <a:pt x="18960" y="3432"/>
                  </a:lnTo>
                  <a:lnTo>
                    <a:pt x="19224" y="3256"/>
                  </a:lnTo>
                  <a:lnTo>
                    <a:pt x="19444" y="3080"/>
                  </a:lnTo>
                  <a:lnTo>
                    <a:pt x="19620" y="2816"/>
                  </a:lnTo>
                  <a:lnTo>
                    <a:pt x="19928" y="2332"/>
                  </a:lnTo>
                  <a:lnTo>
                    <a:pt x="20236" y="1804"/>
                  </a:lnTo>
                  <a:lnTo>
                    <a:pt x="20412" y="1408"/>
                  </a:lnTo>
                  <a:lnTo>
                    <a:pt x="20632" y="1056"/>
                  </a:lnTo>
                  <a:lnTo>
                    <a:pt x="20764" y="924"/>
                  </a:lnTo>
                  <a:lnTo>
                    <a:pt x="20896" y="792"/>
                  </a:lnTo>
                  <a:lnTo>
                    <a:pt x="21028" y="749"/>
                  </a:lnTo>
                  <a:lnTo>
                    <a:pt x="21159" y="705"/>
                  </a:lnTo>
                  <a:lnTo>
                    <a:pt x="21291" y="705"/>
                  </a:lnTo>
                  <a:lnTo>
                    <a:pt x="21423" y="749"/>
                  </a:lnTo>
                  <a:lnTo>
                    <a:pt x="21555" y="836"/>
                  </a:lnTo>
                  <a:lnTo>
                    <a:pt x="21687" y="968"/>
                  </a:lnTo>
                  <a:lnTo>
                    <a:pt x="21907" y="1276"/>
                  </a:lnTo>
                  <a:lnTo>
                    <a:pt x="22215" y="1716"/>
                  </a:lnTo>
                  <a:lnTo>
                    <a:pt x="22523" y="2244"/>
                  </a:lnTo>
                  <a:lnTo>
                    <a:pt x="22919" y="2728"/>
                  </a:lnTo>
                  <a:lnTo>
                    <a:pt x="23139" y="2948"/>
                  </a:lnTo>
                  <a:lnTo>
                    <a:pt x="23359" y="3124"/>
                  </a:lnTo>
                  <a:lnTo>
                    <a:pt x="23623" y="3256"/>
                  </a:lnTo>
                  <a:lnTo>
                    <a:pt x="23931" y="3344"/>
                  </a:lnTo>
                  <a:lnTo>
                    <a:pt x="24283" y="3388"/>
                  </a:lnTo>
                  <a:lnTo>
                    <a:pt x="24591" y="3344"/>
                  </a:lnTo>
                  <a:lnTo>
                    <a:pt x="24855" y="3256"/>
                  </a:lnTo>
                  <a:lnTo>
                    <a:pt x="25162" y="3124"/>
                  </a:lnTo>
                  <a:lnTo>
                    <a:pt x="25382" y="2948"/>
                  </a:lnTo>
                  <a:lnTo>
                    <a:pt x="25646" y="2728"/>
                  </a:lnTo>
                  <a:lnTo>
                    <a:pt x="26086" y="2288"/>
                  </a:lnTo>
                  <a:lnTo>
                    <a:pt x="26482" y="1892"/>
                  </a:lnTo>
                  <a:lnTo>
                    <a:pt x="26878" y="1584"/>
                  </a:lnTo>
                  <a:lnTo>
                    <a:pt x="27098" y="1452"/>
                  </a:lnTo>
                  <a:lnTo>
                    <a:pt x="27318" y="1364"/>
                  </a:lnTo>
                  <a:lnTo>
                    <a:pt x="27802" y="1364"/>
                  </a:lnTo>
                  <a:lnTo>
                    <a:pt x="28022" y="1408"/>
                  </a:lnTo>
                  <a:lnTo>
                    <a:pt x="28154" y="1496"/>
                  </a:lnTo>
                  <a:lnTo>
                    <a:pt x="28462" y="1672"/>
                  </a:lnTo>
                  <a:lnTo>
                    <a:pt x="28682" y="1980"/>
                  </a:lnTo>
                  <a:lnTo>
                    <a:pt x="28901" y="2288"/>
                  </a:lnTo>
                  <a:lnTo>
                    <a:pt x="29165" y="2640"/>
                  </a:lnTo>
                  <a:lnTo>
                    <a:pt x="29473" y="2992"/>
                  </a:lnTo>
                  <a:lnTo>
                    <a:pt x="29649" y="3124"/>
                  </a:lnTo>
                  <a:lnTo>
                    <a:pt x="29869" y="3256"/>
                  </a:lnTo>
                  <a:lnTo>
                    <a:pt x="30089" y="3344"/>
                  </a:lnTo>
                  <a:lnTo>
                    <a:pt x="30353" y="3432"/>
                  </a:lnTo>
                  <a:lnTo>
                    <a:pt x="30705" y="3432"/>
                  </a:lnTo>
                  <a:lnTo>
                    <a:pt x="31013" y="3388"/>
                  </a:lnTo>
                  <a:lnTo>
                    <a:pt x="31321" y="3344"/>
                  </a:lnTo>
                  <a:lnTo>
                    <a:pt x="31585" y="3212"/>
                  </a:lnTo>
                  <a:lnTo>
                    <a:pt x="31893" y="3036"/>
                  </a:lnTo>
                  <a:lnTo>
                    <a:pt x="32113" y="2860"/>
                  </a:lnTo>
                  <a:lnTo>
                    <a:pt x="32597" y="2464"/>
                  </a:lnTo>
                  <a:lnTo>
                    <a:pt x="33036" y="2112"/>
                  </a:lnTo>
                  <a:lnTo>
                    <a:pt x="33432" y="1848"/>
                  </a:lnTo>
                  <a:lnTo>
                    <a:pt x="33652" y="1716"/>
                  </a:lnTo>
                  <a:lnTo>
                    <a:pt x="33872" y="1672"/>
                  </a:lnTo>
                  <a:lnTo>
                    <a:pt x="34312" y="1672"/>
                  </a:lnTo>
                  <a:lnTo>
                    <a:pt x="34576" y="1760"/>
                  </a:lnTo>
                  <a:lnTo>
                    <a:pt x="34796" y="1892"/>
                  </a:lnTo>
                  <a:lnTo>
                    <a:pt x="35280" y="2244"/>
                  </a:lnTo>
                  <a:lnTo>
                    <a:pt x="35676" y="2596"/>
                  </a:lnTo>
                  <a:lnTo>
                    <a:pt x="35984" y="2992"/>
                  </a:lnTo>
                  <a:lnTo>
                    <a:pt x="36512" y="2728"/>
                  </a:lnTo>
                  <a:lnTo>
                    <a:pt x="36336" y="2464"/>
                  </a:lnTo>
                  <a:lnTo>
                    <a:pt x="36160" y="2244"/>
                  </a:lnTo>
                  <a:lnTo>
                    <a:pt x="35896" y="1980"/>
                  </a:lnTo>
                  <a:lnTo>
                    <a:pt x="35632" y="1760"/>
                  </a:lnTo>
                  <a:lnTo>
                    <a:pt x="35368" y="1540"/>
                  </a:lnTo>
                  <a:lnTo>
                    <a:pt x="35060" y="1364"/>
                  </a:lnTo>
                  <a:lnTo>
                    <a:pt x="34752" y="1232"/>
                  </a:lnTo>
                  <a:lnTo>
                    <a:pt x="34488" y="1100"/>
                  </a:lnTo>
                  <a:lnTo>
                    <a:pt x="34136" y="1056"/>
                  </a:lnTo>
                  <a:lnTo>
                    <a:pt x="33828" y="1056"/>
                  </a:lnTo>
                  <a:lnTo>
                    <a:pt x="33520" y="1144"/>
                  </a:lnTo>
                  <a:lnTo>
                    <a:pt x="33212" y="1276"/>
                  </a:lnTo>
                  <a:lnTo>
                    <a:pt x="32948" y="1408"/>
                  </a:lnTo>
                  <a:lnTo>
                    <a:pt x="32684" y="1628"/>
                  </a:lnTo>
                  <a:lnTo>
                    <a:pt x="32201" y="2024"/>
                  </a:lnTo>
                  <a:lnTo>
                    <a:pt x="31805" y="2332"/>
                  </a:lnTo>
                  <a:lnTo>
                    <a:pt x="31365" y="2640"/>
                  </a:lnTo>
                  <a:lnTo>
                    <a:pt x="31145" y="2728"/>
                  </a:lnTo>
                  <a:lnTo>
                    <a:pt x="30925" y="2816"/>
                  </a:lnTo>
                  <a:lnTo>
                    <a:pt x="30705" y="2860"/>
                  </a:lnTo>
                  <a:lnTo>
                    <a:pt x="30485" y="2816"/>
                  </a:lnTo>
                  <a:lnTo>
                    <a:pt x="30265" y="2772"/>
                  </a:lnTo>
                  <a:lnTo>
                    <a:pt x="30133" y="2728"/>
                  </a:lnTo>
                  <a:lnTo>
                    <a:pt x="29869" y="2508"/>
                  </a:lnTo>
                  <a:lnTo>
                    <a:pt x="29605" y="2244"/>
                  </a:lnTo>
                  <a:lnTo>
                    <a:pt x="29385" y="1936"/>
                  </a:lnTo>
                  <a:lnTo>
                    <a:pt x="29121" y="1584"/>
                  </a:lnTo>
                  <a:lnTo>
                    <a:pt x="28813" y="1232"/>
                  </a:lnTo>
                  <a:lnTo>
                    <a:pt x="28638" y="1100"/>
                  </a:lnTo>
                  <a:lnTo>
                    <a:pt x="28418" y="968"/>
                  </a:lnTo>
                  <a:lnTo>
                    <a:pt x="28198" y="836"/>
                  </a:lnTo>
                  <a:lnTo>
                    <a:pt x="27934" y="792"/>
                  </a:lnTo>
                  <a:lnTo>
                    <a:pt x="27582" y="749"/>
                  </a:lnTo>
                  <a:lnTo>
                    <a:pt x="27230" y="792"/>
                  </a:lnTo>
                  <a:lnTo>
                    <a:pt x="26922" y="880"/>
                  </a:lnTo>
                  <a:lnTo>
                    <a:pt x="26658" y="1012"/>
                  </a:lnTo>
                  <a:lnTo>
                    <a:pt x="26350" y="1232"/>
                  </a:lnTo>
                  <a:lnTo>
                    <a:pt x="26130" y="1408"/>
                  </a:lnTo>
                  <a:lnTo>
                    <a:pt x="25646" y="1892"/>
                  </a:lnTo>
                  <a:lnTo>
                    <a:pt x="25250" y="2288"/>
                  </a:lnTo>
                  <a:lnTo>
                    <a:pt x="24899" y="2596"/>
                  </a:lnTo>
                  <a:lnTo>
                    <a:pt x="24679" y="2684"/>
                  </a:lnTo>
                  <a:lnTo>
                    <a:pt x="24503" y="2772"/>
                  </a:lnTo>
                  <a:lnTo>
                    <a:pt x="24063" y="2772"/>
                  </a:lnTo>
                  <a:lnTo>
                    <a:pt x="23843" y="2684"/>
                  </a:lnTo>
                  <a:lnTo>
                    <a:pt x="23667" y="2596"/>
                  </a:lnTo>
                  <a:lnTo>
                    <a:pt x="23491" y="2420"/>
                  </a:lnTo>
                  <a:lnTo>
                    <a:pt x="23315" y="2288"/>
                  </a:lnTo>
                  <a:lnTo>
                    <a:pt x="23007" y="1848"/>
                  </a:lnTo>
                  <a:lnTo>
                    <a:pt x="22699" y="1408"/>
                  </a:lnTo>
                  <a:lnTo>
                    <a:pt x="22391" y="924"/>
                  </a:lnTo>
                  <a:lnTo>
                    <a:pt x="22215" y="705"/>
                  </a:lnTo>
                  <a:lnTo>
                    <a:pt x="22039" y="485"/>
                  </a:lnTo>
                  <a:lnTo>
                    <a:pt x="21863" y="309"/>
                  </a:lnTo>
                  <a:lnTo>
                    <a:pt x="21643" y="177"/>
                  </a:lnTo>
                  <a:lnTo>
                    <a:pt x="21379" y="133"/>
                  </a:lnTo>
                  <a:lnTo>
                    <a:pt x="21115" y="133"/>
                  </a:lnTo>
                  <a:lnTo>
                    <a:pt x="20852" y="177"/>
                  </a:lnTo>
                  <a:lnTo>
                    <a:pt x="20632" y="265"/>
                  </a:lnTo>
                  <a:lnTo>
                    <a:pt x="20412" y="397"/>
                  </a:lnTo>
                  <a:lnTo>
                    <a:pt x="20236" y="617"/>
                  </a:lnTo>
                  <a:lnTo>
                    <a:pt x="19928" y="1056"/>
                  </a:lnTo>
                  <a:lnTo>
                    <a:pt x="19664" y="1540"/>
                  </a:lnTo>
                  <a:lnTo>
                    <a:pt x="19444" y="1980"/>
                  </a:lnTo>
                  <a:lnTo>
                    <a:pt x="19180" y="2420"/>
                  </a:lnTo>
                  <a:lnTo>
                    <a:pt x="19048" y="2596"/>
                  </a:lnTo>
                  <a:lnTo>
                    <a:pt x="18872" y="2772"/>
                  </a:lnTo>
                  <a:lnTo>
                    <a:pt x="18696" y="2860"/>
                  </a:lnTo>
                  <a:lnTo>
                    <a:pt x="18520" y="2992"/>
                  </a:lnTo>
                  <a:lnTo>
                    <a:pt x="18300" y="2992"/>
                  </a:lnTo>
                  <a:lnTo>
                    <a:pt x="18124" y="3036"/>
                  </a:lnTo>
                  <a:lnTo>
                    <a:pt x="17948" y="2992"/>
                  </a:lnTo>
                  <a:lnTo>
                    <a:pt x="17772" y="2904"/>
                  </a:lnTo>
                  <a:lnTo>
                    <a:pt x="17376" y="2640"/>
                  </a:lnTo>
                  <a:lnTo>
                    <a:pt x="16981" y="2288"/>
                  </a:lnTo>
                  <a:lnTo>
                    <a:pt x="16497" y="1892"/>
                  </a:lnTo>
                  <a:lnTo>
                    <a:pt x="16189" y="1716"/>
                  </a:lnTo>
                  <a:lnTo>
                    <a:pt x="15925" y="1540"/>
                  </a:lnTo>
                  <a:lnTo>
                    <a:pt x="15573" y="1408"/>
                  </a:lnTo>
                  <a:lnTo>
                    <a:pt x="15265" y="1320"/>
                  </a:lnTo>
                  <a:lnTo>
                    <a:pt x="14869" y="1276"/>
                  </a:lnTo>
                  <a:lnTo>
                    <a:pt x="14473" y="1320"/>
                  </a:lnTo>
                  <a:lnTo>
                    <a:pt x="14077" y="1408"/>
                  </a:lnTo>
                  <a:lnTo>
                    <a:pt x="13725" y="1584"/>
                  </a:lnTo>
                  <a:lnTo>
                    <a:pt x="13417" y="1760"/>
                  </a:lnTo>
                  <a:lnTo>
                    <a:pt x="13198" y="1980"/>
                  </a:lnTo>
                  <a:lnTo>
                    <a:pt x="12934" y="2156"/>
                  </a:lnTo>
                  <a:lnTo>
                    <a:pt x="12714" y="2288"/>
                  </a:lnTo>
                  <a:lnTo>
                    <a:pt x="12538" y="2332"/>
                  </a:lnTo>
                  <a:lnTo>
                    <a:pt x="12274" y="2288"/>
                  </a:lnTo>
                  <a:lnTo>
                    <a:pt x="12098" y="2244"/>
                  </a:lnTo>
                  <a:lnTo>
                    <a:pt x="11966" y="2156"/>
                  </a:lnTo>
                  <a:lnTo>
                    <a:pt x="11702" y="1936"/>
                  </a:lnTo>
                  <a:lnTo>
                    <a:pt x="11482" y="1628"/>
                  </a:lnTo>
                  <a:lnTo>
                    <a:pt x="11262" y="1320"/>
                  </a:lnTo>
                  <a:lnTo>
                    <a:pt x="11042" y="924"/>
                  </a:lnTo>
                  <a:lnTo>
                    <a:pt x="10778" y="617"/>
                  </a:lnTo>
                  <a:lnTo>
                    <a:pt x="10602" y="441"/>
                  </a:lnTo>
                  <a:lnTo>
                    <a:pt x="10426" y="309"/>
                  </a:lnTo>
                  <a:lnTo>
                    <a:pt x="10250" y="221"/>
                  </a:lnTo>
                  <a:lnTo>
                    <a:pt x="10030" y="133"/>
                  </a:lnTo>
                  <a:lnTo>
                    <a:pt x="9722" y="89"/>
                  </a:lnTo>
                  <a:lnTo>
                    <a:pt x="9415" y="89"/>
                  </a:lnTo>
                  <a:lnTo>
                    <a:pt x="9107" y="221"/>
                  </a:lnTo>
                  <a:lnTo>
                    <a:pt x="8843" y="353"/>
                  </a:lnTo>
                  <a:lnTo>
                    <a:pt x="8623" y="529"/>
                  </a:lnTo>
                  <a:lnTo>
                    <a:pt x="8359" y="749"/>
                  </a:lnTo>
                  <a:lnTo>
                    <a:pt x="7919" y="1232"/>
                  </a:lnTo>
                  <a:lnTo>
                    <a:pt x="7523" y="1672"/>
                  </a:lnTo>
                  <a:lnTo>
                    <a:pt x="7171" y="2024"/>
                  </a:lnTo>
                  <a:lnTo>
                    <a:pt x="6995" y="2112"/>
                  </a:lnTo>
                  <a:lnTo>
                    <a:pt x="6775" y="2200"/>
                  </a:lnTo>
                  <a:lnTo>
                    <a:pt x="6599" y="2244"/>
                  </a:lnTo>
                  <a:lnTo>
                    <a:pt x="6379" y="2244"/>
                  </a:lnTo>
                  <a:lnTo>
                    <a:pt x="6203" y="2156"/>
                  </a:lnTo>
                  <a:lnTo>
                    <a:pt x="6027" y="2068"/>
                  </a:lnTo>
                  <a:lnTo>
                    <a:pt x="5763" y="1804"/>
                  </a:lnTo>
                  <a:lnTo>
                    <a:pt x="5544" y="1496"/>
                  </a:lnTo>
                  <a:lnTo>
                    <a:pt x="5324" y="1144"/>
                  </a:lnTo>
                  <a:lnTo>
                    <a:pt x="5016" y="705"/>
                  </a:lnTo>
                  <a:lnTo>
                    <a:pt x="4884" y="485"/>
                  </a:lnTo>
                  <a:lnTo>
                    <a:pt x="4708" y="309"/>
                  </a:lnTo>
                  <a:lnTo>
                    <a:pt x="4532" y="177"/>
                  </a:lnTo>
                  <a:lnTo>
                    <a:pt x="4356" y="45"/>
                  </a:lnTo>
                  <a:lnTo>
                    <a:pt x="413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8"/>
            <p:cNvSpPr/>
            <p:nvPr/>
          </p:nvSpPr>
          <p:spPr>
            <a:xfrm>
              <a:off x="242500" y="2572100"/>
              <a:ext cx="909500" cy="86925"/>
            </a:xfrm>
            <a:custGeom>
              <a:avLst/>
              <a:gdLst/>
              <a:ahLst/>
              <a:cxnLst/>
              <a:rect l="l" t="t" r="r" b="b"/>
              <a:pathLst>
                <a:path w="36380" h="3477" extrusionOk="0">
                  <a:moveTo>
                    <a:pt x="4180" y="1"/>
                  </a:moveTo>
                  <a:lnTo>
                    <a:pt x="3916" y="45"/>
                  </a:lnTo>
                  <a:lnTo>
                    <a:pt x="3696" y="133"/>
                  </a:lnTo>
                  <a:lnTo>
                    <a:pt x="3476" y="221"/>
                  </a:lnTo>
                  <a:lnTo>
                    <a:pt x="3124" y="485"/>
                  </a:lnTo>
                  <a:lnTo>
                    <a:pt x="2816" y="793"/>
                  </a:lnTo>
                  <a:lnTo>
                    <a:pt x="2552" y="1101"/>
                  </a:lnTo>
                  <a:lnTo>
                    <a:pt x="2288" y="1409"/>
                  </a:lnTo>
                  <a:lnTo>
                    <a:pt x="2024" y="1673"/>
                  </a:lnTo>
                  <a:lnTo>
                    <a:pt x="1848" y="1761"/>
                  </a:lnTo>
                  <a:lnTo>
                    <a:pt x="1717" y="1849"/>
                  </a:lnTo>
                  <a:lnTo>
                    <a:pt x="1541" y="1892"/>
                  </a:lnTo>
                  <a:lnTo>
                    <a:pt x="1365" y="1892"/>
                  </a:lnTo>
                  <a:lnTo>
                    <a:pt x="1145" y="1849"/>
                  </a:lnTo>
                  <a:lnTo>
                    <a:pt x="881" y="1761"/>
                  </a:lnTo>
                  <a:lnTo>
                    <a:pt x="661" y="1629"/>
                  </a:lnTo>
                  <a:lnTo>
                    <a:pt x="397" y="1453"/>
                  </a:lnTo>
                  <a:lnTo>
                    <a:pt x="1" y="1892"/>
                  </a:lnTo>
                  <a:lnTo>
                    <a:pt x="353" y="2156"/>
                  </a:lnTo>
                  <a:lnTo>
                    <a:pt x="661" y="2332"/>
                  </a:lnTo>
                  <a:lnTo>
                    <a:pt x="1013" y="2464"/>
                  </a:lnTo>
                  <a:lnTo>
                    <a:pt x="1365" y="2508"/>
                  </a:lnTo>
                  <a:lnTo>
                    <a:pt x="1629" y="2464"/>
                  </a:lnTo>
                  <a:lnTo>
                    <a:pt x="1892" y="2420"/>
                  </a:lnTo>
                  <a:lnTo>
                    <a:pt x="2112" y="2288"/>
                  </a:lnTo>
                  <a:lnTo>
                    <a:pt x="2332" y="2156"/>
                  </a:lnTo>
                  <a:lnTo>
                    <a:pt x="2684" y="1849"/>
                  </a:lnTo>
                  <a:lnTo>
                    <a:pt x="3036" y="1497"/>
                  </a:lnTo>
                  <a:lnTo>
                    <a:pt x="3256" y="1189"/>
                  </a:lnTo>
                  <a:lnTo>
                    <a:pt x="3520" y="969"/>
                  </a:lnTo>
                  <a:lnTo>
                    <a:pt x="3784" y="749"/>
                  </a:lnTo>
                  <a:lnTo>
                    <a:pt x="4092" y="617"/>
                  </a:lnTo>
                  <a:lnTo>
                    <a:pt x="4224" y="573"/>
                  </a:lnTo>
                  <a:lnTo>
                    <a:pt x="4400" y="573"/>
                  </a:lnTo>
                  <a:lnTo>
                    <a:pt x="4532" y="617"/>
                  </a:lnTo>
                  <a:lnTo>
                    <a:pt x="4664" y="661"/>
                  </a:lnTo>
                  <a:lnTo>
                    <a:pt x="4928" y="837"/>
                  </a:lnTo>
                  <a:lnTo>
                    <a:pt x="5280" y="1057"/>
                  </a:lnTo>
                  <a:lnTo>
                    <a:pt x="5631" y="1365"/>
                  </a:lnTo>
                  <a:lnTo>
                    <a:pt x="6027" y="1629"/>
                  </a:lnTo>
                  <a:lnTo>
                    <a:pt x="6291" y="1761"/>
                  </a:lnTo>
                  <a:lnTo>
                    <a:pt x="6555" y="1849"/>
                  </a:lnTo>
                  <a:lnTo>
                    <a:pt x="6819" y="1892"/>
                  </a:lnTo>
                  <a:lnTo>
                    <a:pt x="7171" y="1936"/>
                  </a:lnTo>
                  <a:lnTo>
                    <a:pt x="7479" y="1980"/>
                  </a:lnTo>
                  <a:lnTo>
                    <a:pt x="7743" y="1936"/>
                  </a:lnTo>
                  <a:lnTo>
                    <a:pt x="8007" y="1892"/>
                  </a:lnTo>
                  <a:lnTo>
                    <a:pt x="8227" y="1805"/>
                  </a:lnTo>
                  <a:lnTo>
                    <a:pt x="8623" y="1585"/>
                  </a:lnTo>
                  <a:lnTo>
                    <a:pt x="8975" y="1321"/>
                  </a:lnTo>
                  <a:lnTo>
                    <a:pt x="9283" y="1101"/>
                  </a:lnTo>
                  <a:lnTo>
                    <a:pt x="9590" y="925"/>
                  </a:lnTo>
                  <a:lnTo>
                    <a:pt x="9986" y="793"/>
                  </a:lnTo>
                  <a:lnTo>
                    <a:pt x="10426" y="705"/>
                  </a:lnTo>
                  <a:lnTo>
                    <a:pt x="10998" y="705"/>
                  </a:lnTo>
                  <a:lnTo>
                    <a:pt x="11218" y="793"/>
                  </a:lnTo>
                  <a:lnTo>
                    <a:pt x="11438" y="881"/>
                  </a:lnTo>
                  <a:lnTo>
                    <a:pt x="11878" y="1101"/>
                  </a:lnTo>
                  <a:lnTo>
                    <a:pt x="12274" y="1409"/>
                  </a:lnTo>
                  <a:lnTo>
                    <a:pt x="12714" y="1717"/>
                  </a:lnTo>
                  <a:lnTo>
                    <a:pt x="13198" y="2024"/>
                  </a:lnTo>
                  <a:lnTo>
                    <a:pt x="13505" y="2156"/>
                  </a:lnTo>
                  <a:lnTo>
                    <a:pt x="13813" y="2288"/>
                  </a:lnTo>
                  <a:lnTo>
                    <a:pt x="14209" y="2376"/>
                  </a:lnTo>
                  <a:lnTo>
                    <a:pt x="14605" y="2420"/>
                  </a:lnTo>
                  <a:lnTo>
                    <a:pt x="15221" y="2420"/>
                  </a:lnTo>
                  <a:lnTo>
                    <a:pt x="15749" y="2332"/>
                  </a:lnTo>
                  <a:lnTo>
                    <a:pt x="16145" y="2200"/>
                  </a:lnTo>
                  <a:lnTo>
                    <a:pt x="16541" y="2024"/>
                  </a:lnTo>
                  <a:lnTo>
                    <a:pt x="16893" y="1892"/>
                  </a:lnTo>
                  <a:lnTo>
                    <a:pt x="17288" y="1717"/>
                  </a:lnTo>
                  <a:lnTo>
                    <a:pt x="17772" y="1629"/>
                  </a:lnTo>
                  <a:lnTo>
                    <a:pt x="18388" y="1629"/>
                  </a:lnTo>
                  <a:lnTo>
                    <a:pt x="19048" y="1673"/>
                  </a:lnTo>
                  <a:lnTo>
                    <a:pt x="19576" y="1849"/>
                  </a:lnTo>
                  <a:lnTo>
                    <a:pt x="19972" y="2024"/>
                  </a:lnTo>
                  <a:lnTo>
                    <a:pt x="20368" y="2200"/>
                  </a:lnTo>
                  <a:lnTo>
                    <a:pt x="20764" y="2420"/>
                  </a:lnTo>
                  <a:lnTo>
                    <a:pt x="21203" y="2596"/>
                  </a:lnTo>
                  <a:lnTo>
                    <a:pt x="21687" y="2728"/>
                  </a:lnTo>
                  <a:lnTo>
                    <a:pt x="21995" y="2772"/>
                  </a:lnTo>
                  <a:lnTo>
                    <a:pt x="22347" y="2772"/>
                  </a:lnTo>
                  <a:lnTo>
                    <a:pt x="22787" y="2728"/>
                  </a:lnTo>
                  <a:lnTo>
                    <a:pt x="23139" y="2640"/>
                  </a:lnTo>
                  <a:lnTo>
                    <a:pt x="23491" y="2552"/>
                  </a:lnTo>
                  <a:lnTo>
                    <a:pt x="23799" y="2420"/>
                  </a:lnTo>
                  <a:lnTo>
                    <a:pt x="24327" y="2112"/>
                  </a:lnTo>
                  <a:lnTo>
                    <a:pt x="24811" y="1761"/>
                  </a:lnTo>
                  <a:lnTo>
                    <a:pt x="25206" y="1497"/>
                  </a:lnTo>
                  <a:lnTo>
                    <a:pt x="25602" y="1277"/>
                  </a:lnTo>
                  <a:lnTo>
                    <a:pt x="25822" y="1233"/>
                  </a:lnTo>
                  <a:lnTo>
                    <a:pt x="26042" y="1189"/>
                  </a:lnTo>
                  <a:lnTo>
                    <a:pt x="26262" y="1189"/>
                  </a:lnTo>
                  <a:lnTo>
                    <a:pt x="26526" y="1233"/>
                  </a:lnTo>
                  <a:lnTo>
                    <a:pt x="26790" y="1277"/>
                  </a:lnTo>
                  <a:lnTo>
                    <a:pt x="27010" y="1409"/>
                  </a:lnTo>
                  <a:lnTo>
                    <a:pt x="27186" y="1497"/>
                  </a:lnTo>
                  <a:lnTo>
                    <a:pt x="27362" y="1673"/>
                  </a:lnTo>
                  <a:lnTo>
                    <a:pt x="27714" y="1980"/>
                  </a:lnTo>
                  <a:lnTo>
                    <a:pt x="28022" y="2332"/>
                  </a:lnTo>
                  <a:lnTo>
                    <a:pt x="28374" y="2728"/>
                  </a:lnTo>
                  <a:lnTo>
                    <a:pt x="28594" y="2948"/>
                  </a:lnTo>
                  <a:lnTo>
                    <a:pt x="28770" y="3124"/>
                  </a:lnTo>
                  <a:lnTo>
                    <a:pt x="29033" y="3256"/>
                  </a:lnTo>
                  <a:lnTo>
                    <a:pt x="29297" y="3388"/>
                  </a:lnTo>
                  <a:lnTo>
                    <a:pt x="29561" y="3432"/>
                  </a:lnTo>
                  <a:lnTo>
                    <a:pt x="29913" y="3476"/>
                  </a:lnTo>
                  <a:lnTo>
                    <a:pt x="30221" y="3476"/>
                  </a:lnTo>
                  <a:lnTo>
                    <a:pt x="30441" y="3432"/>
                  </a:lnTo>
                  <a:lnTo>
                    <a:pt x="30837" y="3300"/>
                  </a:lnTo>
                  <a:lnTo>
                    <a:pt x="31189" y="3080"/>
                  </a:lnTo>
                  <a:lnTo>
                    <a:pt x="31541" y="2860"/>
                  </a:lnTo>
                  <a:lnTo>
                    <a:pt x="31849" y="2640"/>
                  </a:lnTo>
                  <a:lnTo>
                    <a:pt x="32201" y="2420"/>
                  </a:lnTo>
                  <a:lnTo>
                    <a:pt x="32597" y="2244"/>
                  </a:lnTo>
                  <a:lnTo>
                    <a:pt x="33080" y="2156"/>
                  </a:lnTo>
                  <a:lnTo>
                    <a:pt x="33476" y="2156"/>
                  </a:lnTo>
                  <a:lnTo>
                    <a:pt x="33916" y="2200"/>
                  </a:lnTo>
                  <a:lnTo>
                    <a:pt x="34356" y="2332"/>
                  </a:lnTo>
                  <a:lnTo>
                    <a:pt x="34796" y="2464"/>
                  </a:lnTo>
                  <a:lnTo>
                    <a:pt x="35588" y="2816"/>
                  </a:lnTo>
                  <a:lnTo>
                    <a:pt x="36072" y="3124"/>
                  </a:lnTo>
                  <a:lnTo>
                    <a:pt x="36380" y="2596"/>
                  </a:lnTo>
                  <a:lnTo>
                    <a:pt x="35764" y="2244"/>
                  </a:lnTo>
                  <a:lnTo>
                    <a:pt x="35368" y="2068"/>
                  </a:lnTo>
                  <a:lnTo>
                    <a:pt x="34928" y="1892"/>
                  </a:lnTo>
                  <a:lnTo>
                    <a:pt x="34444" y="1717"/>
                  </a:lnTo>
                  <a:lnTo>
                    <a:pt x="33960" y="1585"/>
                  </a:lnTo>
                  <a:lnTo>
                    <a:pt x="33476" y="1541"/>
                  </a:lnTo>
                  <a:lnTo>
                    <a:pt x="32992" y="1541"/>
                  </a:lnTo>
                  <a:lnTo>
                    <a:pt x="32728" y="1629"/>
                  </a:lnTo>
                  <a:lnTo>
                    <a:pt x="32421" y="1673"/>
                  </a:lnTo>
                  <a:lnTo>
                    <a:pt x="31937" y="1892"/>
                  </a:lnTo>
                  <a:lnTo>
                    <a:pt x="31541" y="2112"/>
                  </a:lnTo>
                  <a:lnTo>
                    <a:pt x="31189" y="2376"/>
                  </a:lnTo>
                  <a:lnTo>
                    <a:pt x="30881" y="2552"/>
                  </a:lnTo>
                  <a:lnTo>
                    <a:pt x="30573" y="2728"/>
                  </a:lnTo>
                  <a:lnTo>
                    <a:pt x="30265" y="2860"/>
                  </a:lnTo>
                  <a:lnTo>
                    <a:pt x="29693" y="2860"/>
                  </a:lnTo>
                  <a:lnTo>
                    <a:pt x="29473" y="2816"/>
                  </a:lnTo>
                  <a:lnTo>
                    <a:pt x="29297" y="2728"/>
                  </a:lnTo>
                  <a:lnTo>
                    <a:pt x="29121" y="2596"/>
                  </a:lnTo>
                  <a:lnTo>
                    <a:pt x="28813" y="2288"/>
                  </a:lnTo>
                  <a:lnTo>
                    <a:pt x="28462" y="1936"/>
                  </a:lnTo>
                  <a:lnTo>
                    <a:pt x="28154" y="1541"/>
                  </a:lnTo>
                  <a:lnTo>
                    <a:pt x="27758" y="1189"/>
                  </a:lnTo>
                  <a:lnTo>
                    <a:pt x="27494" y="1013"/>
                  </a:lnTo>
                  <a:lnTo>
                    <a:pt x="27274" y="837"/>
                  </a:lnTo>
                  <a:lnTo>
                    <a:pt x="26966" y="749"/>
                  </a:lnTo>
                  <a:lnTo>
                    <a:pt x="26658" y="617"/>
                  </a:lnTo>
                  <a:lnTo>
                    <a:pt x="26306" y="573"/>
                  </a:lnTo>
                  <a:lnTo>
                    <a:pt x="25954" y="573"/>
                  </a:lnTo>
                  <a:lnTo>
                    <a:pt x="25690" y="617"/>
                  </a:lnTo>
                  <a:lnTo>
                    <a:pt x="25382" y="705"/>
                  </a:lnTo>
                  <a:lnTo>
                    <a:pt x="25118" y="837"/>
                  </a:lnTo>
                  <a:lnTo>
                    <a:pt x="24899" y="969"/>
                  </a:lnTo>
                  <a:lnTo>
                    <a:pt x="24459" y="1277"/>
                  </a:lnTo>
                  <a:lnTo>
                    <a:pt x="24019" y="1585"/>
                  </a:lnTo>
                  <a:lnTo>
                    <a:pt x="23535" y="1849"/>
                  </a:lnTo>
                  <a:lnTo>
                    <a:pt x="23271" y="1980"/>
                  </a:lnTo>
                  <a:lnTo>
                    <a:pt x="23007" y="2068"/>
                  </a:lnTo>
                  <a:lnTo>
                    <a:pt x="22655" y="2112"/>
                  </a:lnTo>
                  <a:lnTo>
                    <a:pt x="22303" y="2156"/>
                  </a:lnTo>
                  <a:lnTo>
                    <a:pt x="21775" y="2112"/>
                  </a:lnTo>
                  <a:lnTo>
                    <a:pt x="21379" y="2024"/>
                  </a:lnTo>
                  <a:lnTo>
                    <a:pt x="20984" y="1892"/>
                  </a:lnTo>
                  <a:lnTo>
                    <a:pt x="20632" y="1673"/>
                  </a:lnTo>
                  <a:lnTo>
                    <a:pt x="20236" y="1453"/>
                  </a:lnTo>
                  <a:lnTo>
                    <a:pt x="19752" y="1277"/>
                  </a:lnTo>
                  <a:lnTo>
                    <a:pt x="19180" y="1101"/>
                  </a:lnTo>
                  <a:lnTo>
                    <a:pt x="18828" y="1057"/>
                  </a:lnTo>
                  <a:lnTo>
                    <a:pt x="18432" y="1013"/>
                  </a:lnTo>
                  <a:lnTo>
                    <a:pt x="18036" y="1013"/>
                  </a:lnTo>
                  <a:lnTo>
                    <a:pt x="17728" y="1057"/>
                  </a:lnTo>
                  <a:lnTo>
                    <a:pt x="17157" y="1145"/>
                  </a:lnTo>
                  <a:lnTo>
                    <a:pt x="16673" y="1321"/>
                  </a:lnTo>
                  <a:lnTo>
                    <a:pt x="16277" y="1497"/>
                  </a:lnTo>
                  <a:lnTo>
                    <a:pt x="15925" y="1629"/>
                  </a:lnTo>
                  <a:lnTo>
                    <a:pt x="15573" y="1761"/>
                  </a:lnTo>
                  <a:lnTo>
                    <a:pt x="15177" y="1849"/>
                  </a:lnTo>
                  <a:lnTo>
                    <a:pt x="14649" y="1805"/>
                  </a:lnTo>
                  <a:lnTo>
                    <a:pt x="14297" y="1761"/>
                  </a:lnTo>
                  <a:lnTo>
                    <a:pt x="13989" y="1717"/>
                  </a:lnTo>
                  <a:lnTo>
                    <a:pt x="13725" y="1585"/>
                  </a:lnTo>
                  <a:lnTo>
                    <a:pt x="13461" y="1497"/>
                  </a:lnTo>
                  <a:lnTo>
                    <a:pt x="13022" y="1233"/>
                  </a:lnTo>
                  <a:lnTo>
                    <a:pt x="12626" y="925"/>
                  </a:lnTo>
                  <a:lnTo>
                    <a:pt x="12186" y="573"/>
                  </a:lnTo>
                  <a:lnTo>
                    <a:pt x="11966" y="441"/>
                  </a:lnTo>
                  <a:lnTo>
                    <a:pt x="11702" y="309"/>
                  </a:lnTo>
                  <a:lnTo>
                    <a:pt x="11394" y="221"/>
                  </a:lnTo>
                  <a:lnTo>
                    <a:pt x="11086" y="133"/>
                  </a:lnTo>
                  <a:lnTo>
                    <a:pt x="10778" y="89"/>
                  </a:lnTo>
                  <a:lnTo>
                    <a:pt x="10382" y="89"/>
                  </a:lnTo>
                  <a:lnTo>
                    <a:pt x="10074" y="133"/>
                  </a:lnTo>
                  <a:lnTo>
                    <a:pt x="9810" y="221"/>
                  </a:lnTo>
                  <a:lnTo>
                    <a:pt x="9327" y="397"/>
                  </a:lnTo>
                  <a:lnTo>
                    <a:pt x="8975" y="617"/>
                  </a:lnTo>
                  <a:lnTo>
                    <a:pt x="8623" y="837"/>
                  </a:lnTo>
                  <a:lnTo>
                    <a:pt x="8315" y="1057"/>
                  </a:lnTo>
                  <a:lnTo>
                    <a:pt x="8007" y="1233"/>
                  </a:lnTo>
                  <a:lnTo>
                    <a:pt x="7655" y="1365"/>
                  </a:lnTo>
                  <a:lnTo>
                    <a:pt x="7215" y="1365"/>
                  </a:lnTo>
                  <a:lnTo>
                    <a:pt x="6951" y="1321"/>
                  </a:lnTo>
                  <a:lnTo>
                    <a:pt x="6731" y="1277"/>
                  </a:lnTo>
                  <a:lnTo>
                    <a:pt x="6335" y="1101"/>
                  </a:lnTo>
                  <a:lnTo>
                    <a:pt x="5983" y="837"/>
                  </a:lnTo>
                  <a:lnTo>
                    <a:pt x="5631" y="617"/>
                  </a:lnTo>
                  <a:lnTo>
                    <a:pt x="5280" y="309"/>
                  </a:lnTo>
                  <a:lnTo>
                    <a:pt x="5104" y="177"/>
                  </a:lnTo>
                  <a:lnTo>
                    <a:pt x="4884" y="89"/>
                  </a:lnTo>
                  <a:lnTo>
                    <a:pt x="466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8"/>
            <p:cNvSpPr/>
            <p:nvPr/>
          </p:nvSpPr>
          <p:spPr>
            <a:xfrm>
              <a:off x="243600" y="2635900"/>
              <a:ext cx="911700" cy="103400"/>
            </a:xfrm>
            <a:custGeom>
              <a:avLst/>
              <a:gdLst/>
              <a:ahLst/>
              <a:cxnLst/>
              <a:rect l="l" t="t" r="r" b="b"/>
              <a:pathLst>
                <a:path w="36468" h="4136" extrusionOk="0">
                  <a:moveTo>
                    <a:pt x="2816" y="0"/>
                  </a:moveTo>
                  <a:lnTo>
                    <a:pt x="2596" y="88"/>
                  </a:lnTo>
                  <a:lnTo>
                    <a:pt x="2112" y="264"/>
                  </a:lnTo>
                  <a:lnTo>
                    <a:pt x="1629" y="572"/>
                  </a:lnTo>
                  <a:lnTo>
                    <a:pt x="1101" y="968"/>
                  </a:lnTo>
                  <a:lnTo>
                    <a:pt x="573" y="1540"/>
                  </a:lnTo>
                  <a:lnTo>
                    <a:pt x="1" y="2200"/>
                  </a:lnTo>
                  <a:lnTo>
                    <a:pt x="441" y="2552"/>
                  </a:lnTo>
                  <a:lnTo>
                    <a:pt x="793" y="2156"/>
                  </a:lnTo>
                  <a:lnTo>
                    <a:pt x="1189" y="1716"/>
                  </a:lnTo>
                  <a:lnTo>
                    <a:pt x="1585" y="1364"/>
                  </a:lnTo>
                  <a:lnTo>
                    <a:pt x="2024" y="1056"/>
                  </a:lnTo>
                  <a:lnTo>
                    <a:pt x="2420" y="792"/>
                  </a:lnTo>
                  <a:lnTo>
                    <a:pt x="2816" y="660"/>
                  </a:lnTo>
                  <a:lnTo>
                    <a:pt x="3036" y="616"/>
                  </a:lnTo>
                  <a:lnTo>
                    <a:pt x="3212" y="616"/>
                  </a:lnTo>
                  <a:lnTo>
                    <a:pt x="3388" y="660"/>
                  </a:lnTo>
                  <a:lnTo>
                    <a:pt x="3564" y="704"/>
                  </a:lnTo>
                  <a:lnTo>
                    <a:pt x="3828" y="880"/>
                  </a:lnTo>
                  <a:lnTo>
                    <a:pt x="4004" y="1100"/>
                  </a:lnTo>
                  <a:lnTo>
                    <a:pt x="4180" y="1364"/>
                  </a:lnTo>
                  <a:lnTo>
                    <a:pt x="4312" y="1628"/>
                  </a:lnTo>
                  <a:lnTo>
                    <a:pt x="4488" y="1980"/>
                  </a:lnTo>
                  <a:lnTo>
                    <a:pt x="4708" y="2288"/>
                  </a:lnTo>
                  <a:lnTo>
                    <a:pt x="5016" y="2552"/>
                  </a:lnTo>
                  <a:lnTo>
                    <a:pt x="5192" y="2684"/>
                  </a:lnTo>
                  <a:lnTo>
                    <a:pt x="5368" y="2772"/>
                  </a:lnTo>
                  <a:lnTo>
                    <a:pt x="5675" y="2860"/>
                  </a:lnTo>
                  <a:lnTo>
                    <a:pt x="5983" y="2860"/>
                  </a:lnTo>
                  <a:lnTo>
                    <a:pt x="6291" y="2816"/>
                  </a:lnTo>
                  <a:lnTo>
                    <a:pt x="6555" y="2684"/>
                  </a:lnTo>
                  <a:lnTo>
                    <a:pt x="6819" y="2508"/>
                  </a:lnTo>
                  <a:lnTo>
                    <a:pt x="7083" y="2332"/>
                  </a:lnTo>
                  <a:lnTo>
                    <a:pt x="7567" y="1892"/>
                  </a:lnTo>
                  <a:lnTo>
                    <a:pt x="7963" y="1540"/>
                  </a:lnTo>
                  <a:lnTo>
                    <a:pt x="8359" y="1232"/>
                  </a:lnTo>
                  <a:lnTo>
                    <a:pt x="8535" y="1100"/>
                  </a:lnTo>
                  <a:lnTo>
                    <a:pt x="8755" y="1056"/>
                  </a:lnTo>
                  <a:lnTo>
                    <a:pt x="8975" y="1012"/>
                  </a:lnTo>
                  <a:lnTo>
                    <a:pt x="9195" y="1056"/>
                  </a:lnTo>
                  <a:lnTo>
                    <a:pt x="9327" y="1144"/>
                  </a:lnTo>
                  <a:lnTo>
                    <a:pt x="9502" y="1232"/>
                  </a:lnTo>
                  <a:lnTo>
                    <a:pt x="9766" y="1496"/>
                  </a:lnTo>
                  <a:lnTo>
                    <a:pt x="9986" y="1804"/>
                  </a:lnTo>
                  <a:lnTo>
                    <a:pt x="10162" y="2156"/>
                  </a:lnTo>
                  <a:lnTo>
                    <a:pt x="10426" y="2596"/>
                  </a:lnTo>
                  <a:lnTo>
                    <a:pt x="10734" y="2948"/>
                  </a:lnTo>
                  <a:lnTo>
                    <a:pt x="10866" y="3124"/>
                  </a:lnTo>
                  <a:lnTo>
                    <a:pt x="11086" y="3255"/>
                  </a:lnTo>
                  <a:lnTo>
                    <a:pt x="11306" y="3343"/>
                  </a:lnTo>
                  <a:lnTo>
                    <a:pt x="11526" y="3387"/>
                  </a:lnTo>
                  <a:lnTo>
                    <a:pt x="11790" y="3387"/>
                  </a:lnTo>
                  <a:lnTo>
                    <a:pt x="12054" y="3343"/>
                  </a:lnTo>
                  <a:lnTo>
                    <a:pt x="12274" y="3255"/>
                  </a:lnTo>
                  <a:lnTo>
                    <a:pt x="12450" y="3080"/>
                  </a:lnTo>
                  <a:lnTo>
                    <a:pt x="12802" y="2772"/>
                  </a:lnTo>
                  <a:lnTo>
                    <a:pt x="13066" y="2376"/>
                  </a:lnTo>
                  <a:lnTo>
                    <a:pt x="13329" y="2024"/>
                  </a:lnTo>
                  <a:lnTo>
                    <a:pt x="13593" y="1760"/>
                  </a:lnTo>
                  <a:lnTo>
                    <a:pt x="13857" y="1540"/>
                  </a:lnTo>
                  <a:lnTo>
                    <a:pt x="14033" y="1452"/>
                  </a:lnTo>
                  <a:lnTo>
                    <a:pt x="14209" y="1408"/>
                  </a:lnTo>
                  <a:lnTo>
                    <a:pt x="14429" y="1408"/>
                  </a:lnTo>
                  <a:lnTo>
                    <a:pt x="14605" y="1452"/>
                  </a:lnTo>
                  <a:lnTo>
                    <a:pt x="14825" y="1540"/>
                  </a:lnTo>
                  <a:lnTo>
                    <a:pt x="15001" y="1716"/>
                  </a:lnTo>
                  <a:lnTo>
                    <a:pt x="15353" y="2068"/>
                  </a:lnTo>
                  <a:lnTo>
                    <a:pt x="15705" y="2508"/>
                  </a:lnTo>
                  <a:lnTo>
                    <a:pt x="16145" y="2992"/>
                  </a:lnTo>
                  <a:lnTo>
                    <a:pt x="16365" y="3211"/>
                  </a:lnTo>
                  <a:lnTo>
                    <a:pt x="16585" y="3431"/>
                  </a:lnTo>
                  <a:lnTo>
                    <a:pt x="16849" y="3607"/>
                  </a:lnTo>
                  <a:lnTo>
                    <a:pt x="17113" y="3739"/>
                  </a:lnTo>
                  <a:lnTo>
                    <a:pt x="17420" y="3783"/>
                  </a:lnTo>
                  <a:lnTo>
                    <a:pt x="17772" y="3783"/>
                  </a:lnTo>
                  <a:lnTo>
                    <a:pt x="18036" y="3739"/>
                  </a:lnTo>
                  <a:lnTo>
                    <a:pt x="18300" y="3607"/>
                  </a:lnTo>
                  <a:lnTo>
                    <a:pt x="18520" y="3475"/>
                  </a:lnTo>
                  <a:lnTo>
                    <a:pt x="18740" y="3299"/>
                  </a:lnTo>
                  <a:lnTo>
                    <a:pt x="19092" y="2860"/>
                  </a:lnTo>
                  <a:lnTo>
                    <a:pt x="19400" y="2376"/>
                  </a:lnTo>
                  <a:lnTo>
                    <a:pt x="19664" y="1936"/>
                  </a:lnTo>
                  <a:lnTo>
                    <a:pt x="19928" y="1584"/>
                  </a:lnTo>
                  <a:lnTo>
                    <a:pt x="20060" y="1452"/>
                  </a:lnTo>
                  <a:lnTo>
                    <a:pt x="20236" y="1320"/>
                  </a:lnTo>
                  <a:lnTo>
                    <a:pt x="20412" y="1276"/>
                  </a:lnTo>
                  <a:lnTo>
                    <a:pt x="20632" y="1232"/>
                  </a:lnTo>
                  <a:lnTo>
                    <a:pt x="20940" y="1232"/>
                  </a:lnTo>
                  <a:lnTo>
                    <a:pt x="21115" y="1320"/>
                  </a:lnTo>
                  <a:lnTo>
                    <a:pt x="21247" y="1408"/>
                  </a:lnTo>
                  <a:lnTo>
                    <a:pt x="21555" y="1716"/>
                  </a:lnTo>
                  <a:lnTo>
                    <a:pt x="21907" y="2068"/>
                  </a:lnTo>
                  <a:lnTo>
                    <a:pt x="22259" y="2508"/>
                  </a:lnTo>
                  <a:lnTo>
                    <a:pt x="22479" y="2728"/>
                  </a:lnTo>
                  <a:lnTo>
                    <a:pt x="22699" y="2904"/>
                  </a:lnTo>
                  <a:lnTo>
                    <a:pt x="22963" y="3080"/>
                  </a:lnTo>
                  <a:lnTo>
                    <a:pt x="23227" y="3211"/>
                  </a:lnTo>
                  <a:lnTo>
                    <a:pt x="23535" y="3299"/>
                  </a:lnTo>
                  <a:lnTo>
                    <a:pt x="23843" y="3343"/>
                  </a:lnTo>
                  <a:lnTo>
                    <a:pt x="24151" y="3299"/>
                  </a:lnTo>
                  <a:lnTo>
                    <a:pt x="24415" y="3255"/>
                  </a:lnTo>
                  <a:lnTo>
                    <a:pt x="24679" y="3167"/>
                  </a:lnTo>
                  <a:lnTo>
                    <a:pt x="24898" y="3036"/>
                  </a:lnTo>
                  <a:lnTo>
                    <a:pt x="25250" y="2728"/>
                  </a:lnTo>
                  <a:lnTo>
                    <a:pt x="25602" y="2376"/>
                  </a:lnTo>
                  <a:lnTo>
                    <a:pt x="25866" y="2112"/>
                  </a:lnTo>
                  <a:lnTo>
                    <a:pt x="26174" y="1848"/>
                  </a:lnTo>
                  <a:lnTo>
                    <a:pt x="26482" y="1672"/>
                  </a:lnTo>
                  <a:lnTo>
                    <a:pt x="26658" y="1628"/>
                  </a:lnTo>
                  <a:lnTo>
                    <a:pt x="27142" y="1628"/>
                  </a:lnTo>
                  <a:lnTo>
                    <a:pt x="27406" y="1716"/>
                  </a:lnTo>
                  <a:lnTo>
                    <a:pt x="27670" y="1804"/>
                  </a:lnTo>
                  <a:lnTo>
                    <a:pt x="27890" y="1980"/>
                  </a:lnTo>
                  <a:lnTo>
                    <a:pt x="28330" y="2376"/>
                  </a:lnTo>
                  <a:lnTo>
                    <a:pt x="28726" y="2860"/>
                  </a:lnTo>
                  <a:lnTo>
                    <a:pt x="29121" y="3299"/>
                  </a:lnTo>
                  <a:lnTo>
                    <a:pt x="29561" y="3739"/>
                  </a:lnTo>
                  <a:lnTo>
                    <a:pt x="29825" y="3915"/>
                  </a:lnTo>
                  <a:lnTo>
                    <a:pt x="30045" y="4047"/>
                  </a:lnTo>
                  <a:lnTo>
                    <a:pt x="30353" y="4091"/>
                  </a:lnTo>
                  <a:lnTo>
                    <a:pt x="30617" y="4135"/>
                  </a:lnTo>
                  <a:lnTo>
                    <a:pt x="30881" y="4135"/>
                  </a:lnTo>
                  <a:lnTo>
                    <a:pt x="31189" y="4047"/>
                  </a:lnTo>
                  <a:lnTo>
                    <a:pt x="31453" y="3915"/>
                  </a:lnTo>
                  <a:lnTo>
                    <a:pt x="31673" y="3783"/>
                  </a:lnTo>
                  <a:lnTo>
                    <a:pt x="31893" y="3607"/>
                  </a:lnTo>
                  <a:lnTo>
                    <a:pt x="32289" y="3167"/>
                  </a:lnTo>
                  <a:lnTo>
                    <a:pt x="32640" y="2728"/>
                  </a:lnTo>
                  <a:lnTo>
                    <a:pt x="32948" y="2288"/>
                  </a:lnTo>
                  <a:lnTo>
                    <a:pt x="33256" y="2024"/>
                  </a:lnTo>
                  <a:lnTo>
                    <a:pt x="33388" y="1892"/>
                  </a:lnTo>
                  <a:lnTo>
                    <a:pt x="33520" y="1848"/>
                  </a:lnTo>
                  <a:lnTo>
                    <a:pt x="33652" y="1804"/>
                  </a:lnTo>
                  <a:lnTo>
                    <a:pt x="33784" y="1804"/>
                  </a:lnTo>
                  <a:lnTo>
                    <a:pt x="34048" y="1892"/>
                  </a:lnTo>
                  <a:lnTo>
                    <a:pt x="34356" y="2024"/>
                  </a:lnTo>
                  <a:lnTo>
                    <a:pt x="34664" y="2244"/>
                  </a:lnTo>
                  <a:lnTo>
                    <a:pt x="34972" y="2508"/>
                  </a:lnTo>
                  <a:lnTo>
                    <a:pt x="35280" y="2816"/>
                  </a:lnTo>
                  <a:lnTo>
                    <a:pt x="35544" y="3124"/>
                  </a:lnTo>
                  <a:lnTo>
                    <a:pt x="35764" y="3387"/>
                  </a:lnTo>
                  <a:lnTo>
                    <a:pt x="35896" y="3695"/>
                  </a:lnTo>
                  <a:lnTo>
                    <a:pt x="36468" y="3475"/>
                  </a:lnTo>
                  <a:lnTo>
                    <a:pt x="36292" y="3124"/>
                  </a:lnTo>
                  <a:lnTo>
                    <a:pt x="36028" y="2772"/>
                  </a:lnTo>
                  <a:lnTo>
                    <a:pt x="35720" y="2376"/>
                  </a:lnTo>
                  <a:lnTo>
                    <a:pt x="35368" y="2068"/>
                  </a:lnTo>
                  <a:lnTo>
                    <a:pt x="34972" y="1760"/>
                  </a:lnTo>
                  <a:lnTo>
                    <a:pt x="34620" y="1496"/>
                  </a:lnTo>
                  <a:lnTo>
                    <a:pt x="34224" y="1320"/>
                  </a:lnTo>
                  <a:lnTo>
                    <a:pt x="33872" y="1232"/>
                  </a:lnTo>
                  <a:lnTo>
                    <a:pt x="33608" y="1188"/>
                  </a:lnTo>
                  <a:lnTo>
                    <a:pt x="33344" y="1232"/>
                  </a:lnTo>
                  <a:lnTo>
                    <a:pt x="33124" y="1364"/>
                  </a:lnTo>
                  <a:lnTo>
                    <a:pt x="32904" y="1496"/>
                  </a:lnTo>
                  <a:lnTo>
                    <a:pt x="32728" y="1672"/>
                  </a:lnTo>
                  <a:lnTo>
                    <a:pt x="32509" y="1892"/>
                  </a:lnTo>
                  <a:lnTo>
                    <a:pt x="32157" y="2376"/>
                  </a:lnTo>
                  <a:lnTo>
                    <a:pt x="31849" y="2772"/>
                  </a:lnTo>
                  <a:lnTo>
                    <a:pt x="31541" y="3124"/>
                  </a:lnTo>
                  <a:lnTo>
                    <a:pt x="31365" y="3255"/>
                  </a:lnTo>
                  <a:lnTo>
                    <a:pt x="31189" y="3387"/>
                  </a:lnTo>
                  <a:lnTo>
                    <a:pt x="31013" y="3475"/>
                  </a:lnTo>
                  <a:lnTo>
                    <a:pt x="30793" y="3519"/>
                  </a:lnTo>
                  <a:lnTo>
                    <a:pt x="30573" y="3519"/>
                  </a:lnTo>
                  <a:lnTo>
                    <a:pt x="30353" y="3475"/>
                  </a:lnTo>
                  <a:lnTo>
                    <a:pt x="30133" y="3387"/>
                  </a:lnTo>
                  <a:lnTo>
                    <a:pt x="29957" y="3255"/>
                  </a:lnTo>
                  <a:lnTo>
                    <a:pt x="29561" y="2904"/>
                  </a:lnTo>
                  <a:lnTo>
                    <a:pt x="29165" y="2464"/>
                  </a:lnTo>
                  <a:lnTo>
                    <a:pt x="28726" y="1936"/>
                  </a:lnTo>
                  <a:lnTo>
                    <a:pt x="28462" y="1672"/>
                  </a:lnTo>
                  <a:lnTo>
                    <a:pt x="28198" y="1452"/>
                  </a:lnTo>
                  <a:lnTo>
                    <a:pt x="27890" y="1276"/>
                  </a:lnTo>
                  <a:lnTo>
                    <a:pt x="27582" y="1100"/>
                  </a:lnTo>
                  <a:lnTo>
                    <a:pt x="27230" y="1012"/>
                  </a:lnTo>
                  <a:lnTo>
                    <a:pt x="26834" y="1012"/>
                  </a:lnTo>
                  <a:lnTo>
                    <a:pt x="26570" y="1056"/>
                  </a:lnTo>
                  <a:lnTo>
                    <a:pt x="26306" y="1100"/>
                  </a:lnTo>
                  <a:lnTo>
                    <a:pt x="26042" y="1232"/>
                  </a:lnTo>
                  <a:lnTo>
                    <a:pt x="25866" y="1364"/>
                  </a:lnTo>
                  <a:lnTo>
                    <a:pt x="25470" y="1672"/>
                  </a:lnTo>
                  <a:lnTo>
                    <a:pt x="25162" y="1980"/>
                  </a:lnTo>
                  <a:lnTo>
                    <a:pt x="24855" y="2288"/>
                  </a:lnTo>
                  <a:lnTo>
                    <a:pt x="24591" y="2508"/>
                  </a:lnTo>
                  <a:lnTo>
                    <a:pt x="24415" y="2596"/>
                  </a:lnTo>
                  <a:lnTo>
                    <a:pt x="24283" y="2684"/>
                  </a:lnTo>
                  <a:lnTo>
                    <a:pt x="24063" y="2728"/>
                  </a:lnTo>
                  <a:lnTo>
                    <a:pt x="23887" y="2728"/>
                  </a:lnTo>
                  <a:lnTo>
                    <a:pt x="23623" y="2684"/>
                  </a:lnTo>
                  <a:lnTo>
                    <a:pt x="23403" y="2640"/>
                  </a:lnTo>
                  <a:lnTo>
                    <a:pt x="23227" y="2508"/>
                  </a:lnTo>
                  <a:lnTo>
                    <a:pt x="23051" y="2376"/>
                  </a:lnTo>
                  <a:lnTo>
                    <a:pt x="22699" y="2068"/>
                  </a:lnTo>
                  <a:lnTo>
                    <a:pt x="22347" y="1672"/>
                  </a:lnTo>
                  <a:lnTo>
                    <a:pt x="21995" y="1276"/>
                  </a:lnTo>
                  <a:lnTo>
                    <a:pt x="21819" y="1100"/>
                  </a:lnTo>
                  <a:lnTo>
                    <a:pt x="21599" y="924"/>
                  </a:lnTo>
                  <a:lnTo>
                    <a:pt x="21379" y="792"/>
                  </a:lnTo>
                  <a:lnTo>
                    <a:pt x="21115" y="660"/>
                  </a:lnTo>
                  <a:lnTo>
                    <a:pt x="20852" y="616"/>
                  </a:lnTo>
                  <a:lnTo>
                    <a:pt x="20544" y="616"/>
                  </a:lnTo>
                  <a:lnTo>
                    <a:pt x="20236" y="660"/>
                  </a:lnTo>
                  <a:lnTo>
                    <a:pt x="19972" y="792"/>
                  </a:lnTo>
                  <a:lnTo>
                    <a:pt x="19752" y="924"/>
                  </a:lnTo>
                  <a:lnTo>
                    <a:pt x="19532" y="1144"/>
                  </a:lnTo>
                  <a:lnTo>
                    <a:pt x="19356" y="1320"/>
                  </a:lnTo>
                  <a:lnTo>
                    <a:pt x="19180" y="1584"/>
                  </a:lnTo>
                  <a:lnTo>
                    <a:pt x="18872" y="2068"/>
                  </a:lnTo>
                  <a:lnTo>
                    <a:pt x="18608" y="2464"/>
                  </a:lnTo>
                  <a:lnTo>
                    <a:pt x="18344" y="2816"/>
                  </a:lnTo>
                  <a:lnTo>
                    <a:pt x="18212" y="2948"/>
                  </a:lnTo>
                  <a:lnTo>
                    <a:pt x="18036" y="3080"/>
                  </a:lnTo>
                  <a:lnTo>
                    <a:pt x="17860" y="3167"/>
                  </a:lnTo>
                  <a:lnTo>
                    <a:pt x="17684" y="3211"/>
                  </a:lnTo>
                  <a:lnTo>
                    <a:pt x="17464" y="3211"/>
                  </a:lnTo>
                  <a:lnTo>
                    <a:pt x="17288" y="3124"/>
                  </a:lnTo>
                  <a:lnTo>
                    <a:pt x="17069" y="3036"/>
                  </a:lnTo>
                  <a:lnTo>
                    <a:pt x="16893" y="2904"/>
                  </a:lnTo>
                  <a:lnTo>
                    <a:pt x="16541" y="2552"/>
                  </a:lnTo>
                  <a:lnTo>
                    <a:pt x="16189" y="2112"/>
                  </a:lnTo>
                  <a:lnTo>
                    <a:pt x="15793" y="1628"/>
                  </a:lnTo>
                  <a:lnTo>
                    <a:pt x="15529" y="1364"/>
                  </a:lnTo>
                  <a:lnTo>
                    <a:pt x="15309" y="1188"/>
                  </a:lnTo>
                  <a:lnTo>
                    <a:pt x="15045" y="1012"/>
                  </a:lnTo>
                  <a:lnTo>
                    <a:pt x="14781" y="880"/>
                  </a:lnTo>
                  <a:lnTo>
                    <a:pt x="14473" y="792"/>
                  </a:lnTo>
                  <a:lnTo>
                    <a:pt x="14121" y="836"/>
                  </a:lnTo>
                  <a:lnTo>
                    <a:pt x="13857" y="880"/>
                  </a:lnTo>
                  <a:lnTo>
                    <a:pt x="13637" y="968"/>
                  </a:lnTo>
                  <a:lnTo>
                    <a:pt x="13417" y="1100"/>
                  </a:lnTo>
                  <a:lnTo>
                    <a:pt x="13198" y="1276"/>
                  </a:lnTo>
                  <a:lnTo>
                    <a:pt x="12890" y="1628"/>
                  </a:lnTo>
                  <a:lnTo>
                    <a:pt x="12582" y="2024"/>
                  </a:lnTo>
                  <a:lnTo>
                    <a:pt x="12318" y="2332"/>
                  </a:lnTo>
                  <a:lnTo>
                    <a:pt x="12098" y="2596"/>
                  </a:lnTo>
                  <a:lnTo>
                    <a:pt x="11878" y="2772"/>
                  </a:lnTo>
                  <a:lnTo>
                    <a:pt x="11746" y="2816"/>
                  </a:lnTo>
                  <a:lnTo>
                    <a:pt x="11614" y="2816"/>
                  </a:lnTo>
                  <a:lnTo>
                    <a:pt x="11482" y="2772"/>
                  </a:lnTo>
                  <a:lnTo>
                    <a:pt x="11350" y="2728"/>
                  </a:lnTo>
                  <a:lnTo>
                    <a:pt x="11130" y="2508"/>
                  </a:lnTo>
                  <a:lnTo>
                    <a:pt x="10910" y="2244"/>
                  </a:lnTo>
                  <a:lnTo>
                    <a:pt x="10690" y="1848"/>
                  </a:lnTo>
                  <a:lnTo>
                    <a:pt x="10470" y="1452"/>
                  </a:lnTo>
                  <a:lnTo>
                    <a:pt x="10162" y="1056"/>
                  </a:lnTo>
                  <a:lnTo>
                    <a:pt x="9986" y="880"/>
                  </a:lnTo>
                  <a:lnTo>
                    <a:pt x="9810" y="704"/>
                  </a:lnTo>
                  <a:lnTo>
                    <a:pt x="9590" y="572"/>
                  </a:lnTo>
                  <a:lnTo>
                    <a:pt x="9371" y="484"/>
                  </a:lnTo>
                  <a:lnTo>
                    <a:pt x="9019" y="440"/>
                  </a:lnTo>
                  <a:lnTo>
                    <a:pt x="8711" y="440"/>
                  </a:lnTo>
                  <a:lnTo>
                    <a:pt x="8403" y="528"/>
                  </a:lnTo>
                  <a:lnTo>
                    <a:pt x="8139" y="660"/>
                  </a:lnTo>
                  <a:lnTo>
                    <a:pt x="7875" y="836"/>
                  </a:lnTo>
                  <a:lnTo>
                    <a:pt x="7611" y="1012"/>
                  </a:lnTo>
                  <a:lnTo>
                    <a:pt x="7127" y="1452"/>
                  </a:lnTo>
                  <a:lnTo>
                    <a:pt x="6687" y="1848"/>
                  </a:lnTo>
                  <a:lnTo>
                    <a:pt x="6291" y="2156"/>
                  </a:lnTo>
                  <a:lnTo>
                    <a:pt x="6115" y="2244"/>
                  </a:lnTo>
                  <a:lnTo>
                    <a:pt x="5939" y="2288"/>
                  </a:lnTo>
                  <a:lnTo>
                    <a:pt x="5763" y="2288"/>
                  </a:lnTo>
                  <a:lnTo>
                    <a:pt x="5587" y="2244"/>
                  </a:lnTo>
                  <a:lnTo>
                    <a:pt x="5368" y="2068"/>
                  </a:lnTo>
                  <a:lnTo>
                    <a:pt x="5148" y="1892"/>
                  </a:lnTo>
                  <a:lnTo>
                    <a:pt x="5016" y="1628"/>
                  </a:lnTo>
                  <a:lnTo>
                    <a:pt x="4840" y="1364"/>
                  </a:lnTo>
                  <a:lnTo>
                    <a:pt x="4664" y="1012"/>
                  </a:lnTo>
                  <a:lnTo>
                    <a:pt x="4444" y="704"/>
                  </a:lnTo>
                  <a:lnTo>
                    <a:pt x="4180" y="440"/>
                  </a:lnTo>
                  <a:lnTo>
                    <a:pt x="4048" y="308"/>
                  </a:lnTo>
                  <a:lnTo>
                    <a:pt x="3872" y="176"/>
                  </a:lnTo>
                  <a:lnTo>
                    <a:pt x="3652" y="88"/>
                  </a:lnTo>
                  <a:lnTo>
                    <a:pt x="3476" y="44"/>
                  </a:lnTo>
                  <a:lnTo>
                    <a:pt x="325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6" name="Google Shape;166;p8"/>
          <p:cNvGrpSpPr/>
          <p:nvPr/>
        </p:nvGrpSpPr>
        <p:grpSpPr>
          <a:xfrm>
            <a:off x="8008762" y="1631162"/>
            <a:ext cx="1714344" cy="661428"/>
            <a:chOff x="241400" y="2709575"/>
            <a:chExt cx="915000" cy="353025"/>
          </a:xfrm>
        </p:grpSpPr>
        <p:sp>
          <p:nvSpPr>
            <p:cNvPr id="167" name="Google Shape;167;p8"/>
            <p:cNvSpPr/>
            <p:nvPr/>
          </p:nvSpPr>
          <p:spPr>
            <a:xfrm>
              <a:off x="241400" y="2709575"/>
              <a:ext cx="913900" cy="108900"/>
            </a:xfrm>
            <a:custGeom>
              <a:avLst/>
              <a:gdLst/>
              <a:ahLst/>
              <a:cxnLst/>
              <a:rect l="l" t="t" r="r" b="b"/>
              <a:pathLst>
                <a:path w="36556" h="4356" extrusionOk="0">
                  <a:moveTo>
                    <a:pt x="2992" y="1"/>
                  </a:moveTo>
                  <a:lnTo>
                    <a:pt x="2816" y="45"/>
                  </a:lnTo>
                  <a:lnTo>
                    <a:pt x="2596" y="89"/>
                  </a:lnTo>
                  <a:lnTo>
                    <a:pt x="2200" y="264"/>
                  </a:lnTo>
                  <a:lnTo>
                    <a:pt x="1761" y="572"/>
                  </a:lnTo>
                  <a:lnTo>
                    <a:pt x="1321" y="968"/>
                  </a:lnTo>
                  <a:lnTo>
                    <a:pt x="881" y="1496"/>
                  </a:lnTo>
                  <a:lnTo>
                    <a:pt x="441" y="2156"/>
                  </a:lnTo>
                  <a:lnTo>
                    <a:pt x="1" y="2904"/>
                  </a:lnTo>
                  <a:lnTo>
                    <a:pt x="529" y="3212"/>
                  </a:lnTo>
                  <a:lnTo>
                    <a:pt x="881" y="2552"/>
                  </a:lnTo>
                  <a:lnTo>
                    <a:pt x="1277" y="1980"/>
                  </a:lnTo>
                  <a:lnTo>
                    <a:pt x="1673" y="1540"/>
                  </a:lnTo>
                  <a:lnTo>
                    <a:pt x="2024" y="1144"/>
                  </a:lnTo>
                  <a:lnTo>
                    <a:pt x="2332" y="880"/>
                  </a:lnTo>
                  <a:lnTo>
                    <a:pt x="2684" y="704"/>
                  </a:lnTo>
                  <a:lnTo>
                    <a:pt x="2992" y="616"/>
                  </a:lnTo>
                  <a:lnTo>
                    <a:pt x="3300" y="616"/>
                  </a:lnTo>
                  <a:lnTo>
                    <a:pt x="3476" y="704"/>
                  </a:lnTo>
                  <a:lnTo>
                    <a:pt x="3652" y="792"/>
                  </a:lnTo>
                  <a:lnTo>
                    <a:pt x="3828" y="924"/>
                  </a:lnTo>
                  <a:lnTo>
                    <a:pt x="3960" y="1100"/>
                  </a:lnTo>
                  <a:lnTo>
                    <a:pt x="4224" y="1496"/>
                  </a:lnTo>
                  <a:lnTo>
                    <a:pt x="4488" y="1980"/>
                  </a:lnTo>
                  <a:lnTo>
                    <a:pt x="4840" y="2508"/>
                  </a:lnTo>
                  <a:lnTo>
                    <a:pt x="5192" y="3036"/>
                  </a:lnTo>
                  <a:lnTo>
                    <a:pt x="5412" y="3300"/>
                  </a:lnTo>
                  <a:lnTo>
                    <a:pt x="5675" y="3476"/>
                  </a:lnTo>
                  <a:lnTo>
                    <a:pt x="5939" y="3652"/>
                  </a:lnTo>
                  <a:lnTo>
                    <a:pt x="6247" y="3784"/>
                  </a:lnTo>
                  <a:lnTo>
                    <a:pt x="6599" y="3872"/>
                  </a:lnTo>
                  <a:lnTo>
                    <a:pt x="6907" y="3872"/>
                  </a:lnTo>
                  <a:lnTo>
                    <a:pt x="7171" y="3828"/>
                  </a:lnTo>
                  <a:lnTo>
                    <a:pt x="7435" y="3740"/>
                  </a:lnTo>
                  <a:lnTo>
                    <a:pt x="7699" y="3608"/>
                  </a:lnTo>
                  <a:lnTo>
                    <a:pt x="7919" y="3432"/>
                  </a:lnTo>
                  <a:lnTo>
                    <a:pt x="8359" y="3080"/>
                  </a:lnTo>
                  <a:lnTo>
                    <a:pt x="8799" y="2728"/>
                  </a:lnTo>
                  <a:lnTo>
                    <a:pt x="9239" y="2420"/>
                  </a:lnTo>
                  <a:lnTo>
                    <a:pt x="9503" y="2288"/>
                  </a:lnTo>
                  <a:lnTo>
                    <a:pt x="9766" y="2200"/>
                  </a:lnTo>
                  <a:lnTo>
                    <a:pt x="10074" y="2112"/>
                  </a:lnTo>
                  <a:lnTo>
                    <a:pt x="10690" y="2112"/>
                  </a:lnTo>
                  <a:lnTo>
                    <a:pt x="10954" y="2156"/>
                  </a:lnTo>
                  <a:lnTo>
                    <a:pt x="11174" y="2200"/>
                  </a:lnTo>
                  <a:lnTo>
                    <a:pt x="11394" y="2332"/>
                  </a:lnTo>
                  <a:lnTo>
                    <a:pt x="11834" y="2596"/>
                  </a:lnTo>
                  <a:lnTo>
                    <a:pt x="12186" y="2904"/>
                  </a:lnTo>
                  <a:lnTo>
                    <a:pt x="12626" y="3256"/>
                  </a:lnTo>
                  <a:lnTo>
                    <a:pt x="12846" y="3432"/>
                  </a:lnTo>
                  <a:lnTo>
                    <a:pt x="13110" y="3564"/>
                  </a:lnTo>
                  <a:lnTo>
                    <a:pt x="13374" y="3696"/>
                  </a:lnTo>
                  <a:lnTo>
                    <a:pt x="13681" y="3784"/>
                  </a:lnTo>
                  <a:lnTo>
                    <a:pt x="14033" y="3872"/>
                  </a:lnTo>
                  <a:lnTo>
                    <a:pt x="14385" y="3872"/>
                  </a:lnTo>
                  <a:lnTo>
                    <a:pt x="14781" y="3828"/>
                  </a:lnTo>
                  <a:lnTo>
                    <a:pt x="15177" y="3784"/>
                  </a:lnTo>
                  <a:lnTo>
                    <a:pt x="15529" y="3652"/>
                  </a:lnTo>
                  <a:lnTo>
                    <a:pt x="15837" y="3520"/>
                  </a:lnTo>
                  <a:lnTo>
                    <a:pt x="16101" y="3344"/>
                  </a:lnTo>
                  <a:lnTo>
                    <a:pt x="16409" y="3124"/>
                  </a:lnTo>
                  <a:lnTo>
                    <a:pt x="16893" y="2772"/>
                  </a:lnTo>
                  <a:lnTo>
                    <a:pt x="17376" y="2376"/>
                  </a:lnTo>
                  <a:lnTo>
                    <a:pt x="17596" y="2244"/>
                  </a:lnTo>
                  <a:lnTo>
                    <a:pt x="17816" y="2112"/>
                  </a:lnTo>
                  <a:lnTo>
                    <a:pt x="18036" y="2068"/>
                  </a:lnTo>
                  <a:lnTo>
                    <a:pt x="18256" y="2024"/>
                  </a:lnTo>
                  <a:lnTo>
                    <a:pt x="18520" y="2024"/>
                  </a:lnTo>
                  <a:lnTo>
                    <a:pt x="18784" y="2068"/>
                  </a:lnTo>
                  <a:lnTo>
                    <a:pt x="19136" y="2244"/>
                  </a:lnTo>
                  <a:lnTo>
                    <a:pt x="19400" y="2464"/>
                  </a:lnTo>
                  <a:lnTo>
                    <a:pt x="19620" y="2684"/>
                  </a:lnTo>
                  <a:lnTo>
                    <a:pt x="19796" y="2948"/>
                  </a:lnTo>
                  <a:lnTo>
                    <a:pt x="20060" y="3300"/>
                  </a:lnTo>
                  <a:lnTo>
                    <a:pt x="20324" y="3564"/>
                  </a:lnTo>
                  <a:lnTo>
                    <a:pt x="20500" y="3740"/>
                  </a:lnTo>
                  <a:lnTo>
                    <a:pt x="20676" y="3828"/>
                  </a:lnTo>
                  <a:lnTo>
                    <a:pt x="20896" y="3916"/>
                  </a:lnTo>
                  <a:lnTo>
                    <a:pt x="21159" y="4004"/>
                  </a:lnTo>
                  <a:lnTo>
                    <a:pt x="21511" y="4047"/>
                  </a:lnTo>
                  <a:lnTo>
                    <a:pt x="21863" y="4004"/>
                  </a:lnTo>
                  <a:lnTo>
                    <a:pt x="22127" y="3916"/>
                  </a:lnTo>
                  <a:lnTo>
                    <a:pt x="22435" y="3784"/>
                  </a:lnTo>
                  <a:lnTo>
                    <a:pt x="22655" y="3608"/>
                  </a:lnTo>
                  <a:lnTo>
                    <a:pt x="22919" y="3432"/>
                  </a:lnTo>
                  <a:lnTo>
                    <a:pt x="23359" y="2992"/>
                  </a:lnTo>
                  <a:lnTo>
                    <a:pt x="23755" y="2596"/>
                  </a:lnTo>
                  <a:lnTo>
                    <a:pt x="24151" y="2244"/>
                  </a:lnTo>
                  <a:lnTo>
                    <a:pt x="24371" y="2112"/>
                  </a:lnTo>
                  <a:lnTo>
                    <a:pt x="24591" y="2024"/>
                  </a:lnTo>
                  <a:lnTo>
                    <a:pt x="24855" y="1936"/>
                  </a:lnTo>
                  <a:lnTo>
                    <a:pt x="25118" y="1892"/>
                  </a:lnTo>
                  <a:lnTo>
                    <a:pt x="25426" y="1892"/>
                  </a:lnTo>
                  <a:lnTo>
                    <a:pt x="25690" y="1936"/>
                  </a:lnTo>
                  <a:lnTo>
                    <a:pt x="25954" y="2068"/>
                  </a:lnTo>
                  <a:lnTo>
                    <a:pt x="26218" y="2200"/>
                  </a:lnTo>
                  <a:lnTo>
                    <a:pt x="26438" y="2376"/>
                  </a:lnTo>
                  <a:lnTo>
                    <a:pt x="26658" y="2552"/>
                  </a:lnTo>
                  <a:lnTo>
                    <a:pt x="27098" y="3036"/>
                  </a:lnTo>
                  <a:lnTo>
                    <a:pt x="27538" y="3476"/>
                  </a:lnTo>
                  <a:lnTo>
                    <a:pt x="27802" y="3740"/>
                  </a:lnTo>
                  <a:lnTo>
                    <a:pt x="28066" y="3916"/>
                  </a:lnTo>
                  <a:lnTo>
                    <a:pt x="28374" y="4091"/>
                  </a:lnTo>
                  <a:lnTo>
                    <a:pt x="28682" y="4223"/>
                  </a:lnTo>
                  <a:lnTo>
                    <a:pt x="28989" y="4311"/>
                  </a:lnTo>
                  <a:lnTo>
                    <a:pt x="29385" y="4355"/>
                  </a:lnTo>
                  <a:lnTo>
                    <a:pt x="29605" y="4355"/>
                  </a:lnTo>
                  <a:lnTo>
                    <a:pt x="29913" y="4311"/>
                  </a:lnTo>
                  <a:lnTo>
                    <a:pt x="30177" y="4223"/>
                  </a:lnTo>
                  <a:lnTo>
                    <a:pt x="30397" y="4091"/>
                  </a:lnTo>
                  <a:lnTo>
                    <a:pt x="30617" y="4004"/>
                  </a:lnTo>
                  <a:lnTo>
                    <a:pt x="31013" y="3696"/>
                  </a:lnTo>
                  <a:lnTo>
                    <a:pt x="31409" y="3388"/>
                  </a:lnTo>
                  <a:lnTo>
                    <a:pt x="31717" y="3080"/>
                  </a:lnTo>
                  <a:lnTo>
                    <a:pt x="32069" y="2816"/>
                  </a:lnTo>
                  <a:lnTo>
                    <a:pt x="32465" y="2596"/>
                  </a:lnTo>
                  <a:lnTo>
                    <a:pt x="32685" y="2552"/>
                  </a:lnTo>
                  <a:lnTo>
                    <a:pt x="32948" y="2508"/>
                  </a:lnTo>
                  <a:lnTo>
                    <a:pt x="33212" y="2464"/>
                  </a:lnTo>
                  <a:lnTo>
                    <a:pt x="33476" y="2464"/>
                  </a:lnTo>
                  <a:lnTo>
                    <a:pt x="33960" y="2596"/>
                  </a:lnTo>
                  <a:lnTo>
                    <a:pt x="34444" y="2772"/>
                  </a:lnTo>
                  <a:lnTo>
                    <a:pt x="34928" y="3036"/>
                  </a:lnTo>
                  <a:lnTo>
                    <a:pt x="35324" y="3300"/>
                  </a:lnTo>
                  <a:lnTo>
                    <a:pt x="35632" y="3564"/>
                  </a:lnTo>
                  <a:lnTo>
                    <a:pt x="36116" y="4004"/>
                  </a:lnTo>
                  <a:lnTo>
                    <a:pt x="36556" y="3608"/>
                  </a:lnTo>
                  <a:lnTo>
                    <a:pt x="35984" y="3036"/>
                  </a:lnTo>
                  <a:lnTo>
                    <a:pt x="35588" y="2728"/>
                  </a:lnTo>
                  <a:lnTo>
                    <a:pt x="35104" y="2464"/>
                  </a:lnTo>
                  <a:lnTo>
                    <a:pt x="34620" y="2200"/>
                  </a:lnTo>
                  <a:lnTo>
                    <a:pt x="34048" y="1980"/>
                  </a:lnTo>
                  <a:lnTo>
                    <a:pt x="33784" y="1936"/>
                  </a:lnTo>
                  <a:lnTo>
                    <a:pt x="33476" y="1892"/>
                  </a:lnTo>
                  <a:lnTo>
                    <a:pt x="33168" y="1848"/>
                  </a:lnTo>
                  <a:lnTo>
                    <a:pt x="32860" y="1892"/>
                  </a:lnTo>
                  <a:lnTo>
                    <a:pt x="32553" y="1936"/>
                  </a:lnTo>
                  <a:lnTo>
                    <a:pt x="32245" y="2024"/>
                  </a:lnTo>
                  <a:lnTo>
                    <a:pt x="32025" y="2156"/>
                  </a:lnTo>
                  <a:lnTo>
                    <a:pt x="31761" y="2288"/>
                  </a:lnTo>
                  <a:lnTo>
                    <a:pt x="31365" y="2596"/>
                  </a:lnTo>
                  <a:lnTo>
                    <a:pt x="30969" y="2948"/>
                  </a:lnTo>
                  <a:lnTo>
                    <a:pt x="30661" y="3212"/>
                  </a:lnTo>
                  <a:lnTo>
                    <a:pt x="30353" y="3476"/>
                  </a:lnTo>
                  <a:lnTo>
                    <a:pt x="29957" y="3652"/>
                  </a:lnTo>
                  <a:lnTo>
                    <a:pt x="29781" y="3696"/>
                  </a:lnTo>
                  <a:lnTo>
                    <a:pt x="29561" y="3740"/>
                  </a:lnTo>
                  <a:lnTo>
                    <a:pt x="29253" y="3740"/>
                  </a:lnTo>
                  <a:lnTo>
                    <a:pt x="28945" y="3696"/>
                  </a:lnTo>
                  <a:lnTo>
                    <a:pt x="28682" y="3608"/>
                  </a:lnTo>
                  <a:lnTo>
                    <a:pt x="28462" y="3476"/>
                  </a:lnTo>
                  <a:lnTo>
                    <a:pt x="28198" y="3300"/>
                  </a:lnTo>
                  <a:lnTo>
                    <a:pt x="27978" y="3080"/>
                  </a:lnTo>
                  <a:lnTo>
                    <a:pt x="27538" y="2596"/>
                  </a:lnTo>
                  <a:lnTo>
                    <a:pt x="27054" y="2112"/>
                  </a:lnTo>
                  <a:lnTo>
                    <a:pt x="26790" y="1892"/>
                  </a:lnTo>
                  <a:lnTo>
                    <a:pt x="26482" y="1672"/>
                  </a:lnTo>
                  <a:lnTo>
                    <a:pt x="26174" y="1496"/>
                  </a:lnTo>
                  <a:lnTo>
                    <a:pt x="25866" y="1364"/>
                  </a:lnTo>
                  <a:lnTo>
                    <a:pt x="25470" y="1320"/>
                  </a:lnTo>
                  <a:lnTo>
                    <a:pt x="25074" y="1276"/>
                  </a:lnTo>
                  <a:lnTo>
                    <a:pt x="24723" y="1364"/>
                  </a:lnTo>
                  <a:lnTo>
                    <a:pt x="24415" y="1452"/>
                  </a:lnTo>
                  <a:lnTo>
                    <a:pt x="24107" y="1584"/>
                  </a:lnTo>
                  <a:lnTo>
                    <a:pt x="23843" y="1760"/>
                  </a:lnTo>
                  <a:lnTo>
                    <a:pt x="23359" y="2112"/>
                  </a:lnTo>
                  <a:lnTo>
                    <a:pt x="22919" y="2552"/>
                  </a:lnTo>
                  <a:lnTo>
                    <a:pt x="22523" y="2992"/>
                  </a:lnTo>
                  <a:lnTo>
                    <a:pt x="22127" y="3256"/>
                  </a:lnTo>
                  <a:lnTo>
                    <a:pt x="21951" y="3388"/>
                  </a:lnTo>
                  <a:lnTo>
                    <a:pt x="21731" y="3432"/>
                  </a:lnTo>
                  <a:lnTo>
                    <a:pt x="21291" y="3432"/>
                  </a:lnTo>
                  <a:lnTo>
                    <a:pt x="20984" y="3300"/>
                  </a:lnTo>
                  <a:lnTo>
                    <a:pt x="20720" y="3124"/>
                  </a:lnTo>
                  <a:lnTo>
                    <a:pt x="20500" y="2904"/>
                  </a:lnTo>
                  <a:lnTo>
                    <a:pt x="20280" y="2596"/>
                  </a:lnTo>
                  <a:lnTo>
                    <a:pt x="20060" y="2288"/>
                  </a:lnTo>
                  <a:lnTo>
                    <a:pt x="19796" y="1980"/>
                  </a:lnTo>
                  <a:lnTo>
                    <a:pt x="19400" y="1716"/>
                  </a:lnTo>
                  <a:lnTo>
                    <a:pt x="19224" y="1584"/>
                  </a:lnTo>
                  <a:lnTo>
                    <a:pt x="18960" y="1496"/>
                  </a:lnTo>
                  <a:lnTo>
                    <a:pt x="18564" y="1408"/>
                  </a:lnTo>
                  <a:lnTo>
                    <a:pt x="18256" y="1408"/>
                  </a:lnTo>
                  <a:lnTo>
                    <a:pt x="17904" y="1452"/>
                  </a:lnTo>
                  <a:lnTo>
                    <a:pt x="17596" y="1540"/>
                  </a:lnTo>
                  <a:lnTo>
                    <a:pt x="17332" y="1716"/>
                  </a:lnTo>
                  <a:lnTo>
                    <a:pt x="17025" y="1892"/>
                  </a:lnTo>
                  <a:lnTo>
                    <a:pt x="16541" y="2288"/>
                  </a:lnTo>
                  <a:lnTo>
                    <a:pt x="16057" y="2640"/>
                  </a:lnTo>
                  <a:lnTo>
                    <a:pt x="15573" y="2948"/>
                  </a:lnTo>
                  <a:lnTo>
                    <a:pt x="15309" y="3080"/>
                  </a:lnTo>
                  <a:lnTo>
                    <a:pt x="15001" y="3168"/>
                  </a:lnTo>
                  <a:lnTo>
                    <a:pt x="14737" y="3256"/>
                  </a:lnTo>
                  <a:lnTo>
                    <a:pt x="14077" y="3256"/>
                  </a:lnTo>
                  <a:lnTo>
                    <a:pt x="13813" y="3212"/>
                  </a:lnTo>
                  <a:lnTo>
                    <a:pt x="13593" y="3124"/>
                  </a:lnTo>
                  <a:lnTo>
                    <a:pt x="13374" y="3036"/>
                  </a:lnTo>
                  <a:lnTo>
                    <a:pt x="12978" y="2772"/>
                  </a:lnTo>
                  <a:lnTo>
                    <a:pt x="12582" y="2464"/>
                  </a:lnTo>
                  <a:lnTo>
                    <a:pt x="12186" y="2112"/>
                  </a:lnTo>
                  <a:lnTo>
                    <a:pt x="11922" y="1936"/>
                  </a:lnTo>
                  <a:lnTo>
                    <a:pt x="11702" y="1760"/>
                  </a:lnTo>
                  <a:lnTo>
                    <a:pt x="11394" y="1672"/>
                  </a:lnTo>
                  <a:lnTo>
                    <a:pt x="11086" y="1540"/>
                  </a:lnTo>
                  <a:lnTo>
                    <a:pt x="10734" y="1496"/>
                  </a:lnTo>
                  <a:lnTo>
                    <a:pt x="10338" y="1496"/>
                  </a:lnTo>
                  <a:lnTo>
                    <a:pt x="9942" y="1540"/>
                  </a:lnTo>
                  <a:lnTo>
                    <a:pt x="9590" y="1628"/>
                  </a:lnTo>
                  <a:lnTo>
                    <a:pt x="9283" y="1716"/>
                  </a:lnTo>
                  <a:lnTo>
                    <a:pt x="8975" y="1892"/>
                  </a:lnTo>
                  <a:lnTo>
                    <a:pt x="8447" y="2244"/>
                  </a:lnTo>
                  <a:lnTo>
                    <a:pt x="7963" y="2596"/>
                  </a:lnTo>
                  <a:lnTo>
                    <a:pt x="7567" y="2948"/>
                  </a:lnTo>
                  <a:lnTo>
                    <a:pt x="7215" y="3168"/>
                  </a:lnTo>
                  <a:lnTo>
                    <a:pt x="6995" y="3256"/>
                  </a:lnTo>
                  <a:lnTo>
                    <a:pt x="6643" y="3256"/>
                  </a:lnTo>
                  <a:lnTo>
                    <a:pt x="6423" y="3212"/>
                  </a:lnTo>
                  <a:lnTo>
                    <a:pt x="6203" y="3124"/>
                  </a:lnTo>
                  <a:lnTo>
                    <a:pt x="5983" y="2992"/>
                  </a:lnTo>
                  <a:lnTo>
                    <a:pt x="5807" y="2816"/>
                  </a:lnTo>
                  <a:lnTo>
                    <a:pt x="5632" y="2640"/>
                  </a:lnTo>
                  <a:lnTo>
                    <a:pt x="5324" y="2156"/>
                  </a:lnTo>
                  <a:lnTo>
                    <a:pt x="5016" y="1672"/>
                  </a:lnTo>
                  <a:lnTo>
                    <a:pt x="4708" y="1144"/>
                  </a:lnTo>
                  <a:lnTo>
                    <a:pt x="4356" y="660"/>
                  </a:lnTo>
                  <a:lnTo>
                    <a:pt x="4180" y="440"/>
                  </a:lnTo>
                  <a:lnTo>
                    <a:pt x="3960" y="264"/>
                  </a:lnTo>
                  <a:lnTo>
                    <a:pt x="3696" y="133"/>
                  </a:lnTo>
                  <a:lnTo>
                    <a:pt x="3388" y="45"/>
                  </a:lnTo>
                  <a:lnTo>
                    <a:pt x="321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8"/>
            <p:cNvSpPr/>
            <p:nvPr/>
          </p:nvSpPr>
          <p:spPr>
            <a:xfrm>
              <a:off x="244700" y="2808550"/>
              <a:ext cx="911700" cy="89100"/>
            </a:xfrm>
            <a:custGeom>
              <a:avLst/>
              <a:gdLst/>
              <a:ahLst/>
              <a:cxnLst/>
              <a:rect l="l" t="t" r="r" b="b"/>
              <a:pathLst>
                <a:path w="36468" h="3564" extrusionOk="0">
                  <a:moveTo>
                    <a:pt x="23755" y="1"/>
                  </a:moveTo>
                  <a:lnTo>
                    <a:pt x="23359" y="88"/>
                  </a:lnTo>
                  <a:lnTo>
                    <a:pt x="23007" y="264"/>
                  </a:lnTo>
                  <a:lnTo>
                    <a:pt x="22655" y="440"/>
                  </a:lnTo>
                  <a:lnTo>
                    <a:pt x="22303" y="660"/>
                  </a:lnTo>
                  <a:lnTo>
                    <a:pt x="21687" y="1188"/>
                  </a:lnTo>
                  <a:lnTo>
                    <a:pt x="21115" y="1672"/>
                  </a:lnTo>
                  <a:lnTo>
                    <a:pt x="20808" y="1892"/>
                  </a:lnTo>
                  <a:lnTo>
                    <a:pt x="20500" y="2068"/>
                  </a:lnTo>
                  <a:lnTo>
                    <a:pt x="20148" y="2244"/>
                  </a:lnTo>
                  <a:lnTo>
                    <a:pt x="19796" y="2332"/>
                  </a:lnTo>
                  <a:lnTo>
                    <a:pt x="19400" y="2376"/>
                  </a:lnTo>
                  <a:lnTo>
                    <a:pt x="19004" y="2376"/>
                  </a:lnTo>
                  <a:lnTo>
                    <a:pt x="18696" y="2332"/>
                  </a:lnTo>
                  <a:lnTo>
                    <a:pt x="18388" y="2244"/>
                  </a:lnTo>
                  <a:lnTo>
                    <a:pt x="18124" y="2156"/>
                  </a:lnTo>
                  <a:lnTo>
                    <a:pt x="17904" y="2024"/>
                  </a:lnTo>
                  <a:lnTo>
                    <a:pt x="17464" y="1716"/>
                  </a:lnTo>
                  <a:lnTo>
                    <a:pt x="17069" y="1364"/>
                  </a:lnTo>
                  <a:lnTo>
                    <a:pt x="16629" y="968"/>
                  </a:lnTo>
                  <a:lnTo>
                    <a:pt x="16365" y="792"/>
                  </a:lnTo>
                  <a:lnTo>
                    <a:pt x="16101" y="616"/>
                  </a:lnTo>
                  <a:lnTo>
                    <a:pt x="15837" y="484"/>
                  </a:lnTo>
                  <a:lnTo>
                    <a:pt x="15529" y="396"/>
                  </a:lnTo>
                  <a:lnTo>
                    <a:pt x="15133" y="352"/>
                  </a:lnTo>
                  <a:lnTo>
                    <a:pt x="14737" y="352"/>
                  </a:lnTo>
                  <a:lnTo>
                    <a:pt x="14341" y="396"/>
                  </a:lnTo>
                  <a:lnTo>
                    <a:pt x="13989" y="484"/>
                  </a:lnTo>
                  <a:lnTo>
                    <a:pt x="13681" y="616"/>
                  </a:lnTo>
                  <a:lnTo>
                    <a:pt x="13417" y="748"/>
                  </a:lnTo>
                  <a:lnTo>
                    <a:pt x="13154" y="924"/>
                  </a:lnTo>
                  <a:lnTo>
                    <a:pt x="12934" y="1100"/>
                  </a:lnTo>
                  <a:lnTo>
                    <a:pt x="12494" y="1540"/>
                  </a:lnTo>
                  <a:lnTo>
                    <a:pt x="12098" y="1892"/>
                  </a:lnTo>
                  <a:lnTo>
                    <a:pt x="11702" y="2200"/>
                  </a:lnTo>
                  <a:lnTo>
                    <a:pt x="11482" y="2332"/>
                  </a:lnTo>
                  <a:lnTo>
                    <a:pt x="11262" y="2420"/>
                  </a:lnTo>
                  <a:lnTo>
                    <a:pt x="10998" y="2464"/>
                  </a:lnTo>
                  <a:lnTo>
                    <a:pt x="10690" y="2508"/>
                  </a:lnTo>
                  <a:lnTo>
                    <a:pt x="10338" y="2508"/>
                  </a:lnTo>
                  <a:lnTo>
                    <a:pt x="10074" y="2464"/>
                  </a:lnTo>
                  <a:lnTo>
                    <a:pt x="9810" y="2376"/>
                  </a:lnTo>
                  <a:lnTo>
                    <a:pt x="9546" y="2244"/>
                  </a:lnTo>
                  <a:lnTo>
                    <a:pt x="9327" y="2068"/>
                  </a:lnTo>
                  <a:lnTo>
                    <a:pt x="9107" y="1892"/>
                  </a:lnTo>
                  <a:lnTo>
                    <a:pt x="8711" y="1452"/>
                  </a:lnTo>
                  <a:lnTo>
                    <a:pt x="8227" y="1012"/>
                  </a:lnTo>
                  <a:lnTo>
                    <a:pt x="7963" y="792"/>
                  </a:lnTo>
                  <a:lnTo>
                    <a:pt x="7699" y="572"/>
                  </a:lnTo>
                  <a:lnTo>
                    <a:pt x="7391" y="440"/>
                  </a:lnTo>
                  <a:lnTo>
                    <a:pt x="7039" y="308"/>
                  </a:lnTo>
                  <a:lnTo>
                    <a:pt x="6643" y="220"/>
                  </a:lnTo>
                  <a:lnTo>
                    <a:pt x="5895" y="220"/>
                  </a:lnTo>
                  <a:lnTo>
                    <a:pt x="5631" y="264"/>
                  </a:lnTo>
                  <a:lnTo>
                    <a:pt x="5148" y="440"/>
                  </a:lnTo>
                  <a:lnTo>
                    <a:pt x="4664" y="616"/>
                  </a:lnTo>
                  <a:lnTo>
                    <a:pt x="4224" y="880"/>
                  </a:lnTo>
                  <a:lnTo>
                    <a:pt x="3652" y="1188"/>
                  </a:lnTo>
                  <a:lnTo>
                    <a:pt x="3036" y="1408"/>
                  </a:lnTo>
                  <a:lnTo>
                    <a:pt x="2684" y="1540"/>
                  </a:lnTo>
                  <a:lnTo>
                    <a:pt x="2332" y="1584"/>
                  </a:lnTo>
                  <a:lnTo>
                    <a:pt x="1936" y="1628"/>
                  </a:lnTo>
                  <a:lnTo>
                    <a:pt x="1453" y="1672"/>
                  </a:lnTo>
                  <a:lnTo>
                    <a:pt x="793" y="1584"/>
                  </a:lnTo>
                  <a:lnTo>
                    <a:pt x="133" y="1452"/>
                  </a:lnTo>
                  <a:lnTo>
                    <a:pt x="1" y="2068"/>
                  </a:lnTo>
                  <a:lnTo>
                    <a:pt x="705" y="2200"/>
                  </a:lnTo>
                  <a:lnTo>
                    <a:pt x="1453" y="2244"/>
                  </a:lnTo>
                  <a:lnTo>
                    <a:pt x="1980" y="2244"/>
                  </a:lnTo>
                  <a:lnTo>
                    <a:pt x="2420" y="2200"/>
                  </a:lnTo>
                  <a:lnTo>
                    <a:pt x="2816" y="2112"/>
                  </a:lnTo>
                  <a:lnTo>
                    <a:pt x="3212" y="1980"/>
                  </a:lnTo>
                  <a:lnTo>
                    <a:pt x="3916" y="1716"/>
                  </a:lnTo>
                  <a:lnTo>
                    <a:pt x="4488" y="1408"/>
                  </a:lnTo>
                  <a:lnTo>
                    <a:pt x="4928" y="1188"/>
                  </a:lnTo>
                  <a:lnTo>
                    <a:pt x="5324" y="1012"/>
                  </a:lnTo>
                  <a:lnTo>
                    <a:pt x="5763" y="880"/>
                  </a:lnTo>
                  <a:lnTo>
                    <a:pt x="6247" y="792"/>
                  </a:lnTo>
                  <a:lnTo>
                    <a:pt x="6555" y="792"/>
                  </a:lnTo>
                  <a:lnTo>
                    <a:pt x="6863" y="880"/>
                  </a:lnTo>
                  <a:lnTo>
                    <a:pt x="7127" y="968"/>
                  </a:lnTo>
                  <a:lnTo>
                    <a:pt x="7391" y="1100"/>
                  </a:lnTo>
                  <a:lnTo>
                    <a:pt x="7611" y="1276"/>
                  </a:lnTo>
                  <a:lnTo>
                    <a:pt x="7831" y="1452"/>
                  </a:lnTo>
                  <a:lnTo>
                    <a:pt x="8271" y="1892"/>
                  </a:lnTo>
                  <a:lnTo>
                    <a:pt x="8711" y="2332"/>
                  </a:lnTo>
                  <a:lnTo>
                    <a:pt x="8975" y="2552"/>
                  </a:lnTo>
                  <a:lnTo>
                    <a:pt x="9239" y="2728"/>
                  </a:lnTo>
                  <a:lnTo>
                    <a:pt x="9546" y="2904"/>
                  </a:lnTo>
                  <a:lnTo>
                    <a:pt x="9898" y="3036"/>
                  </a:lnTo>
                  <a:lnTo>
                    <a:pt x="10294" y="3124"/>
                  </a:lnTo>
                  <a:lnTo>
                    <a:pt x="10734" y="3124"/>
                  </a:lnTo>
                  <a:lnTo>
                    <a:pt x="11086" y="3080"/>
                  </a:lnTo>
                  <a:lnTo>
                    <a:pt x="11438" y="2992"/>
                  </a:lnTo>
                  <a:lnTo>
                    <a:pt x="11746" y="2860"/>
                  </a:lnTo>
                  <a:lnTo>
                    <a:pt x="12010" y="2728"/>
                  </a:lnTo>
                  <a:lnTo>
                    <a:pt x="12274" y="2552"/>
                  </a:lnTo>
                  <a:lnTo>
                    <a:pt x="12494" y="2332"/>
                  </a:lnTo>
                  <a:lnTo>
                    <a:pt x="12934" y="1936"/>
                  </a:lnTo>
                  <a:lnTo>
                    <a:pt x="13285" y="1584"/>
                  </a:lnTo>
                  <a:lnTo>
                    <a:pt x="13725" y="1276"/>
                  </a:lnTo>
                  <a:lnTo>
                    <a:pt x="13945" y="1144"/>
                  </a:lnTo>
                  <a:lnTo>
                    <a:pt x="14209" y="1056"/>
                  </a:lnTo>
                  <a:lnTo>
                    <a:pt x="14473" y="968"/>
                  </a:lnTo>
                  <a:lnTo>
                    <a:pt x="14781" y="924"/>
                  </a:lnTo>
                  <a:lnTo>
                    <a:pt x="15089" y="924"/>
                  </a:lnTo>
                  <a:lnTo>
                    <a:pt x="15353" y="968"/>
                  </a:lnTo>
                  <a:lnTo>
                    <a:pt x="15617" y="1056"/>
                  </a:lnTo>
                  <a:lnTo>
                    <a:pt x="15837" y="1188"/>
                  </a:lnTo>
                  <a:lnTo>
                    <a:pt x="16277" y="1452"/>
                  </a:lnTo>
                  <a:lnTo>
                    <a:pt x="16673" y="1804"/>
                  </a:lnTo>
                  <a:lnTo>
                    <a:pt x="17113" y="2200"/>
                  </a:lnTo>
                  <a:lnTo>
                    <a:pt x="17596" y="2552"/>
                  </a:lnTo>
                  <a:lnTo>
                    <a:pt x="17904" y="2684"/>
                  </a:lnTo>
                  <a:lnTo>
                    <a:pt x="18212" y="2816"/>
                  </a:lnTo>
                  <a:lnTo>
                    <a:pt x="18564" y="2904"/>
                  </a:lnTo>
                  <a:lnTo>
                    <a:pt x="18960" y="2992"/>
                  </a:lnTo>
                  <a:lnTo>
                    <a:pt x="19444" y="2992"/>
                  </a:lnTo>
                  <a:lnTo>
                    <a:pt x="19928" y="2948"/>
                  </a:lnTo>
                  <a:lnTo>
                    <a:pt x="20368" y="2816"/>
                  </a:lnTo>
                  <a:lnTo>
                    <a:pt x="20764" y="2640"/>
                  </a:lnTo>
                  <a:lnTo>
                    <a:pt x="21115" y="2420"/>
                  </a:lnTo>
                  <a:lnTo>
                    <a:pt x="21467" y="2156"/>
                  </a:lnTo>
                  <a:lnTo>
                    <a:pt x="22083" y="1628"/>
                  </a:lnTo>
                  <a:lnTo>
                    <a:pt x="22655" y="1188"/>
                  </a:lnTo>
                  <a:lnTo>
                    <a:pt x="22919" y="968"/>
                  </a:lnTo>
                  <a:lnTo>
                    <a:pt x="23183" y="836"/>
                  </a:lnTo>
                  <a:lnTo>
                    <a:pt x="23491" y="704"/>
                  </a:lnTo>
                  <a:lnTo>
                    <a:pt x="23799" y="616"/>
                  </a:lnTo>
                  <a:lnTo>
                    <a:pt x="24151" y="616"/>
                  </a:lnTo>
                  <a:lnTo>
                    <a:pt x="24503" y="660"/>
                  </a:lnTo>
                  <a:lnTo>
                    <a:pt x="24767" y="748"/>
                  </a:lnTo>
                  <a:lnTo>
                    <a:pt x="25030" y="880"/>
                  </a:lnTo>
                  <a:lnTo>
                    <a:pt x="25294" y="1056"/>
                  </a:lnTo>
                  <a:lnTo>
                    <a:pt x="25514" y="1232"/>
                  </a:lnTo>
                  <a:lnTo>
                    <a:pt x="25910" y="1672"/>
                  </a:lnTo>
                  <a:lnTo>
                    <a:pt x="26218" y="2112"/>
                  </a:lnTo>
                  <a:lnTo>
                    <a:pt x="26614" y="2640"/>
                  </a:lnTo>
                  <a:lnTo>
                    <a:pt x="26834" y="2904"/>
                  </a:lnTo>
                  <a:lnTo>
                    <a:pt x="27054" y="3124"/>
                  </a:lnTo>
                  <a:lnTo>
                    <a:pt x="27318" y="3300"/>
                  </a:lnTo>
                  <a:lnTo>
                    <a:pt x="27626" y="3432"/>
                  </a:lnTo>
                  <a:lnTo>
                    <a:pt x="27934" y="3520"/>
                  </a:lnTo>
                  <a:lnTo>
                    <a:pt x="28286" y="3564"/>
                  </a:lnTo>
                  <a:lnTo>
                    <a:pt x="28682" y="3564"/>
                  </a:lnTo>
                  <a:lnTo>
                    <a:pt x="29033" y="3476"/>
                  </a:lnTo>
                  <a:lnTo>
                    <a:pt x="29341" y="3344"/>
                  </a:lnTo>
                  <a:lnTo>
                    <a:pt x="29605" y="3168"/>
                  </a:lnTo>
                  <a:lnTo>
                    <a:pt x="29913" y="2948"/>
                  </a:lnTo>
                  <a:lnTo>
                    <a:pt x="30133" y="2728"/>
                  </a:lnTo>
                  <a:lnTo>
                    <a:pt x="30661" y="2200"/>
                  </a:lnTo>
                  <a:lnTo>
                    <a:pt x="31101" y="1760"/>
                  </a:lnTo>
                  <a:lnTo>
                    <a:pt x="31541" y="1364"/>
                  </a:lnTo>
                  <a:lnTo>
                    <a:pt x="31761" y="1232"/>
                  </a:lnTo>
                  <a:lnTo>
                    <a:pt x="32025" y="1100"/>
                  </a:lnTo>
                  <a:lnTo>
                    <a:pt x="32289" y="1012"/>
                  </a:lnTo>
                  <a:lnTo>
                    <a:pt x="32596" y="1012"/>
                  </a:lnTo>
                  <a:lnTo>
                    <a:pt x="33036" y="1056"/>
                  </a:lnTo>
                  <a:lnTo>
                    <a:pt x="33476" y="1188"/>
                  </a:lnTo>
                  <a:lnTo>
                    <a:pt x="33960" y="1408"/>
                  </a:lnTo>
                  <a:lnTo>
                    <a:pt x="34444" y="1672"/>
                  </a:lnTo>
                  <a:lnTo>
                    <a:pt x="34928" y="1980"/>
                  </a:lnTo>
                  <a:lnTo>
                    <a:pt x="35324" y="2332"/>
                  </a:lnTo>
                  <a:lnTo>
                    <a:pt x="35676" y="2684"/>
                  </a:lnTo>
                  <a:lnTo>
                    <a:pt x="35940" y="3036"/>
                  </a:lnTo>
                  <a:lnTo>
                    <a:pt x="36467" y="2684"/>
                  </a:lnTo>
                  <a:lnTo>
                    <a:pt x="36160" y="2288"/>
                  </a:lnTo>
                  <a:lnTo>
                    <a:pt x="35764" y="1892"/>
                  </a:lnTo>
                  <a:lnTo>
                    <a:pt x="35280" y="1496"/>
                  </a:lnTo>
                  <a:lnTo>
                    <a:pt x="34752" y="1144"/>
                  </a:lnTo>
                  <a:lnTo>
                    <a:pt x="34224" y="836"/>
                  </a:lnTo>
                  <a:lnTo>
                    <a:pt x="33652" y="616"/>
                  </a:lnTo>
                  <a:lnTo>
                    <a:pt x="33124" y="440"/>
                  </a:lnTo>
                  <a:lnTo>
                    <a:pt x="32596" y="396"/>
                  </a:lnTo>
                  <a:lnTo>
                    <a:pt x="32201" y="440"/>
                  </a:lnTo>
                  <a:lnTo>
                    <a:pt x="31849" y="528"/>
                  </a:lnTo>
                  <a:lnTo>
                    <a:pt x="31541" y="660"/>
                  </a:lnTo>
                  <a:lnTo>
                    <a:pt x="31233" y="836"/>
                  </a:lnTo>
                  <a:lnTo>
                    <a:pt x="30969" y="1056"/>
                  </a:lnTo>
                  <a:lnTo>
                    <a:pt x="30705" y="1276"/>
                  </a:lnTo>
                  <a:lnTo>
                    <a:pt x="30221" y="1804"/>
                  </a:lnTo>
                  <a:lnTo>
                    <a:pt x="29781" y="2244"/>
                  </a:lnTo>
                  <a:lnTo>
                    <a:pt x="29341" y="2640"/>
                  </a:lnTo>
                  <a:lnTo>
                    <a:pt x="29077" y="2772"/>
                  </a:lnTo>
                  <a:lnTo>
                    <a:pt x="28857" y="2904"/>
                  </a:lnTo>
                  <a:lnTo>
                    <a:pt x="28594" y="2948"/>
                  </a:lnTo>
                  <a:lnTo>
                    <a:pt x="28286" y="2992"/>
                  </a:lnTo>
                  <a:lnTo>
                    <a:pt x="28066" y="2948"/>
                  </a:lnTo>
                  <a:lnTo>
                    <a:pt x="27802" y="2860"/>
                  </a:lnTo>
                  <a:lnTo>
                    <a:pt x="27626" y="2772"/>
                  </a:lnTo>
                  <a:lnTo>
                    <a:pt x="27406" y="2640"/>
                  </a:lnTo>
                  <a:lnTo>
                    <a:pt x="27054" y="2244"/>
                  </a:lnTo>
                  <a:lnTo>
                    <a:pt x="26702" y="1760"/>
                  </a:lnTo>
                  <a:lnTo>
                    <a:pt x="26350" y="1276"/>
                  </a:lnTo>
                  <a:lnTo>
                    <a:pt x="26130" y="1012"/>
                  </a:lnTo>
                  <a:lnTo>
                    <a:pt x="25866" y="748"/>
                  </a:lnTo>
                  <a:lnTo>
                    <a:pt x="25646" y="528"/>
                  </a:lnTo>
                  <a:lnTo>
                    <a:pt x="25338" y="352"/>
                  </a:lnTo>
                  <a:lnTo>
                    <a:pt x="24986" y="176"/>
                  </a:lnTo>
                  <a:lnTo>
                    <a:pt x="24635" y="88"/>
                  </a:lnTo>
                  <a:lnTo>
                    <a:pt x="2415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8"/>
            <p:cNvSpPr/>
            <p:nvPr/>
          </p:nvSpPr>
          <p:spPr>
            <a:xfrm>
              <a:off x="241400" y="2888825"/>
              <a:ext cx="915000" cy="92400"/>
            </a:xfrm>
            <a:custGeom>
              <a:avLst/>
              <a:gdLst/>
              <a:ahLst/>
              <a:cxnLst/>
              <a:rect l="l" t="t" r="r" b="b"/>
              <a:pathLst>
                <a:path w="36600" h="3696" extrusionOk="0">
                  <a:moveTo>
                    <a:pt x="33828" y="1"/>
                  </a:moveTo>
                  <a:lnTo>
                    <a:pt x="33564" y="89"/>
                  </a:lnTo>
                  <a:lnTo>
                    <a:pt x="33344" y="221"/>
                  </a:lnTo>
                  <a:lnTo>
                    <a:pt x="33168" y="353"/>
                  </a:lnTo>
                  <a:lnTo>
                    <a:pt x="32816" y="748"/>
                  </a:lnTo>
                  <a:lnTo>
                    <a:pt x="32509" y="1188"/>
                  </a:lnTo>
                  <a:lnTo>
                    <a:pt x="32201" y="1628"/>
                  </a:lnTo>
                  <a:lnTo>
                    <a:pt x="31893" y="1980"/>
                  </a:lnTo>
                  <a:lnTo>
                    <a:pt x="31717" y="2156"/>
                  </a:lnTo>
                  <a:lnTo>
                    <a:pt x="31541" y="2288"/>
                  </a:lnTo>
                  <a:lnTo>
                    <a:pt x="31365" y="2420"/>
                  </a:lnTo>
                  <a:lnTo>
                    <a:pt x="31145" y="2508"/>
                  </a:lnTo>
                  <a:lnTo>
                    <a:pt x="30881" y="2552"/>
                  </a:lnTo>
                  <a:lnTo>
                    <a:pt x="30661" y="2552"/>
                  </a:lnTo>
                  <a:lnTo>
                    <a:pt x="30441" y="2464"/>
                  </a:lnTo>
                  <a:lnTo>
                    <a:pt x="30265" y="2376"/>
                  </a:lnTo>
                  <a:lnTo>
                    <a:pt x="29869" y="2112"/>
                  </a:lnTo>
                  <a:lnTo>
                    <a:pt x="29429" y="1760"/>
                  </a:lnTo>
                  <a:lnTo>
                    <a:pt x="28989" y="1364"/>
                  </a:lnTo>
                  <a:lnTo>
                    <a:pt x="28726" y="1188"/>
                  </a:lnTo>
                  <a:lnTo>
                    <a:pt x="28462" y="1056"/>
                  </a:lnTo>
                  <a:lnTo>
                    <a:pt x="28154" y="924"/>
                  </a:lnTo>
                  <a:lnTo>
                    <a:pt x="27846" y="836"/>
                  </a:lnTo>
                  <a:lnTo>
                    <a:pt x="27494" y="792"/>
                  </a:lnTo>
                  <a:lnTo>
                    <a:pt x="27142" y="836"/>
                  </a:lnTo>
                  <a:lnTo>
                    <a:pt x="26834" y="924"/>
                  </a:lnTo>
                  <a:lnTo>
                    <a:pt x="26570" y="1056"/>
                  </a:lnTo>
                  <a:lnTo>
                    <a:pt x="26306" y="1188"/>
                  </a:lnTo>
                  <a:lnTo>
                    <a:pt x="26086" y="1364"/>
                  </a:lnTo>
                  <a:lnTo>
                    <a:pt x="25734" y="1760"/>
                  </a:lnTo>
                  <a:lnTo>
                    <a:pt x="25426" y="2156"/>
                  </a:lnTo>
                  <a:lnTo>
                    <a:pt x="25162" y="2508"/>
                  </a:lnTo>
                  <a:lnTo>
                    <a:pt x="24899" y="2816"/>
                  </a:lnTo>
                  <a:lnTo>
                    <a:pt x="24723" y="2904"/>
                  </a:lnTo>
                  <a:lnTo>
                    <a:pt x="24591" y="2992"/>
                  </a:lnTo>
                  <a:lnTo>
                    <a:pt x="24415" y="3080"/>
                  </a:lnTo>
                  <a:lnTo>
                    <a:pt x="23975" y="3080"/>
                  </a:lnTo>
                  <a:lnTo>
                    <a:pt x="23755" y="3036"/>
                  </a:lnTo>
                  <a:lnTo>
                    <a:pt x="23579" y="2948"/>
                  </a:lnTo>
                  <a:lnTo>
                    <a:pt x="23403" y="2816"/>
                  </a:lnTo>
                  <a:lnTo>
                    <a:pt x="23051" y="2464"/>
                  </a:lnTo>
                  <a:lnTo>
                    <a:pt x="22699" y="2068"/>
                  </a:lnTo>
                  <a:lnTo>
                    <a:pt x="22303" y="1628"/>
                  </a:lnTo>
                  <a:lnTo>
                    <a:pt x="22083" y="1408"/>
                  </a:lnTo>
                  <a:lnTo>
                    <a:pt x="21863" y="1188"/>
                  </a:lnTo>
                  <a:lnTo>
                    <a:pt x="21599" y="1012"/>
                  </a:lnTo>
                  <a:lnTo>
                    <a:pt x="21335" y="880"/>
                  </a:lnTo>
                  <a:lnTo>
                    <a:pt x="21028" y="748"/>
                  </a:lnTo>
                  <a:lnTo>
                    <a:pt x="20676" y="704"/>
                  </a:lnTo>
                  <a:lnTo>
                    <a:pt x="20324" y="704"/>
                  </a:lnTo>
                  <a:lnTo>
                    <a:pt x="20016" y="748"/>
                  </a:lnTo>
                  <a:lnTo>
                    <a:pt x="19752" y="880"/>
                  </a:lnTo>
                  <a:lnTo>
                    <a:pt x="19488" y="1012"/>
                  </a:lnTo>
                  <a:lnTo>
                    <a:pt x="19224" y="1232"/>
                  </a:lnTo>
                  <a:lnTo>
                    <a:pt x="19004" y="1452"/>
                  </a:lnTo>
                  <a:lnTo>
                    <a:pt x="18564" y="1892"/>
                  </a:lnTo>
                  <a:lnTo>
                    <a:pt x="18212" y="2288"/>
                  </a:lnTo>
                  <a:lnTo>
                    <a:pt x="17816" y="2684"/>
                  </a:lnTo>
                  <a:lnTo>
                    <a:pt x="17596" y="2816"/>
                  </a:lnTo>
                  <a:lnTo>
                    <a:pt x="17376" y="2948"/>
                  </a:lnTo>
                  <a:lnTo>
                    <a:pt x="17113" y="3036"/>
                  </a:lnTo>
                  <a:lnTo>
                    <a:pt x="16849" y="3080"/>
                  </a:lnTo>
                  <a:lnTo>
                    <a:pt x="16541" y="3080"/>
                  </a:lnTo>
                  <a:lnTo>
                    <a:pt x="16233" y="3036"/>
                  </a:lnTo>
                  <a:lnTo>
                    <a:pt x="15925" y="2948"/>
                  </a:lnTo>
                  <a:lnTo>
                    <a:pt x="15705" y="2816"/>
                  </a:lnTo>
                  <a:lnTo>
                    <a:pt x="15441" y="2640"/>
                  </a:lnTo>
                  <a:lnTo>
                    <a:pt x="15177" y="2464"/>
                  </a:lnTo>
                  <a:lnTo>
                    <a:pt x="14693" y="1980"/>
                  </a:lnTo>
                  <a:lnTo>
                    <a:pt x="14165" y="1452"/>
                  </a:lnTo>
                  <a:lnTo>
                    <a:pt x="13901" y="1232"/>
                  </a:lnTo>
                  <a:lnTo>
                    <a:pt x="13593" y="1012"/>
                  </a:lnTo>
                  <a:lnTo>
                    <a:pt x="13242" y="792"/>
                  </a:lnTo>
                  <a:lnTo>
                    <a:pt x="12890" y="661"/>
                  </a:lnTo>
                  <a:lnTo>
                    <a:pt x="12450" y="573"/>
                  </a:lnTo>
                  <a:lnTo>
                    <a:pt x="12010" y="573"/>
                  </a:lnTo>
                  <a:lnTo>
                    <a:pt x="11614" y="617"/>
                  </a:lnTo>
                  <a:lnTo>
                    <a:pt x="11262" y="704"/>
                  </a:lnTo>
                  <a:lnTo>
                    <a:pt x="10954" y="836"/>
                  </a:lnTo>
                  <a:lnTo>
                    <a:pt x="10646" y="1012"/>
                  </a:lnTo>
                  <a:lnTo>
                    <a:pt x="10426" y="1188"/>
                  </a:lnTo>
                  <a:lnTo>
                    <a:pt x="10162" y="1408"/>
                  </a:lnTo>
                  <a:lnTo>
                    <a:pt x="9722" y="1848"/>
                  </a:lnTo>
                  <a:lnTo>
                    <a:pt x="9327" y="2244"/>
                  </a:lnTo>
                  <a:lnTo>
                    <a:pt x="8931" y="2552"/>
                  </a:lnTo>
                  <a:lnTo>
                    <a:pt x="8711" y="2684"/>
                  </a:lnTo>
                  <a:lnTo>
                    <a:pt x="8491" y="2772"/>
                  </a:lnTo>
                  <a:lnTo>
                    <a:pt x="8227" y="2816"/>
                  </a:lnTo>
                  <a:lnTo>
                    <a:pt x="7963" y="2816"/>
                  </a:lnTo>
                  <a:lnTo>
                    <a:pt x="7655" y="2772"/>
                  </a:lnTo>
                  <a:lnTo>
                    <a:pt x="7391" y="2684"/>
                  </a:lnTo>
                  <a:lnTo>
                    <a:pt x="7127" y="2552"/>
                  </a:lnTo>
                  <a:lnTo>
                    <a:pt x="6907" y="2420"/>
                  </a:lnTo>
                  <a:lnTo>
                    <a:pt x="6467" y="2068"/>
                  </a:lnTo>
                  <a:lnTo>
                    <a:pt x="6027" y="1628"/>
                  </a:lnTo>
                  <a:lnTo>
                    <a:pt x="5588" y="1144"/>
                  </a:lnTo>
                  <a:lnTo>
                    <a:pt x="5324" y="924"/>
                  </a:lnTo>
                  <a:lnTo>
                    <a:pt x="5060" y="704"/>
                  </a:lnTo>
                  <a:lnTo>
                    <a:pt x="4796" y="529"/>
                  </a:lnTo>
                  <a:lnTo>
                    <a:pt x="4488" y="353"/>
                  </a:lnTo>
                  <a:lnTo>
                    <a:pt x="4136" y="265"/>
                  </a:lnTo>
                  <a:lnTo>
                    <a:pt x="3740" y="177"/>
                  </a:lnTo>
                  <a:lnTo>
                    <a:pt x="3212" y="177"/>
                  </a:lnTo>
                  <a:lnTo>
                    <a:pt x="2948" y="221"/>
                  </a:lnTo>
                  <a:lnTo>
                    <a:pt x="2684" y="309"/>
                  </a:lnTo>
                  <a:lnTo>
                    <a:pt x="2156" y="485"/>
                  </a:lnTo>
                  <a:lnTo>
                    <a:pt x="1673" y="792"/>
                  </a:lnTo>
                  <a:lnTo>
                    <a:pt x="1189" y="1144"/>
                  </a:lnTo>
                  <a:lnTo>
                    <a:pt x="749" y="1496"/>
                  </a:lnTo>
                  <a:lnTo>
                    <a:pt x="353" y="1892"/>
                  </a:lnTo>
                  <a:lnTo>
                    <a:pt x="1" y="2332"/>
                  </a:lnTo>
                  <a:lnTo>
                    <a:pt x="441" y="2728"/>
                  </a:lnTo>
                  <a:lnTo>
                    <a:pt x="1057" y="2068"/>
                  </a:lnTo>
                  <a:lnTo>
                    <a:pt x="1409" y="1716"/>
                  </a:lnTo>
                  <a:lnTo>
                    <a:pt x="1848" y="1408"/>
                  </a:lnTo>
                  <a:lnTo>
                    <a:pt x="2288" y="1100"/>
                  </a:lnTo>
                  <a:lnTo>
                    <a:pt x="2728" y="924"/>
                  </a:lnTo>
                  <a:lnTo>
                    <a:pt x="3212" y="792"/>
                  </a:lnTo>
                  <a:lnTo>
                    <a:pt x="3432" y="748"/>
                  </a:lnTo>
                  <a:lnTo>
                    <a:pt x="3696" y="792"/>
                  </a:lnTo>
                  <a:lnTo>
                    <a:pt x="3960" y="836"/>
                  </a:lnTo>
                  <a:lnTo>
                    <a:pt x="4268" y="924"/>
                  </a:lnTo>
                  <a:lnTo>
                    <a:pt x="4532" y="1056"/>
                  </a:lnTo>
                  <a:lnTo>
                    <a:pt x="4752" y="1232"/>
                  </a:lnTo>
                  <a:lnTo>
                    <a:pt x="5192" y="1584"/>
                  </a:lnTo>
                  <a:lnTo>
                    <a:pt x="5632" y="2024"/>
                  </a:lnTo>
                  <a:lnTo>
                    <a:pt x="6071" y="2508"/>
                  </a:lnTo>
                  <a:lnTo>
                    <a:pt x="6335" y="2728"/>
                  </a:lnTo>
                  <a:lnTo>
                    <a:pt x="6599" y="2948"/>
                  </a:lnTo>
                  <a:lnTo>
                    <a:pt x="6863" y="3124"/>
                  </a:lnTo>
                  <a:lnTo>
                    <a:pt x="7171" y="3256"/>
                  </a:lnTo>
                  <a:lnTo>
                    <a:pt x="7523" y="3388"/>
                  </a:lnTo>
                  <a:lnTo>
                    <a:pt x="7919" y="3432"/>
                  </a:lnTo>
                  <a:lnTo>
                    <a:pt x="8271" y="3432"/>
                  </a:lnTo>
                  <a:lnTo>
                    <a:pt x="8623" y="3344"/>
                  </a:lnTo>
                  <a:lnTo>
                    <a:pt x="8931" y="3256"/>
                  </a:lnTo>
                  <a:lnTo>
                    <a:pt x="9239" y="3124"/>
                  </a:lnTo>
                  <a:lnTo>
                    <a:pt x="9459" y="2904"/>
                  </a:lnTo>
                  <a:lnTo>
                    <a:pt x="9722" y="2728"/>
                  </a:lnTo>
                  <a:lnTo>
                    <a:pt x="10162" y="2288"/>
                  </a:lnTo>
                  <a:lnTo>
                    <a:pt x="10558" y="1892"/>
                  </a:lnTo>
                  <a:lnTo>
                    <a:pt x="10954" y="1540"/>
                  </a:lnTo>
                  <a:lnTo>
                    <a:pt x="11218" y="1408"/>
                  </a:lnTo>
                  <a:lnTo>
                    <a:pt x="11438" y="1276"/>
                  </a:lnTo>
                  <a:lnTo>
                    <a:pt x="11746" y="1188"/>
                  </a:lnTo>
                  <a:lnTo>
                    <a:pt x="12406" y="1188"/>
                  </a:lnTo>
                  <a:lnTo>
                    <a:pt x="12714" y="1276"/>
                  </a:lnTo>
                  <a:lnTo>
                    <a:pt x="13022" y="1364"/>
                  </a:lnTo>
                  <a:lnTo>
                    <a:pt x="13286" y="1540"/>
                  </a:lnTo>
                  <a:lnTo>
                    <a:pt x="13549" y="1716"/>
                  </a:lnTo>
                  <a:lnTo>
                    <a:pt x="13813" y="1936"/>
                  </a:lnTo>
                  <a:lnTo>
                    <a:pt x="14297" y="2420"/>
                  </a:lnTo>
                  <a:lnTo>
                    <a:pt x="14781" y="2860"/>
                  </a:lnTo>
                  <a:lnTo>
                    <a:pt x="15045" y="3080"/>
                  </a:lnTo>
                  <a:lnTo>
                    <a:pt x="15309" y="3300"/>
                  </a:lnTo>
                  <a:lnTo>
                    <a:pt x="15617" y="3476"/>
                  </a:lnTo>
                  <a:lnTo>
                    <a:pt x="15925" y="3608"/>
                  </a:lnTo>
                  <a:lnTo>
                    <a:pt x="16233" y="3696"/>
                  </a:lnTo>
                  <a:lnTo>
                    <a:pt x="16937" y="3696"/>
                  </a:lnTo>
                  <a:lnTo>
                    <a:pt x="17288" y="3608"/>
                  </a:lnTo>
                  <a:lnTo>
                    <a:pt x="17596" y="3520"/>
                  </a:lnTo>
                  <a:lnTo>
                    <a:pt x="17904" y="3344"/>
                  </a:lnTo>
                  <a:lnTo>
                    <a:pt x="18168" y="3168"/>
                  </a:lnTo>
                  <a:lnTo>
                    <a:pt x="18432" y="2948"/>
                  </a:lnTo>
                  <a:lnTo>
                    <a:pt x="18652" y="2728"/>
                  </a:lnTo>
                  <a:lnTo>
                    <a:pt x="19048" y="2288"/>
                  </a:lnTo>
                  <a:lnTo>
                    <a:pt x="19400" y="1892"/>
                  </a:lnTo>
                  <a:lnTo>
                    <a:pt x="19752" y="1540"/>
                  </a:lnTo>
                  <a:lnTo>
                    <a:pt x="19972" y="1452"/>
                  </a:lnTo>
                  <a:lnTo>
                    <a:pt x="20148" y="1364"/>
                  </a:lnTo>
                  <a:lnTo>
                    <a:pt x="20412" y="1320"/>
                  </a:lnTo>
                  <a:lnTo>
                    <a:pt x="20632" y="1320"/>
                  </a:lnTo>
                  <a:lnTo>
                    <a:pt x="20896" y="1364"/>
                  </a:lnTo>
                  <a:lnTo>
                    <a:pt x="21115" y="1452"/>
                  </a:lnTo>
                  <a:lnTo>
                    <a:pt x="21335" y="1540"/>
                  </a:lnTo>
                  <a:lnTo>
                    <a:pt x="21511" y="1716"/>
                  </a:lnTo>
                  <a:lnTo>
                    <a:pt x="21907" y="2068"/>
                  </a:lnTo>
                  <a:lnTo>
                    <a:pt x="22259" y="2464"/>
                  </a:lnTo>
                  <a:lnTo>
                    <a:pt x="22655" y="2948"/>
                  </a:lnTo>
                  <a:lnTo>
                    <a:pt x="22875" y="3168"/>
                  </a:lnTo>
                  <a:lnTo>
                    <a:pt x="23095" y="3344"/>
                  </a:lnTo>
                  <a:lnTo>
                    <a:pt x="23359" y="3476"/>
                  </a:lnTo>
                  <a:lnTo>
                    <a:pt x="23623" y="3608"/>
                  </a:lnTo>
                  <a:lnTo>
                    <a:pt x="23931" y="3696"/>
                  </a:lnTo>
                  <a:lnTo>
                    <a:pt x="24239" y="3696"/>
                  </a:lnTo>
                  <a:lnTo>
                    <a:pt x="24547" y="3652"/>
                  </a:lnTo>
                  <a:lnTo>
                    <a:pt x="24811" y="3564"/>
                  </a:lnTo>
                  <a:lnTo>
                    <a:pt x="25030" y="3432"/>
                  </a:lnTo>
                  <a:lnTo>
                    <a:pt x="25250" y="3256"/>
                  </a:lnTo>
                  <a:lnTo>
                    <a:pt x="25602" y="2904"/>
                  </a:lnTo>
                  <a:lnTo>
                    <a:pt x="25910" y="2508"/>
                  </a:lnTo>
                  <a:lnTo>
                    <a:pt x="26174" y="2156"/>
                  </a:lnTo>
                  <a:lnTo>
                    <a:pt x="26482" y="1848"/>
                  </a:lnTo>
                  <a:lnTo>
                    <a:pt x="26658" y="1716"/>
                  </a:lnTo>
                  <a:lnTo>
                    <a:pt x="26834" y="1584"/>
                  </a:lnTo>
                  <a:lnTo>
                    <a:pt x="27010" y="1496"/>
                  </a:lnTo>
                  <a:lnTo>
                    <a:pt x="27230" y="1452"/>
                  </a:lnTo>
                  <a:lnTo>
                    <a:pt x="27494" y="1408"/>
                  </a:lnTo>
                  <a:lnTo>
                    <a:pt x="27758" y="1408"/>
                  </a:lnTo>
                  <a:lnTo>
                    <a:pt x="27978" y="1496"/>
                  </a:lnTo>
                  <a:lnTo>
                    <a:pt x="28198" y="1584"/>
                  </a:lnTo>
                  <a:lnTo>
                    <a:pt x="28638" y="1892"/>
                  </a:lnTo>
                  <a:lnTo>
                    <a:pt x="29033" y="2244"/>
                  </a:lnTo>
                  <a:lnTo>
                    <a:pt x="29517" y="2640"/>
                  </a:lnTo>
                  <a:lnTo>
                    <a:pt x="29781" y="2816"/>
                  </a:lnTo>
                  <a:lnTo>
                    <a:pt x="30045" y="2948"/>
                  </a:lnTo>
                  <a:lnTo>
                    <a:pt x="30309" y="3080"/>
                  </a:lnTo>
                  <a:lnTo>
                    <a:pt x="30617" y="3124"/>
                  </a:lnTo>
                  <a:lnTo>
                    <a:pt x="30925" y="3124"/>
                  </a:lnTo>
                  <a:lnTo>
                    <a:pt x="31277" y="3080"/>
                  </a:lnTo>
                  <a:lnTo>
                    <a:pt x="31585" y="2992"/>
                  </a:lnTo>
                  <a:lnTo>
                    <a:pt x="31849" y="2816"/>
                  </a:lnTo>
                  <a:lnTo>
                    <a:pt x="32069" y="2640"/>
                  </a:lnTo>
                  <a:lnTo>
                    <a:pt x="32289" y="2464"/>
                  </a:lnTo>
                  <a:lnTo>
                    <a:pt x="32685" y="2024"/>
                  </a:lnTo>
                  <a:lnTo>
                    <a:pt x="32992" y="1540"/>
                  </a:lnTo>
                  <a:lnTo>
                    <a:pt x="33256" y="1188"/>
                  </a:lnTo>
                  <a:lnTo>
                    <a:pt x="33520" y="880"/>
                  </a:lnTo>
                  <a:lnTo>
                    <a:pt x="33652" y="748"/>
                  </a:lnTo>
                  <a:lnTo>
                    <a:pt x="33784" y="661"/>
                  </a:lnTo>
                  <a:lnTo>
                    <a:pt x="33916" y="617"/>
                  </a:lnTo>
                  <a:lnTo>
                    <a:pt x="34048" y="573"/>
                  </a:lnTo>
                  <a:lnTo>
                    <a:pt x="34224" y="617"/>
                  </a:lnTo>
                  <a:lnTo>
                    <a:pt x="34400" y="661"/>
                  </a:lnTo>
                  <a:lnTo>
                    <a:pt x="34620" y="836"/>
                  </a:lnTo>
                  <a:lnTo>
                    <a:pt x="34840" y="1056"/>
                  </a:lnTo>
                  <a:lnTo>
                    <a:pt x="35104" y="1408"/>
                  </a:lnTo>
                  <a:lnTo>
                    <a:pt x="35412" y="1892"/>
                  </a:lnTo>
                  <a:lnTo>
                    <a:pt x="35720" y="2508"/>
                  </a:lnTo>
                  <a:lnTo>
                    <a:pt x="36028" y="3300"/>
                  </a:lnTo>
                  <a:lnTo>
                    <a:pt x="36599" y="3080"/>
                  </a:lnTo>
                  <a:lnTo>
                    <a:pt x="36292" y="2376"/>
                  </a:lnTo>
                  <a:lnTo>
                    <a:pt x="35984" y="1716"/>
                  </a:lnTo>
                  <a:lnTo>
                    <a:pt x="35676" y="1188"/>
                  </a:lnTo>
                  <a:lnTo>
                    <a:pt x="35368" y="748"/>
                  </a:lnTo>
                  <a:lnTo>
                    <a:pt x="35060" y="441"/>
                  </a:lnTo>
                  <a:lnTo>
                    <a:pt x="34752" y="177"/>
                  </a:lnTo>
                  <a:lnTo>
                    <a:pt x="34400" y="45"/>
                  </a:lnTo>
                  <a:lnTo>
                    <a:pt x="3409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8"/>
            <p:cNvSpPr/>
            <p:nvPr/>
          </p:nvSpPr>
          <p:spPr>
            <a:xfrm>
              <a:off x="242500" y="2971300"/>
              <a:ext cx="913900" cy="91300"/>
            </a:xfrm>
            <a:custGeom>
              <a:avLst/>
              <a:gdLst/>
              <a:ahLst/>
              <a:cxnLst/>
              <a:rect l="l" t="t" r="r" b="b"/>
              <a:pathLst>
                <a:path w="36556" h="3652" extrusionOk="0">
                  <a:moveTo>
                    <a:pt x="3872" y="1"/>
                  </a:moveTo>
                  <a:lnTo>
                    <a:pt x="3652" y="45"/>
                  </a:lnTo>
                  <a:lnTo>
                    <a:pt x="3476" y="89"/>
                  </a:lnTo>
                  <a:lnTo>
                    <a:pt x="3300" y="221"/>
                  </a:lnTo>
                  <a:lnTo>
                    <a:pt x="3168" y="353"/>
                  </a:lnTo>
                  <a:lnTo>
                    <a:pt x="2860" y="661"/>
                  </a:lnTo>
                  <a:lnTo>
                    <a:pt x="2596" y="1013"/>
                  </a:lnTo>
                  <a:lnTo>
                    <a:pt x="2332" y="1320"/>
                  </a:lnTo>
                  <a:lnTo>
                    <a:pt x="2068" y="1628"/>
                  </a:lnTo>
                  <a:lnTo>
                    <a:pt x="1936" y="1716"/>
                  </a:lnTo>
                  <a:lnTo>
                    <a:pt x="1760" y="1804"/>
                  </a:lnTo>
                  <a:lnTo>
                    <a:pt x="1629" y="1892"/>
                  </a:lnTo>
                  <a:lnTo>
                    <a:pt x="1365" y="1892"/>
                  </a:lnTo>
                  <a:lnTo>
                    <a:pt x="1233" y="1848"/>
                  </a:lnTo>
                  <a:lnTo>
                    <a:pt x="969" y="1672"/>
                  </a:lnTo>
                  <a:lnTo>
                    <a:pt x="529" y="1276"/>
                  </a:lnTo>
                  <a:lnTo>
                    <a:pt x="397" y="1189"/>
                  </a:lnTo>
                  <a:lnTo>
                    <a:pt x="1" y="1628"/>
                  </a:lnTo>
                  <a:lnTo>
                    <a:pt x="133" y="1760"/>
                  </a:lnTo>
                  <a:lnTo>
                    <a:pt x="485" y="2024"/>
                  </a:lnTo>
                  <a:lnTo>
                    <a:pt x="793" y="2288"/>
                  </a:lnTo>
                  <a:lnTo>
                    <a:pt x="1145" y="2464"/>
                  </a:lnTo>
                  <a:lnTo>
                    <a:pt x="1321" y="2508"/>
                  </a:lnTo>
                  <a:lnTo>
                    <a:pt x="1453" y="2508"/>
                  </a:lnTo>
                  <a:lnTo>
                    <a:pt x="1717" y="2464"/>
                  </a:lnTo>
                  <a:lnTo>
                    <a:pt x="1980" y="2376"/>
                  </a:lnTo>
                  <a:lnTo>
                    <a:pt x="2200" y="2288"/>
                  </a:lnTo>
                  <a:lnTo>
                    <a:pt x="2420" y="2112"/>
                  </a:lnTo>
                  <a:lnTo>
                    <a:pt x="2772" y="1760"/>
                  </a:lnTo>
                  <a:lnTo>
                    <a:pt x="3080" y="1364"/>
                  </a:lnTo>
                  <a:lnTo>
                    <a:pt x="3300" y="1101"/>
                  </a:lnTo>
                  <a:lnTo>
                    <a:pt x="3476" y="837"/>
                  </a:lnTo>
                  <a:lnTo>
                    <a:pt x="3696" y="661"/>
                  </a:lnTo>
                  <a:lnTo>
                    <a:pt x="3828" y="617"/>
                  </a:lnTo>
                  <a:lnTo>
                    <a:pt x="3916" y="573"/>
                  </a:lnTo>
                  <a:lnTo>
                    <a:pt x="4048" y="573"/>
                  </a:lnTo>
                  <a:lnTo>
                    <a:pt x="4136" y="617"/>
                  </a:lnTo>
                  <a:lnTo>
                    <a:pt x="4356" y="793"/>
                  </a:lnTo>
                  <a:lnTo>
                    <a:pt x="4576" y="1057"/>
                  </a:lnTo>
                  <a:lnTo>
                    <a:pt x="4796" y="1452"/>
                  </a:lnTo>
                  <a:lnTo>
                    <a:pt x="5060" y="1892"/>
                  </a:lnTo>
                  <a:lnTo>
                    <a:pt x="5368" y="2288"/>
                  </a:lnTo>
                  <a:lnTo>
                    <a:pt x="5544" y="2464"/>
                  </a:lnTo>
                  <a:lnTo>
                    <a:pt x="5763" y="2640"/>
                  </a:lnTo>
                  <a:lnTo>
                    <a:pt x="5983" y="2728"/>
                  </a:lnTo>
                  <a:lnTo>
                    <a:pt x="6247" y="2816"/>
                  </a:lnTo>
                  <a:lnTo>
                    <a:pt x="6555" y="2860"/>
                  </a:lnTo>
                  <a:lnTo>
                    <a:pt x="6863" y="2816"/>
                  </a:lnTo>
                  <a:lnTo>
                    <a:pt x="7171" y="2728"/>
                  </a:lnTo>
                  <a:lnTo>
                    <a:pt x="7435" y="2552"/>
                  </a:lnTo>
                  <a:lnTo>
                    <a:pt x="7699" y="2376"/>
                  </a:lnTo>
                  <a:lnTo>
                    <a:pt x="7919" y="2156"/>
                  </a:lnTo>
                  <a:lnTo>
                    <a:pt x="8359" y="1672"/>
                  </a:lnTo>
                  <a:lnTo>
                    <a:pt x="8799" y="1189"/>
                  </a:lnTo>
                  <a:lnTo>
                    <a:pt x="9151" y="881"/>
                  </a:lnTo>
                  <a:lnTo>
                    <a:pt x="9327" y="793"/>
                  </a:lnTo>
                  <a:lnTo>
                    <a:pt x="9502" y="705"/>
                  </a:lnTo>
                  <a:lnTo>
                    <a:pt x="9898" y="705"/>
                  </a:lnTo>
                  <a:lnTo>
                    <a:pt x="10030" y="749"/>
                  </a:lnTo>
                  <a:lnTo>
                    <a:pt x="10162" y="837"/>
                  </a:lnTo>
                  <a:lnTo>
                    <a:pt x="10382" y="1057"/>
                  </a:lnTo>
                  <a:lnTo>
                    <a:pt x="10558" y="1320"/>
                  </a:lnTo>
                  <a:lnTo>
                    <a:pt x="10734" y="1628"/>
                  </a:lnTo>
                  <a:lnTo>
                    <a:pt x="10998" y="2024"/>
                  </a:lnTo>
                  <a:lnTo>
                    <a:pt x="11306" y="2376"/>
                  </a:lnTo>
                  <a:lnTo>
                    <a:pt x="11482" y="2552"/>
                  </a:lnTo>
                  <a:lnTo>
                    <a:pt x="11658" y="2684"/>
                  </a:lnTo>
                  <a:lnTo>
                    <a:pt x="11878" y="2816"/>
                  </a:lnTo>
                  <a:lnTo>
                    <a:pt x="12142" y="2904"/>
                  </a:lnTo>
                  <a:lnTo>
                    <a:pt x="12406" y="2948"/>
                  </a:lnTo>
                  <a:lnTo>
                    <a:pt x="12582" y="2904"/>
                  </a:lnTo>
                  <a:lnTo>
                    <a:pt x="12802" y="2904"/>
                  </a:lnTo>
                  <a:lnTo>
                    <a:pt x="12978" y="2816"/>
                  </a:lnTo>
                  <a:lnTo>
                    <a:pt x="13286" y="2640"/>
                  </a:lnTo>
                  <a:lnTo>
                    <a:pt x="13549" y="2420"/>
                  </a:lnTo>
                  <a:lnTo>
                    <a:pt x="13769" y="2288"/>
                  </a:lnTo>
                  <a:lnTo>
                    <a:pt x="13989" y="2112"/>
                  </a:lnTo>
                  <a:lnTo>
                    <a:pt x="14253" y="1980"/>
                  </a:lnTo>
                  <a:lnTo>
                    <a:pt x="14561" y="1892"/>
                  </a:lnTo>
                  <a:lnTo>
                    <a:pt x="15177" y="1892"/>
                  </a:lnTo>
                  <a:lnTo>
                    <a:pt x="15441" y="1980"/>
                  </a:lnTo>
                  <a:lnTo>
                    <a:pt x="15661" y="2068"/>
                  </a:lnTo>
                  <a:lnTo>
                    <a:pt x="15881" y="2244"/>
                  </a:lnTo>
                  <a:lnTo>
                    <a:pt x="16145" y="2376"/>
                  </a:lnTo>
                  <a:lnTo>
                    <a:pt x="16585" y="2772"/>
                  </a:lnTo>
                  <a:lnTo>
                    <a:pt x="16937" y="3080"/>
                  </a:lnTo>
                  <a:lnTo>
                    <a:pt x="17332" y="3344"/>
                  </a:lnTo>
                  <a:lnTo>
                    <a:pt x="17552" y="3476"/>
                  </a:lnTo>
                  <a:lnTo>
                    <a:pt x="17772" y="3564"/>
                  </a:lnTo>
                  <a:lnTo>
                    <a:pt x="17992" y="3608"/>
                  </a:lnTo>
                  <a:lnTo>
                    <a:pt x="18212" y="3652"/>
                  </a:lnTo>
                  <a:lnTo>
                    <a:pt x="18432" y="3608"/>
                  </a:lnTo>
                  <a:lnTo>
                    <a:pt x="18696" y="3564"/>
                  </a:lnTo>
                  <a:lnTo>
                    <a:pt x="18960" y="3432"/>
                  </a:lnTo>
                  <a:lnTo>
                    <a:pt x="19224" y="3256"/>
                  </a:lnTo>
                  <a:lnTo>
                    <a:pt x="19444" y="3080"/>
                  </a:lnTo>
                  <a:lnTo>
                    <a:pt x="19620" y="2860"/>
                  </a:lnTo>
                  <a:lnTo>
                    <a:pt x="19928" y="2332"/>
                  </a:lnTo>
                  <a:lnTo>
                    <a:pt x="20236" y="1848"/>
                  </a:lnTo>
                  <a:lnTo>
                    <a:pt x="20412" y="1408"/>
                  </a:lnTo>
                  <a:lnTo>
                    <a:pt x="20632" y="1057"/>
                  </a:lnTo>
                  <a:lnTo>
                    <a:pt x="20764" y="925"/>
                  </a:lnTo>
                  <a:lnTo>
                    <a:pt x="20896" y="837"/>
                  </a:lnTo>
                  <a:lnTo>
                    <a:pt x="21028" y="749"/>
                  </a:lnTo>
                  <a:lnTo>
                    <a:pt x="21159" y="705"/>
                  </a:lnTo>
                  <a:lnTo>
                    <a:pt x="21291" y="749"/>
                  </a:lnTo>
                  <a:lnTo>
                    <a:pt x="21423" y="793"/>
                  </a:lnTo>
                  <a:lnTo>
                    <a:pt x="21555" y="837"/>
                  </a:lnTo>
                  <a:lnTo>
                    <a:pt x="21687" y="969"/>
                  </a:lnTo>
                  <a:lnTo>
                    <a:pt x="21907" y="1320"/>
                  </a:lnTo>
                  <a:lnTo>
                    <a:pt x="22215" y="1760"/>
                  </a:lnTo>
                  <a:lnTo>
                    <a:pt x="22523" y="2244"/>
                  </a:lnTo>
                  <a:lnTo>
                    <a:pt x="22919" y="2728"/>
                  </a:lnTo>
                  <a:lnTo>
                    <a:pt x="23139" y="2948"/>
                  </a:lnTo>
                  <a:lnTo>
                    <a:pt x="23359" y="3124"/>
                  </a:lnTo>
                  <a:lnTo>
                    <a:pt x="23623" y="3256"/>
                  </a:lnTo>
                  <a:lnTo>
                    <a:pt x="23931" y="3344"/>
                  </a:lnTo>
                  <a:lnTo>
                    <a:pt x="24283" y="3388"/>
                  </a:lnTo>
                  <a:lnTo>
                    <a:pt x="24591" y="3344"/>
                  </a:lnTo>
                  <a:lnTo>
                    <a:pt x="24855" y="3256"/>
                  </a:lnTo>
                  <a:lnTo>
                    <a:pt x="25162" y="3124"/>
                  </a:lnTo>
                  <a:lnTo>
                    <a:pt x="25382" y="2948"/>
                  </a:lnTo>
                  <a:lnTo>
                    <a:pt x="25646" y="2772"/>
                  </a:lnTo>
                  <a:lnTo>
                    <a:pt x="26086" y="2332"/>
                  </a:lnTo>
                  <a:lnTo>
                    <a:pt x="26482" y="1936"/>
                  </a:lnTo>
                  <a:lnTo>
                    <a:pt x="26878" y="1584"/>
                  </a:lnTo>
                  <a:lnTo>
                    <a:pt x="27098" y="1452"/>
                  </a:lnTo>
                  <a:lnTo>
                    <a:pt x="27318" y="1408"/>
                  </a:lnTo>
                  <a:lnTo>
                    <a:pt x="27582" y="1364"/>
                  </a:lnTo>
                  <a:lnTo>
                    <a:pt x="27802" y="1364"/>
                  </a:lnTo>
                  <a:lnTo>
                    <a:pt x="28022" y="1408"/>
                  </a:lnTo>
                  <a:lnTo>
                    <a:pt x="28154" y="1496"/>
                  </a:lnTo>
                  <a:lnTo>
                    <a:pt x="28462" y="1716"/>
                  </a:lnTo>
                  <a:lnTo>
                    <a:pt x="28682" y="1980"/>
                  </a:lnTo>
                  <a:lnTo>
                    <a:pt x="28901" y="2288"/>
                  </a:lnTo>
                  <a:lnTo>
                    <a:pt x="29165" y="2640"/>
                  </a:lnTo>
                  <a:lnTo>
                    <a:pt x="29473" y="2992"/>
                  </a:lnTo>
                  <a:lnTo>
                    <a:pt x="29649" y="3124"/>
                  </a:lnTo>
                  <a:lnTo>
                    <a:pt x="29869" y="3256"/>
                  </a:lnTo>
                  <a:lnTo>
                    <a:pt x="30089" y="3344"/>
                  </a:lnTo>
                  <a:lnTo>
                    <a:pt x="30353" y="3432"/>
                  </a:lnTo>
                  <a:lnTo>
                    <a:pt x="31013" y="3432"/>
                  </a:lnTo>
                  <a:lnTo>
                    <a:pt x="31321" y="3344"/>
                  </a:lnTo>
                  <a:lnTo>
                    <a:pt x="31629" y="3212"/>
                  </a:lnTo>
                  <a:lnTo>
                    <a:pt x="31893" y="3036"/>
                  </a:lnTo>
                  <a:lnTo>
                    <a:pt x="32113" y="2860"/>
                  </a:lnTo>
                  <a:lnTo>
                    <a:pt x="32597" y="2464"/>
                  </a:lnTo>
                  <a:lnTo>
                    <a:pt x="33036" y="2112"/>
                  </a:lnTo>
                  <a:lnTo>
                    <a:pt x="33432" y="1848"/>
                  </a:lnTo>
                  <a:lnTo>
                    <a:pt x="33652" y="1760"/>
                  </a:lnTo>
                  <a:lnTo>
                    <a:pt x="33872" y="1672"/>
                  </a:lnTo>
                  <a:lnTo>
                    <a:pt x="34092" y="1672"/>
                  </a:lnTo>
                  <a:lnTo>
                    <a:pt x="34312" y="1716"/>
                  </a:lnTo>
                  <a:lnTo>
                    <a:pt x="34576" y="1804"/>
                  </a:lnTo>
                  <a:lnTo>
                    <a:pt x="34840" y="1892"/>
                  </a:lnTo>
                  <a:lnTo>
                    <a:pt x="35324" y="2244"/>
                  </a:lnTo>
                  <a:lnTo>
                    <a:pt x="35720" y="2596"/>
                  </a:lnTo>
                  <a:lnTo>
                    <a:pt x="35896" y="2816"/>
                  </a:lnTo>
                  <a:lnTo>
                    <a:pt x="36028" y="2992"/>
                  </a:lnTo>
                  <a:lnTo>
                    <a:pt x="36555" y="2684"/>
                  </a:lnTo>
                  <a:lnTo>
                    <a:pt x="36380" y="2464"/>
                  </a:lnTo>
                  <a:lnTo>
                    <a:pt x="36204" y="2200"/>
                  </a:lnTo>
                  <a:lnTo>
                    <a:pt x="35940" y="1980"/>
                  </a:lnTo>
                  <a:lnTo>
                    <a:pt x="35676" y="1760"/>
                  </a:lnTo>
                  <a:lnTo>
                    <a:pt x="35412" y="1540"/>
                  </a:lnTo>
                  <a:lnTo>
                    <a:pt x="35104" y="1364"/>
                  </a:lnTo>
                  <a:lnTo>
                    <a:pt x="34796" y="1232"/>
                  </a:lnTo>
                  <a:lnTo>
                    <a:pt x="34488" y="1101"/>
                  </a:lnTo>
                  <a:lnTo>
                    <a:pt x="34136" y="1057"/>
                  </a:lnTo>
                  <a:lnTo>
                    <a:pt x="33828" y="1101"/>
                  </a:lnTo>
                  <a:lnTo>
                    <a:pt x="33520" y="1145"/>
                  </a:lnTo>
                  <a:lnTo>
                    <a:pt x="33212" y="1276"/>
                  </a:lnTo>
                  <a:lnTo>
                    <a:pt x="32948" y="1452"/>
                  </a:lnTo>
                  <a:lnTo>
                    <a:pt x="32684" y="1628"/>
                  </a:lnTo>
                  <a:lnTo>
                    <a:pt x="32201" y="2024"/>
                  </a:lnTo>
                  <a:lnTo>
                    <a:pt x="31805" y="2376"/>
                  </a:lnTo>
                  <a:lnTo>
                    <a:pt x="31365" y="2640"/>
                  </a:lnTo>
                  <a:lnTo>
                    <a:pt x="31145" y="2728"/>
                  </a:lnTo>
                  <a:lnTo>
                    <a:pt x="30925" y="2816"/>
                  </a:lnTo>
                  <a:lnTo>
                    <a:pt x="30705" y="2860"/>
                  </a:lnTo>
                  <a:lnTo>
                    <a:pt x="30485" y="2816"/>
                  </a:lnTo>
                  <a:lnTo>
                    <a:pt x="30265" y="2772"/>
                  </a:lnTo>
                  <a:lnTo>
                    <a:pt x="30133" y="2728"/>
                  </a:lnTo>
                  <a:lnTo>
                    <a:pt x="29869" y="2508"/>
                  </a:lnTo>
                  <a:lnTo>
                    <a:pt x="29605" y="2244"/>
                  </a:lnTo>
                  <a:lnTo>
                    <a:pt x="29385" y="1936"/>
                  </a:lnTo>
                  <a:lnTo>
                    <a:pt x="29121" y="1584"/>
                  </a:lnTo>
                  <a:lnTo>
                    <a:pt x="28813" y="1232"/>
                  </a:lnTo>
                  <a:lnTo>
                    <a:pt x="28638" y="1101"/>
                  </a:lnTo>
                  <a:lnTo>
                    <a:pt x="28418" y="969"/>
                  </a:lnTo>
                  <a:lnTo>
                    <a:pt x="28198" y="837"/>
                  </a:lnTo>
                  <a:lnTo>
                    <a:pt x="27934" y="793"/>
                  </a:lnTo>
                  <a:lnTo>
                    <a:pt x="27582" y="749"/>
                  </a:lnTo>
                  <a:lnTo>
                    <a:pt x="27230" y="793"/>
                  </a:lnTo>
                  <a:lnTo>
                    <a:pt x="26922" y="881"/>
                  </a:lnTo>
                  <a:lnTo>
                    <a:pt x="26658" y="1057"/>
                  </a:lnTo>
                  <a:lnTo>
                    <a:pt x="26394" y="1232"/>
                  </a:lnTo>
                  <a:lnTo>
                    <a:pt x="26130" y="1452"/>
                  </a:lnTo>
                  <a:lnTo>
                    <a:pt x="25646" y="1892"/>
                  </a:lnTo>
                  <a:lnTo>
                    <a:pt x="25250" y="2288"/>
                  </a:lnTo>
                  <a:lnTo>
                    <a:pt x="24899" y="2596"/>
                  </a:lnTo>
                  <a:lnTo>
                    <a:pt x="24679" y="2684"/>
                  </a:lnTo>
                  <a:lnTo>
                    <a:pt x="24503" y="2772"/>
                  </a:lnTo>
                  <a:lnTo>
                    <a:pt x="24283" y="2816"/>
                  </a:lnTo>
                  <a:lnTo>
                    <a:pt x="24063" y="2772"/>
                  </a:lnTo>
                  <a:lnTo>
                    <a:pt x="23843" y="2684"/>
                  </a:lnTo>
                  <a:lnTo>
                    <a:pt x="23667" y="2596"/>
                  </a:lnTo>
                  <a:lnTo>
                    <a:pt x="23491" y="2464"/>
                  </a:lnTo>
                  <a:lnTo>
                    <a:pt x="23315" y="2288"/>
                  </a:lnTo>
                  <a:lnTo>
                    <a:pt x="23007" y="1892"/>
                  </a:lnTo>
                  <a:lnTo>
                    <a:pt x="22699" y="1408"/>
                  </a:lnTo>
                  <a:lnTo>
                    <a:pt x="22391" y="925"/>
                  </a:lnTo>
                  <a:lnTo>
                    <a:pt x="22215" y="705"/>
                  </a:lnTo>
                  <a:lnTo>
                    <a:pt x="22039" y="485"/>
                  </a:lnTo>
                  <a:lnTo>
                    <a:pt x="21863" y="353"/>
                  </a:lnTo>
                  <a:lnTo>
                    <a:pt x="21643" y="221"/>
                  </a:lnTo>
                  <a:lnTo>
                    <a:pt x="21379" y="133"/>
                  </a:lnTo>
                  <a:lnTo>
                    <a:pt x="21115" y="133"/>
                  </a:lnTo>
                  <a:lnTo>
                    <a:pt x="20852" y="177"/>
                  </a:lnTo>
                  <a:lnTo>
                    <a:pt x="20632" y="265"/>
                  </a:lnTo>
                  <a:lnTo>
                    <a:pt x="20412" y="441"/>
                  </a:lnTo>
                  <a:lnTo>
                    <a:pt x="20236" y="617"/>
                  </a:lnTo>
                  <a:lnTo>
                    <a:pt x="19928" y="1057"/>
                  </a:lnTo>
                  <a:lnTo>
                    <a:pt x="19664" y="1540"/>
                  </a:lnTo>
                  <a:lnTo>
                    <a:pt x="19444" y="2024"/>
                  </a:lnTo>
                  <a:lnTo>
                    <a:pt x="19180" y="2420"/>
                  </a:lnTo>
                  <a:lnTo>
                    <a:pt x="19048" y="2596"/>
                  </a:lnTo>
                  <a:lnTo>
                    <a:pt x="18872" y="2772"/>
                  </a:lnTo>
                  <a:lnTo>
                    <a:pt x="18696" y="2904"/>
                  </a:lnTo>
                  <a:lnTo>
                    <a:pt x="18520" y="2992"/>
                  </a:lnTo>
                  <a:lnTo>
                    <a:pt x="18300" y="3036"/>
                  </a:lnTo>
                  <a:lnTo>
                    <a:pt x="18124" y="3036"/>
                  </a:lnTo>
                  <a:lnTo>
                    <a:pt x="17948" y="2992"/>
                  </a:lnTo>
                  <a:lnTo>
                    <a:pt x="17772" y="2904"/>
                  </a:lnTo>
                  <a:lnTo>
                    <a:pt x="17376" y="2684"/>
                  </a:lnTo>
                  <a:lnTo>
                    <a:pt x="16981" y="2332"/>
                  </a:lnTo>
                  <a:lnTo>
                    <a:pt x="16497" y="1892"/>
                  </a:lnTo>
                  <a:lnTo>
                    <a:pt x="16189" y="1716"/>
                  </a:lnTo>
                  <a:lnTo>
                    <a:pt x="15925" y="1540"/>
                  </a:lnTo>
                  <a:lnTo>
                    <a:pt x="15573" y="1408"/>
                  </a:lnTo>
                  <a:lnTo>
                    <a:pt x="15265" y="1320"/>
                  </a:lnTo>
                  <a:lnTo>
                    <a:pt x="14869" y="1276"/>
                  </a:lnTo>
                  <a:lnTo>
                    <a:pt x="14473" y="1320"/>
                  </a:lnTo>
                  <a:lnTo>
                    <a:pt x="14077" y="1408"/>
                  </a:lnTo>
                  <a:lnTo>
                    <a:pt x="13725" y="1584"/>
                  </a:lnTo>
                  <a:lnTo>
                    <a:pt x="13417" y="1760"/>
                  </a:lnTo>
                  <a:lnTo>
                    <a:pt x="13198" y="1980"/>
                  </a:lnTo>
                  <a:lnTo>
                    <a:pt x="12934" y="2156"/>
                  </a:lnTo>
                  <a:lnTo>
                    <a:pt x="12714" y="2288"/>
                  </a:lnTo>
                  <a:lnTo>
                    <a:pt x="12538" y="2332"/>
                  </a:lnTo>
                  <a:lnTo>
                    <a:pt x="12274" y="2332"/>
                  </a:lnTo>
                  <a:lnTo>
                    <a:pt x="12098" y="2244"/>
                  </a:lnTo>
                  <a:lnTo>
                    <a:pt x="11966" y="2156"/>
                  </a:lnTo>
                  <a:lnTo>
                    <a:pt x="11702" y="1936"/>
                  </a:lnTo>
                  <a:lnTo>
                    <a:pt x="11482" y="1672"/>
                  </a:lnTo>
                  <a:lnTo>
                    <a:pt x="11262" y="1320"/>
                  </a:lnTo>
                  <a:lnTo>
                    <a:pt x="11042" y="969"/>
                  </a:lnTo>
                  <a:lnTo>
                    <a:pt x="10778" y="617"/>
                  </a:lnTo>
                  <a:lnTo>
                    <a:pt x="10602" y="441"/>
                  </a:lnTo>
                  <a:lnTo>
                    <a:pt x="10426" y="309"/>
                  </a:lnTo>
                  <a:lnTo>
                    <a:pt x="10250" y="221"/>
                  </a:lnTo>
                  <a:lnTo>
                    <a:pt x="10030" y="133"/>
                  </a:lnTo>
                  <a:lnTo>
                    <a:pt x="9722" y="89"/>
                  </a:lnTo>
                  <a:lnTo>
                    <a:pt x="9415" y="133"/>
                  </a:lnTo>
                  <a:lnTo>
                    <a:pt x="9107" y="221"/>
                  </a:lnTo>
                  <a:lnTo>
                    <a:pt x="8843" y="353"/>
                  </a:lnTo>
                  <a:lnTo>
                    <a:pt x="8623" y="573"/>
                  </a:lnTo>
                  <a:lnTo>
                    <a:pt x="8359" y="793"/>
                  </a:lnTo>
                  <a:lnTo>
                    <a:pt x="7919" y="1276"/>
                  </a:lnTo>
                  <a:lnTo>
                    <a:pt x="7523" y="1672"/>
                  </a:lnTo>
                  <a:lnTo>
                    <a:pt x="7171" y="2024"/>
                  </a:lnTo>
                  <a:lnTo>
                    <a:pt x="6995" y="2156"/>
                  </a:lnTo>
                  <a:lnTo>
                    <a:pt x="6775" y="2244"/>
                  </a:lnTo>
                  <a:lnTo>
                    <a:pt x="6379" y="2244"/>
                  </a:lnTo>
                  <a:lnTo>
                    <a:pt x="6203" y="2200"/>
                  </a:lnTo>
                  <a:lnTo>
                    <a:pt x="6027" y="2112"/>
                  </a:lnTo>
                  <a:lnTo>
                    <a:pt x="5763" y="1848"/>
                  </a:lnTo>
                  <a:lnTo>
                    <a:pt x="5544" y="1496"/>
                  </a:lnTo>
                  <a:lnTo>
                    <a:pt x="5324" y="1145"/>
                  </a:lnTo>
                  <a:lnTo>
                    <a:pt x="5016" y="705"/>
                  </a:lnTo>
                  <a:lnTo>
                    <a:pt x="4884" y="485"/>
                  </a:lnTo>
                  <a:lnTo>
                    <a:pt x="4708" y="309"/>
                  </a:lnTo>
                  <a:lnTo>
                    <a:pt x="4532" y="177"/>
                  </a:lnTo>
                  <a:lnTo>
                    <a:pt x="4356" y="45"/>
                  </a:lnTo>
                  <a:lnTo>
                    <a:pt x="413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1" name="Google Shape;171;p8"/>
          <p:cNvGrpSpPr/>
          <p:nvPr/>
        </p:nvGrpSpPr>
        <p:grpSpPr>
          <a:xfrm>
            <a:off x="3779378" y="4744214"/>
            <a:ext cx="1852444" cy="540461"/>
            <a:chOff x="1444500" y="3819175"/>
            <a:chExt cx="889700" cy="259575"/>
          </a:xfrm>
        </p:grpSpPr>
        <p:sp>
          <p:nvSpPr>
            <p:cNvPr id="172" name="Google Shape;172;p8"/>
            <p:cNvSpPr/>
            <p:nvPr/>
          </p:nvSpPr>
          <p:spPr>
            <a:xfrm>
              <a:off x="1444500" y="3819175"/>
              <a:ext cx="28625" cy="250775"/>
            </a:xfrm>
            <a:custGeom>
              <a:avLst/>
              <a:gdLst/>
              <a:ahLst/>
              <a:cxnLst/>
              <a:rect l="l" t="t" r="r" b="b"/>
              <a:pathLst>
                <a:path w="1145" h="10031" extrusionOk="0">
                  <a:moveTo>
                    <a:pt x="264" y="1"/>
                  </a:moveTo>
                  <a:lnTo>
                    <a:pt x="132" y="45"/>
                  </a:lnTo>
                  <a:lnTo>
                    <a:pt x="44" y="89"/>
                  </a:lnTo>
                  <a:lnTo>
                    <a:pt x="1" y="221"/>
                  </a:lnTo>
                  <a:lnTo>
                    <a:pt x="1" y="309"/>
                  </a:lnTo>
                  <a:lnTo>
                    <a:pt x="220" y="2640"/>
                  </a:lnTo>
                  <a:lnTo>
                    <a:pt x="396" y="5016"/>
                  </a:lnTo>
                  <a:lnTo>
                    <a:pt x="484" y="7347"/>
                  </a:lnTo>
                  <a:lnTo>
                    <a:pt x="528" y="9722"/>
                  </a:lnTo>
                  <a:lnTo>
                    <a:pt x="528" y="9810"/>
                  </a:lnTo>
                  <a:lnTo>
                    <a:pt x="616" y="9942"/>
                  </a:lnTo>
                  <a:lnTo>
                    <a:pt x="704" y="9986"/>
                  </a:lnTo>
                  <a:lnTo>
                    <a:pt x="836" y="10030"/>
                  </a:lnTo>
                  <a:lnTo>
                    <a:pt x="924" y="9986"/>
                  </a:lnTo>
                  <a:lnTo>
                    <a:pt x="1056" y="9942"/>
                  </a:lnTo>
                  <a:lnTo>
                    <a:pt x="1100" y="9810"/>
                  </a:lnTo>
                  <a:lnTo>
                    <a:pt x="1144" y="9722"/>
                  </a:lnTo>
                  <a:lnTo>
                    <a:pt x="1100" y="7347"/>
                  </a:lnTo>
                  <a:lnTo>
                    <a:pt x="1012" y="4972"/>
                  </a:lnTo>
                  <a:lnTo>
                    <a:pt x="836" y="2596"/>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8"/>
            <p:cNvSpPr/>
            <p:nvPr/>
          </p:nvSpPr>
          <p:spPr>
            <a:xfrm>
              <a:off x="1481900" y="3849975"/>
              <a:ext cx="33000" cy="201275"/>
            </a:xfrm>
            <a:custGeom>
              <a:avLst/>
              <a:gdLst/>
              <a:ahLst/>
              <a:cxnLst/>
              <a:rect l="l" t="t" r="r" b="b"/>
              <a:pathLst>
                <a:path w="1320" h="8051" extrusionOk="0">
                  <a:moveTo>
                    <a:pt x="132" y="1"/>
                  </a:moveTo>
                  <a:lnTo>
                    <a:pt x="44" y="89"/>
                  </a:lnTo>
                  <a:lnTo>
                    <a:pt x="0" y="177"/>
                  </a:lnTo>
                  <a:lnTo>
                    <a:pt x="0" y="309"/>
                  </a:lnTo>
                  <a:lnTo>
                    <a:pt x="704" y="7787"/>
                  </a:lnTo>
                  <a:lnTo>
                    <a:pt x="748" y="7875"/>
                  </a:lnTo>
                  <a:lnTo>
                    <a:pt x="792" y="7963"/>
                  </a:lnTo>
                  <a:lnTo>
                    <a:pt x="880" y="8007"/>
                  </a:lnTo>
                  <a:lnTo>
                    <a:pt x="1012" y="8051"/>
                  </a:lnTo>
                  <a:lnTo>
                    <a:pt x="1144" y="8007"/>
                  </a:lnTo>
                  <a:lnTo>
                    <a:pt x="1232" y="7919"/>
                  </a:lnTo>
                  <a:lnTo>
                    <a:pt x="1276" y="7831"/>
                  </a:lnTo>
                  <a:lnTo>
                    <a:pt x="1320" y="7699"/>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8"/>
            <p:cNvSpPr/>
            <p:nvPr/>
          </p:nvSpPr>
          <p:spPr>
            <a:xfrm>
              <a:off x="1540175" y="3866475"/>
              <a:ext cx="26425" cy="194675"/>
            </a:xfrm>
            <a:custGeom>
              <a:avLst/>
              <a:gdLst/>
              <a:ahLst/>
              <a:cxnLst/>
              <a:rect l="l" t="t" r="r" b="b"/>
              <a:pathLst>
                <a:path w="1057" h="7787" extrusionOk="0">
                  <a:moveTo>
                    <a:pt x="264" y="0"/>
                  </a:moveTo>
                  <a:lnTo>
                    <a:pt x="176" y="44"/>
                  </a:lnTo>
                  <a:lnTo>
                    <a:pt x="88" y="132"/>
                  </a:lnTo>
                  <a:lnTo>
                    <a:pt x="1" y="220"/>
                  </a:lnTo>
                  <a:lnTo>
                    <a:pt x="1" y="352"/>
                  </a:lnTo>
                  <a:lnTo>
                    <a:pt x="484" y="7523"/>
                  </a:lnTo>
                  <a:lnTo>
                    <a:pt x="484" y="7654"/>
                  </a:lnTo>
                  <a:lnTo>
                    <a:pt x="572" y="7742"/>
                  </a:lnTo>
                  <a:lnTo>
                    <a:pt x="660" y="7786"/>
                  </a:lnTo>
                  <a:lnTo>
                    <a:pt x="880" y="7786"/>
                  </a:lnTo>
                  <a:lnTo>
                    <a:pt x="1012" y="7698"/>
                  </a:lnTo>
                  <a:lnTo>
                    <a:pt x="1056" y="7610"/>
                  </a:lnTo>
                  <a:lnTo>
                    <a:pt x="1056" y="7479"/>
                  </a:lnTo>
                  <a:lnTo>
                    <a:pt x="572"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8"/>
            <p:cNvSpPr/>
            <p:nvPr/>
          </p:nvSpPr>
          <p:spPr>
            <a:xfrm>
              <a:off x="1585275" y="3870875"/>
              <a:ext cx="15400" cy="173775"/>
            </a:xfrm>
            <a:custGeom>
              <a:avLst/>
              <a:gdLst/>
              <a:ahLst/>
              <a:cxnLst/>
              <a:rect l="l" t="t" r="r" b="b"/>
              <a:pathLst>
                <a:path w="616" h="6951" extrusionOk="0">
                  <a:moveTo>
                    <a:pt x="308" y="0"/>
                  </a:moveTo>
                  <a:lnTo>
                    <a:pt x="220" y="44"/>
                  </a:lnTo>
                  <a:lnTo>
                    <a:pt x="88" y="88"/>
                  </a:lnTo>
                  <a:lnTo>
                    <a:pt x="44" y="220"/>
                  </a:lnTo>
                  <a:lnTo>
                    <a:pt x="0" y="308"/>
                  </a:lnTo>
                  <a:lnTo>
                    <a:pt x="0" y="6643"/>
                  </a:lnTo>
                  <a:lnTo>
                    <a:pt x="0" y="6731"/>
                  </a:lnTo>
                  <a:lnTo>
                    <a:pt x="88" y="6863"/>
                  </a:lnTo>
                  <a:lnTo>
                    <a:pt x="176" y="6907"/>
                  </a:lnTo>
                  <a:lnTo>
                    <a:pt x="308" y="6951"/>
                  </a:lnTo>
                  <a:lnTo>
                    <a:pt x="396" y="6907"/>
                  </a:lnTo>
                  <a:lnTo>
                    <a:pt x="484" y="6863"/>
                  </a:lnTo>
                  <a:lnTo>
                    <a:pt x="572" y="6731"/>
                  </a:lnTo>
                  <a:lnTo>
                    <a:pt x="572" y="6643"/>
                  </a:lnTo>
                  <a:lnTo>
                    <a:pt x="616" y="308"/>
                  </a:lnTo>
                  <a:lnTo>
                    <a:pt x="616" y="220"/>
                  </a:lnTo>
                  <a:lnTo>
                    <a:pt x="528" y="88"/>
                  </a:lnTo>
                  <a:lnTo>
                    <a:pt x="440"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8"/>
            <p:cNvSpPr/>
            <p:nvPr/>
          </p:nvSpPr>
          <p:spPr>
            <a:xfrm>
              <a:off x="1635850" y="3858775"/>
              <a:ext cx="25325" cy="196875"/>
            </a:xfrm>
            <a:custGeom>
              <a:avLst/>
              <a:gdLst/>
              <a:ahLst/>
              <a:cxnLst/>
              <a:rect l="l" t="t" r="r" b="b"/>
              <a:pathLst>
                <a:path w="1013" h="7875" extrusionOk="0">
                  <a:moveTo>
                    <a:pt x="264" y="1"/>
                  </a:moveTo>
                  <a:lnTo>
                    <a:pt x="132" y="45"/>
                  </a:lnTo>
                  <a:lnTo>
                    <a:pt x="45" y="89"/>
                  </a:lnTo>
                  <a:lnTo>
                    <a:pt x="1" y="220"/>
                  </a:lnTo>
                  <a:lnTo>
                    <a:pt x="1" y="308"/>
                  </a:lnTo>
                  <a:lnTo>
                    <a:pt x="220" y="2112"/>
                  </a:lnTo>
                  <a:lnTo>
                    <a:pt x="352" y="3960"/>
                  </a:lnTo>
                  <a:lnTo>
                    <a:pt x="396" y="5763"/>
                  </a:lnTo>
                  <a:lnTo>
                    <a:pt x="352" y="7567"/>
                  </a:lnTo>
                  <a:lnTo>
                    <a:pt x="396" y="7699"/>
                  </a:lnTo>
                  <a:lnTo>
                    <a:pt x="440" y="7787"/>
                  </a:lnTo>
                  <a:lnTo>
                    <a:pt x="528" y="7874"/>
                  </a:lnTo>
                  <a:lnTo>
                    <a:pt x="792" y="7874"/>
                  </a:lnTo>
                  <a:lnTo>
                    <a:pt x="880" y="7831"/>
                  </a:lnTo>
                  <a:lnTo>
                    <a:pt x="924" y="7743"/>
                  </a:lnTo>
                  <a:lnTo>
                    <a:pt x="968" y="7611"/>
                  </a:lnTo>
                  <a:lnTo>
                    <a:pt x="1012" y="5763"/>
                  </a:lnTo>
                  <a:lnTo>
                    <a:pt x="968" y="3916"/>
                  </a:lnTo>
                  <a:lnTo>
                    <a:pt x="836" y="2068"/>
                  </a:lnTo>
                  <a:lnTo>
                    <a:pt x="616" y="220"/>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8"/>
            <p:cNvSpPr/>
            <p:nvPr/>
          </p:nvSpPr>
          <p:spPr>
            <a:xfrm>
              <a:off x="1691925" y="3868675"/>
              <a:ext cx="19825" cy="172675"/>
            </a:xfrm>
            <a:custGeom>
              <a:avLst/>
              <a:gdLst/>
              <a:ahLst/>
              <a:cxnLst/>
              <a:rect l="l" t="t" r="r" b="b"/>
              <a:pathLst>
                <a:path w="793" h="6907" extrusionOk="0">
                  <a:moveTo>
                    <a:pt x="441" y="0"/>
                  </a:moveTo>
                  <a:lnTo>
                    <a:pt x="309" y="44"/>
                  </a:lnTo>
                  <a:lnTo>
                    <a:pt x="221" y="132"/>
                  </a:lnTo>
                  <a:lnTo>
                    <a:pt x="177" y="220"/>
                  </a:lnTo>
                  <a:lnTo>
                    <a:pt x="133" y="352"/>
                  </a:lnTo>
                  <a:lnTo>
                    <a:pt x="177" y="1892"/>
                  </a:lnTo>
                  <a:lnTo>
                    <a:pt x="177" y="3476"/>
                  </a:lnTo>
                  <a:lnTo>
                    <a:pt x="133" y="5015"/>
                  </a:lnTo>
                  <a:lnTo>
                    <a:pt x="1" y="6599"/>
                  </a:lnTo>
                  <a:lnTo>
                    <a:pt x="45" y="6687"/>
                  </a:lnTo>
                  <a:lnTo>
                    <a:pt x="89" y="6819"/>
                  </a:lnTo>
                  <a:lnTo>
                    <a:pt x="177" y="6863"/>
                  </a:lnTo>
                  <a:lnTo>
                    <a:pt x="309" y="6907"/>
                  </a:lnTo>
                  <a:lnTo>
                    <a:pt x="441" y="6907"/>
                  </a:lnTo>
                  <a:lnTo>
                    <a:pt x="529" y="6819"/>
                  </a:lnTo>
                  <a:lnTo>
                    <a:pt x="573" y="6731"/>
                  </a:lnTo>
                  <a:lnTo>
                    <a:pt x="617" y="6643"/>
                  </a:lnTo>
                  <a:lnTo>
                    <a:pt x="705" y="5059"/>
                  </a:lnTo>
                  <a:lnTo>
                    <a:pt x="793" y="3476"/>
                  </a:lnTo>
                  <a:lnTo>
                    <a:pt x="793" y="1892"/>
                  </a:lnTo>
                  <a:lnTo>
                    <a:pt x="749" y="308"/>
                  </a:lnTo>
                  <a:lnTo>
                    <a:pt x="705" y="176"/>
                  </a:lnTo>
                  <a:lnTo>
                    <a:pt x="661" y="88"/>
                  </a:lnTo>
                  <a:lnTo>
                    <a:pt x="573" y="44"/>
                  </a:lnTo>
                  <a:lnTo>
                    <a:pt x="44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8"/>
            <p:cNvSpPr/>
            <p:nvPr/>
          </p:nvSpPr>
          <p:spPr>
            <a:xfrm>
              <a:off x="1740325" y="3892875"/>
              <a:ext cx="23125" cy="181475"/>
            </a:xfrm>
            <a:custGeom>
              <a:avLst/>
              <a:gdLst/>
              <a:ahLst/>
              <a:cxnLst/>
              <a:rect l="l" t="t" r="r" b="b"/>
              <a:pathLst>
                <a:path w="925" h="7259" extrusionOk="0">
                  <a:moveTo>
                    <a:pt x="308" y="0"/>
                  </a:moveTo>
                  <a:lnTo>
                    <a:pt x="176" y="44"/>
                  </a:lnTo>
                  <a:lnTo>
                    <a:pt x="88" y="132"/>
                  </a:lnTo>
                  <a:lnTo>
                    <a:pt x="44" y="220"/>
                  </a:lnTo>
                  <a:lnTo>
                    <a:pt x="0" y="308"/>
                  </a:lnTo>
                  <a:lnTo>
                    <a:pt x="308" y="6950"/>
                  </a:lnTo>
                  <a:lnTo>
                    <a:pt x="352" y="7082"/>
                  </a:lnTo>
                  <a:lnTo>
                    <a:pt x="396" y="7170"/>
                  </a:lnTo>
                  <a:lnTo>
                    <a:pt x="484" y="7214"/>
                  </a:lnTo>
                  <a:lnTo>
                    <a:pt x="616" y="7258"/>
                  </a:lnTo>
                  <a:lnTo>
                    <a:pt x="748" y="7214"/>
                  </a:lnTo>
                  <a:lnTo>
                    <a:pt x="836" y="7170"/>
                  </a:lnTo>
                  <a:lnTo>
                    <a:pt x="880" y="7038"/>
                  </a:lnTo>
                  <a:lnTo>
                    <a:pt x="924" y="6950"/>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8"/>
            <p:cNvSpPr/>
            <p:nvPr/>
          </p:nvSpPr>
          <p:spPr>
            <a:xfrm>
              <a:off x="1773325" y="3874175"/>
              <a:ext cx="34100" cy="193575"/>
            </a:xfrm>
            <a:custGeom>
              <a:avLst/>
              <a:gdLst/>
              <a:ahLst/>
              <a:cxnLst/>
              <a:rect l="l" t="t" r="r" b="b"/>
              <a:pathLst>
                <a:path w="1364" h="7743" extrusionOk="0">
                  <a:moveTo>
                    <a:pt x="132" y="0"/>
                  </a:moveTo>
                  <a:lnTo>
                    <a:pt x="44" y="88"/>
                  </a:lnTo>
                  <a:lnTo>
                    <a:pt x="0" y="220"/>
                  </a:lnTo>
                  <a:lnTo>
                    <a:pt x="0" y="308"/>
                  </a:lnTo>
                  <a:lnTo>
                    <a:pt x="264" y="2112"/>
                  </a:lnTo>
                  <a:lnTo>
                    <a:pt x="484" y="3871"/>
                  </a:lnTo>
                  <a:lnTo>
                    <a:pt x="660" y="5675"/>
                  </a:lnTo>
                  <a:lnTo>
                    <a:pt x="792" y="7478"/>
                  </a:lnTo>
                  <a:lnTo>
                    <a:pt x="792" y="7610"/>
                  </a:lnTo>
                  <a:lnTo>
                    <a:pt x="880" y="7698"/>
                  </a:lnTo>
                  <a:lnTo>
                    <a:pt x="968" y="7742"/>
                  </a:lnTo>
                  <a:lnTo>
                    <a:pt x="1232" y="7742"/>
                  </a:lnTo>
                  <a:lnTo>
                    <a:pt x="1320" y="7654"/>
                  </a:lnTo>
                  <a:lnTo>
                    <a:pt x="1364" y="7566"/>
                  </a:lnTo>
                  <a:lnTo>
                    <a:pt x="1364" y="7434"/>
                  </a:lnTo>
                  <a:lnTo>
                    <a:pt x="1232" y="5631"/>
                  </a:lnTo>
                  <a:lnTo>
                    <a:pt x="1056" y="3827"/>
                  </a:lnTo>
                  <a:lnTo>
                    <a:pt x="836" y="202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8"/>
            <p:cNvSpPr/>
            <p:nvPr/>
          </p:nvSpPr>
          <p:spPr>
            <a:xfrm>
              <a:off x="1832700" y="3864275"/>
              <a:ext cx="20925" cy="194675"/>
            </a:xfrm>
            <a:custGeom>
              <a:avLst/>
              <a:gdLst/>
              <a:ahLst/>
              <a:cxnLst/>
              <a:rect l="l" t="t" r="r" b="b"/>
              <a:pathLst>
                <a:path w="837" h="7787" extrusionOk="0">
                  <a:moveTo>
                    <a:pt x="264" y="0"/>
                  </a:moveTo>
                  <a:lnTo>
                    <a:pt x="176" y="44"/>
                  </a:lnTo>
                  <a:lnTo>
                    <a:pt x="88" y="132"/>
                  </a:lnTo>
                  <a:lnTo>
                    <a:pt x="0" y="220"/>
                  </a:lnTo>
                  <a:lnTo>
                    <a:pt x="0" y="352"/>
                  </a:lnTo>
                  <a:lnTo>
                    <a:pt x="220" y="5983"/>
                  </a:lnTo>
                  <a:lnTo>
                    <a:pt x="220" y="6687"/>
                  </a:lnTo>
                  <a:lnTo>
                    <a:pt x="220" y="7083"/>
                  </a:lnTo>
                  <a:lnTo>
                    <a:pt x="176" y="7435"/>
                  </a:lnTo>
                  <a:lnTo>
                    <a:pt x="132" y="7523"/>
                  </a:lnTo>
                  <a:lnTo>
                    <a:pt x="176" y="7654"/>
                  </a:lnTo>
                  <a:lnTo>
                    <a:pt x="264" y="7742"/>
                  </a:lnTo>
                  <a:lnTo>
                    <a:pt x="396" y="7786"/>
                  </a:lnTo>
                  <a:lnTo>
                    <a:pt x="528" y="7786"/>
                  </a:lnTo>
                  <a:lnTo>
                    <a:pt x="616" y="7742"/>
                  </a:lnTo>
                  <a:lnTo>
                    <a:pt x="704" y="7654"/>
                  </a:lnTo>
                  <a:lnTo>
                    <a:pt x="748" y="7567"/>
                  </a:lnTo>
                  <a:lnTo>
                    <a:pt x="792" y="7127"/>
                  </a:lnTo>
                  <a:lnTo>
                    <a:pt x="836" y="6731"/>
                  </a:lnTo>
                  <a:lnTo>
                    <a:pt x="836" y="5939"/>
                  </a:lnTo>
                  <a:lnTo>
                    <a:pt x="616"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8"/>
            <p:cNvSpPr/>
            <p:nvPr/>
          </p:nvSpPr>
          <p:spPr>
            <a:xfrm>
              <a:off x="1895375" y="3841175"/>
              <a:ext cx="19825" cy="188075"/>
            </a:xfrm>
            <a:custGeom>
              <a:avLst/>
              <a:gdLst/>
              <a:ahLst/>
              <a:cxnLst/>
              <a:rect l="l" t="t" r="r" b="b"/>
              <a:pathLst>
                <a:path w="793" h="7523" extrusionOk="0">
                  <a:moveTo>
                    <a:pt x="177" y="1"/>
                  </a:moveTo>
                  <a:lnTo>
                    <a:pt x="89" y="89"/>
                  </a:lnTo>
                  <a:lnTo>
                    <a:pt x="45" y="177"/>
                  </a:lnTo>
                  <a:lnTo>
                    <a:pt x="1" y="309"/>
                  </a:lnTo>
                  <a:lnTo>
                    <a:pt x="133" y="2024"/>
                  </a:lnTo>
                  <a:lnTo>
                    <a:pt x="221" y="3740"/>
                  </a:lnTo>
                  <a:lnTo>
                    <a:pt x="177" y="5455"/>
                  </a:lnTo>
                  <a:lnTo>
                    <a:pt x="45" y="7171"/>
                  </a:lnTo>
                  <a:lnTo>
                    <a:pt x="45" y="7303"/>
                  </a:lnTo>
                  <a:lnTo>
                    <a:pt x="133" y="7391"/>
                  </a:lnTo>
                  <a:lnTo>
                    <a:pt x="221" y="7479"/>
                  </a:lnTo>
                  <a:lnTo>
                    <a:pt x="309" y="7479"/>
                  </a:lnTo>
                  <a:lnTo>
                    <a:pt x="353" y="7523"/>
                  </a:lnTo>
                  <a:lnTo>
                    <a:pt x="441" y="7479"/>
                  </a:lnTo>
                  <a:lnTo>
                    <a:pt x="529" y="7435"/>
                  </a:lnTo>
                  <a:lnTo>
                    <a:pt x="617" y="7347"/>
                  </a:lnTo>
                  <a:lnTo>
                    <a:pt x="661" y="7215"/>
                  </a:lnTo>
                  <a:lnTo>
                    <a:pt x="749" y="5499"/>
                  </a:lnTo>
                  <a:lnTo>
                    <a:pt x="793" y="3740"/>
                  </a:lnTo>
                  <a:lnTo>
                    <a:pt x="749" y="1980"/>
                  </a:lnTo>
                  <a:lnTo>
                    <a:pt x="617" y="265"/>
                  </a:lnTo>
                  <a:lnTo>
                    <a:pt x="573" y="133"/>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8"/>
            <p:cNvSpPr/>
            <p:nvPr/>
          </p:nvSpPr>
          <p:spPr>
            <a:xfrm>
              <a:off x="1960275" y="3834575"/>
              <a:ext cx="18700" cy="186975"/>
            </a:xfrm>
            <a:custGeom>
              <a:avLst/>
              <a:gdLst/>
              <a:ahLst/>
              <a:cxnLst/>
              <a:rect l="l" t="t" r="r" b="b"/>
              <a:pathLst>
                <a:path w="748" h="7479" extrusionOk="0">
                  <a:moveTo>
                    <a:pt x="176" y="1"/>
                  </a:moveTo>
                  <a:lnTo>
                    <a:pt x="44" y="89"/>
                  </a:lnTo>
                  <a:lnTo>
                    <a:pt x="0" y="177"/>
                  </a:lnTo>
                  <a:lnTo>
                    <a:pt x="0" y="309"/>
                  </a:lnTo>
                  <a:lnTo>
                    <a:pt x="88" y="2024"/>
                  </a:lnTo>
                  <a:lnTo>
                    <a:pt x="132" y="3740"/>
                  </a:lnTo>
                  <a:lnTo>
                    <a:pt x="132" y="5455"/>
                  </a:lnTo>
                  <a:lnTo>
                    <a:pt x="88" y="7171"/>
                  </a:lnTo>
                  <a:lnTo>
                    <a:pt x="132" y="7303"/>
                  </a:lnTo>
                  <a:lnTo>
                    <a:pt x="176" y="7391"/>
                  </a:lnTo>
                  <a:lnTo>
                    <a:pt x="264" y="7435"/>
                  </a:lnTo>
                  <a:lnTo>
                    <a:pt x="396" y="7479"/>
                  </a:lnTo>
                  <a:lnTo>
                    <a:pt x="528" y="7479"/>
                  </a:lnTo>
                  <a:lnTo>
                    <a:pt x="616" y="7391"/>
                  </a:lnTo>
                  <a:lnTo>
                    <a:pt x="704" y="7303"/>
                  </a:lnTo>
                  <a:lnTo>
                    <a:pt x="704" y="7171"/>
                  </a:lnTo>
                  <a:lnTo>
                    <a:pt x="748" y="5455"/>
                  </a:lnTo>
                  <a:lnTo>
                    <a:pt x="748" y="3740"/>
                  </a:lnTo>
                  <a:lnTo>
                    <a:pt x="660" y="1980"/>
                  </a:lnTo>
                  <a:lnTo>
                    <a:pt x="572"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8"/>
            <p:cNvSpPr/>
            <p:nvPr/>
          </p:nvSpPr>
          <p:spPr>
            <a:xfrm>
              <a:off x="2014150" y="3866475"/>
              <a:ext cx="29725" cy="158375"/>
            </a:xfrm>
            <a:custGeom>
              <a:avLst/>
              <a:gdLst/>
              <a:ahLst/>
              <a:cxnLst/>
              <a:rect l="l" t="t" r="r" b="b"/>
              <a:pathLst>
                <a:path w="1189" h="6335" extrusionOk="0">
                  <a:moveTo>
                    <a:pt x="265" y="0"/>
                  </a:moveTo>
                  <a:lnTo>
                    <a:pt x="133" y="44"/>
                  </a:lnTo>
                  <a:lnTo>
                    <a:pt x="45" y="132"/>
                  </a:lnTo>
                  <a:lnTo>
                    <a:pt x="1" y="220"/>
                  </a:lnTo>
                  <a:lnTo>
                    <a:pt x="1" y="352"/>
                  </a:lnTo>
                  <a:lnTo>
                    <a:pt x="309" y="3212"/>
                  </a:lnTo>
                  <a:lnTo>
                    <a:pt x="616" y="6027"/>
                  </a:lnTo>
                  <a:lnTo>
                    <a:pt x="616" y="6159"/>
                  </a:lnTo>
                  <a:lnTo>
                    <a:pt x="704" y="6247"/>
                  </a:lnTo>
                  <a:lnTo>
                    <a:pt x="792" y="6291"/>
                  </a:lnTo>
                  <a:lnTo>
                    <a:pt x="924" y="6335"/>
                  </a:lnTo>
                  <a:lnTo>
                    <a:pt x="1056" y="6291"/>
                  </a:lnTo>
                  <a:lnTo>
                    <a:pt x="1144" y="6203"/>
                  </a:lnTo>
                  <a:lnTo>
                    <a:pt x="1188" y="6115"/>
                  </a:lnTo>
                  <a:lnTo>
                    <a:pt x="1188" y="5983"/>
                  </a:lnTo>
                  <a:lnTo>
                    <a:pt x="924" y="3124"/>
                  </a:lnTo>
                  <a:lnTo>
                    <a:pt x="572" y="264"/>
                  </a:lnTo>
                  <a:lnTo>
                    <a:pt x="528" y="176"/>
                  </a:lnTo>
                  <a:lnTo>
                    <a:pt x="484" y="88"/>
                  </a:lnTo>
                  <a:lnTo>
                    <a:pt x="353" y="44"/>
                  </a:lnTo>
                  <a:lnTo>
                    <a:pt x="265"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8"/>
            <p:cNvSpPr/>
            <p:nvPr/>
          </p:nvSpPr>
          <p:spPr>
            <a:xfrm>
              <a:off x="2065850" y="3843375"/>
              <a:ext cx="34100" cy="211175"/>
            </a:xfrm>
            <a:custGeom>
              <a:avLst/>
              <a:gdLst/>
              <a:ahLst/>
              <a:cxnLst/>
              <a:rect l="l" t="t" r="r" b="b"/>
              <a:pathLst>
                <a:path w="1364" h="8447" extrusionOk="0">
                  <a:moveTo>
                    <a:pt x="176" y="1"/>
                  </a:moveTo>
                  <a:lnTo>
                    <a:pt x="88" y="89"/>
                  </a:lnTo>
                  <a:lnTo>
                    <a:pt x="0" y="221"/>
                  </a:lnTo>
                  <a:lnTo>
                    <a:pt x="0" y="309"/>
                  </a:lnTo>
                  <a:lnTo>
                    <a:pt x="220" y="2332"/>
                  </a:lnTo>
                  <a:lnTo>
                    <a:pt x="440" y="4356"/>
                  </a:lnTo>
                  <a:lnTo>
                    <a:pt x="616" y="6379"/>
                  </a:lnTo>
                  <a:lnTo>
                    <a:pt x="748" y="8447"/>
                  </a:lnTo>
                  <a:lnTo>
                    <a:pt x="1364" y="8403"/>
                  </a:lnTo>
                  <a:lnTo>
                    <a:pt x="1320" y="7787"/>
                  </a:lnTo>
                  <a:lnTo>
                    <a:pt x="1320" y="7699"/>
                  </a:lnTo>
                  <a:lnTo>
                    <a:pt x="1188" y="5851"/>
                  </a:lnTo>
                  <a:lnTo>
                    <a:pt x="1012" y="3960"/>
                  </a:lnTo>
                  <a:lnTo>
                    <a:pt x="836" y="2112"/>
                  </a:lnTo>
                  <a:lnTo>
                    <a:pt x="616"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8"/>
            <p:cNvSpPr/>
            <p:nvPr/>
          </p:nvSpPr>
          <p:spPr>
            <a:xfrm>
              <a:off x="2121925" y="3848875"/>
              <a:ext cx="26425" cy="194675"/>
            </a:xfrm>
            <a:custGeom>
              <a:avLst/>
              <a:gdLst/>
              <a:ahLst/>
              <a:cxnLst/>
              <a:rect l="l" t="t" r="r" b="b"/>
              <a:pathLst>
                <a:path w="1057" h="7787" extrusionOk="0">
                  <a:moveTo>
                    <a:pt x="264" y="1"/>
                  </a:moveTo>
                  <a:lnTo>
                    <a:pt x="132" y="45"/>
                  </a:lnTo>
                  <a:lnTo>
                    <a:pt x="88" y="133"/>
                  </a:lnTo>
                  <a:lnTo>
                    <a:pt x="0" y="265"/>
                  </a:lnTo>
                  <a:lnTo>
                    <a:pt x="0" y="353"/>
                  </a:lnTo>
                  <a:lnTo>
                    <a:pt x="264" y="2112"/>
                  </a:lnTo>
                  <a:lnTo>
                    <a:pt x="396" y="3916"/>
                  </a:lnTo>
                  <a:lnTo>
                    <a:pt x="484" y="5675"/>
                  </a:lnTo>
                  <a:lnTo>
                    <a:pt x="484" y="7479"/>
                  </a:lnTo>
                  <a:lnTo>
                    <a:pt x="484" y="7611"/>
                  </a:lnTo>
                  <a:lnTo>
                    <a:pt x="528" y="7699"/>
                  </a:lnTo>
                  <a:lnTo>
                    <a:pt x="660" y="7743"/>
                  </a:lnTo>
                  <a:lnTo>
                    <a:pt x="748" y="7787"/>
                  </a:lnTo>
                  <a:lnTo>
                    <a:pt x="880" y="7743"/>
                  </a:lnTo>
                  <a:lnTo>
                    <a:pt x="968" y="7699"/>
                  </a:lnTo>
                  <a:lnTo>
                    <a:pt x="1056" y="7611"/>
                  </a:lnTo>
                  <a:lnTo>
                    <a:pt x="1056" y="7479"/>
                  </a:lnTo>
                  <a:lnTo>
                    <a:pt x="1056" y="5675"/>
                  </a:lnTo>
                  <a:lnTo>
                    <a:pt x="1012" y="3872"/>
                  </a:lnTo>
                  <a:lnTo>
                    <a:pt x="836" y="2068"/>
                  </a:lnTo>
                  <a:lnTo>
                    <a:pt x="616" y="265"/>
                  </a:lnTo>
                  <a:lnTo>
                    <a:pt x="572" y="177"/>
                  </a:lnTo>
                  <a:lnTo>
                    <a:pt x="484" y="89"/>
                  </a:lnTo>
                  <a:lnTo>
                    <a:pt x="396" y="45"/>
                  </a:lnTo>
                  <a:lnTo>
                    <a:pt x="26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8"/>
            <p:cNvSpPr/>
            <p:nvPr/>
          </p:nvSpPr>
          <p:spPr>
            <a:xfrm>
              <a:off x="2171400" y="3868675"/>
              <a:ext cx="19825" cy="151775"/>
            </a:xfrm>
            <a:custGeom>
              <a:avLst/>
              <a:gdLst/>
              <a:ahLst/>
              <a:cxnLst/>
              <a:rect l="l" t="t" r="r" b="b"/>
              <a:pathLst>
                <a:path w="793" h="6071" extrusionOk="0">
                  <a:moveTo>
                    <a:pt x="309" y="0"/>
                  </a:moveTo>
                  <a:lnTo>
                    <a:pt x="221" y="44"/>
                  </a:lnTo>
                  <a:lnTo>
                    <a:pt x="89" y="132"/>
                  </a:lnTo>
                  <a:lnTo>
                    <a:pt x="45" y="220"/>
                  </a:lnTo>
                  <a:lnTo>
                    <a:pt x="1" y="308"/>
                  </a:lnTo>
                  <a:lnTo>
                    <a:pt x="89" y="3036"/>
                  </a:lnTo>
                  <a:lnTo>
                    <a:pt x="221" y="5763"/>
                  </a:lnTo>
                  <a:lnTo>
                    <a:pt x="221" y="5895"/>
                  </a:lnTo>
                  <a:lnTo>
                    <a:pt x="309" y="5983"/>
                  </a:lnTo>
                  <a:lnTo>
                    <a:pt x="397" y="6027"/>
                  </a:lnTo>
                  <a:lnTo>
                    <a:pt x="485" y="6071"/>
                  </a:lnTo>
                  <a:lnTo>
                    <a:pt x="529" y="6071"/>
                  </a:lnTo>
                  <a:lnTo>
                    <a:pt x="617" y="6027"/>
                  </a:lnTo>
                  <a:lnTo>
                    <a:pt x="705" y="5939"/>
                  </a:lnTo>
                  <a:lnTo>
                    <a:pt x="793" y="5851"/>
                  </a:lnTo>
                  <a:lnTo>
                    <a:pt x="793" y="5719"/>
                  </a:lnTo>
                  <a:lnTo>
                    <a:pt x="705" y="3036"/>
                  </a:lnTo>
                  <a:lnTo>
                    <a:pt x="617" y="308"/>
                  </a:lnTo>
                  <a:lnTo>
                    <a:pt x="617" y="220"/>
                  </a:lnTo>
                  <a:lnTo>
                    <a:pt x="529" y="88"/>
                  </a:lnTo>
                  <a:lnTo>
                    <a:pt x="441" y="44"/>
                  </a:lnTo>
                  <a:lnTo>
                    <a:pt x="309"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8"/>
            <p:cNvSpPr/>
            <p:nvPr/>
          </p:nvSpPr>
          <p:spPr>
            <a:xfrm>
              <a:off x="2218700" y="3877475"/>
              <a:ext cx="23125" cy="177075"/>
            </a:xfrm>
            <a:custGeom>
              <a:avLst/>
              <a:gdLst/>
              <a:ahLst/>
              <a:cxnLst/>
              <a:rect l="l" t="t" r="r" b="b"/>
              <a:pathLst>
                <a:path w="925" h="7083" extrusionOk="0">
                  <a:moveTo>
                    <a:pt x="308" y="0"/>
                  </a:moveTo>
                  <a:lnTo>
                    <a:pt x="176" y="44"/>
                  </a:lnTo>
                  <a:lnTo>
                    <a:pt x="88" y="132"/>
                  </a:lnTo>
                  <a:lnTo>
                    <a:pt x="44" y="220"/>
                  </a:lnTo>
                  <a:lnTo>
                    <a:pt x="0" y="352"/>
                  </a:lnTo>
                  <a:lnTo>
                    <a:pt x="220" y="3563"/>
                  </a:lnTo>
                  <a:lnTo>
                    <a:pt x="308" y="6775"/>
                  </a:lnTo>
                  <a:lnTo>
                    <a:pt x="352" y="6907"/>
                  </a:lnTo>
                  <a:lnTo>
                    <a:pt x="396" y="6995"/>
                  </a:lnTo>
                  <a:lnTo>
                    <a:pt x="484" y="7083"/>
                  </a:lnTo>
                  <a:lnTo>
                    <a:pt x="616" y="7083"/>
                  </a:lnTo>
                  <a:lnTo>
                    <a:pt x="748" y="7039"/>
                  </a:lnTo>
                  <a:lnTo>
                    <a:pt x="836" y="6995"/>
                  </a:lnTo>
                  <a:lnTo>
                    <a:pt x="880" y="6907"/>
                  </a:lnTo>
                  <a:lnTo>
                    <a:pt x="924" y="6775"/>
                  </a:lnTo>
                  <a:lnTo>
                    <a:pt x="792" y="3519"/>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8"/>
            <p:cNvSpPr/>
            <p:nvPr/>
          </p:nvSpPr>
          <p:spPr>
            <a:xfrm>
              <a:off x="2257200" y="3885175"/>
              <a:ext cx="31900" cy="184775"/>
            </a:xfrm>
            <a:custGeom>
              <a:avLst/>
              <a:gdLst/>
              <a:ahLst/>
              <a:cxnLst/>
              <a:rect l="l" t="t" r="r" b="b"/>
              <a:pathLst>
                <a:path w="1276" h="7391" extrusionOk="0">
                  <a:moveTo>
                    <a:pt x="220" y="0"/>
                  </a:moveTo>
                  <a:lnTo>
                    <a:pt x="88" y="44"/>
                  </a:lnTo>
                  <a:lnTo>
                    <a:pt x="44" y="88"/>
                  </a:lnTo>
                  <a:lnTo>
                    <a:pt x="0" y="220"/>
                  </a:lnTo>
                  <a:lnTo>
                    <a:pt x="0" y="352"/>
                  </a:lnTo>
                  <a:lnTo>
                    <a:pt x="264" y="2024"/>
                  </a:lnTo>
                  <a:lnTo>
                    <a:pt x="484" y="3695"/>
                  </a:lnTo>
                  <a:lnTo>
                    <a:pt x="616" y="5411"/>
                  </a:lnTo>
                  <a:lnTo>
                    <a:pt x="704" y="7082"/>
                  </a:lnTo>
                  <a:lnTo>
                    <a:pt x="704" y="7214"/>
                  </a:lnTo>
                  <a:lnTo>
                    <a:pt x="792" y="7302"/>
                  </a:lnTo>
                  <a:lnTo>
                    <a:pt x="880" y="7346"/>
                  </a:lnTo>
                  <a:lnTo>
                    <a:pt x="1012" y="7390"/>
                  </a:lnTo>
                  <a:lnTo>
                    <a:pt x="1100" y="7346"/>
                  </a:lnTo>
                  <a:lnTo>
                    <a:pt x="1188" y="7302"/>
                  </a:lnTo>
                  <a:lnTo>
                    <a:pt x="1276" y="7214"/>
                  </a:lnTo>
                  <a:lnTo>
                    <a:pt x="1276" y="7082"/>
                  </a:lnTo>
                  <a:lnTo>
                    <a:pt x="1232" y="5367"/>
                  </a:lnTo>
                  <a:lnTo>
                    <a:pt x="1056" y="3651"/>
                  </a:lnTo>
                  <a:lnTo>
                    <a:pt x="836" y="1936"/>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8"/>
            <p:cNvSpPr/>
            <p:nvPr/>
          </p:nvSpPr>
          <p:spPr>
            <a:xfrm>
              <a:off x="2307775" y="3865375"/>
              <a:ext cx="26425" cy="213375"/>
            </a:xfrm>
            <a:custGeom>
              <a:avLst/>
              <a:gdLst/>
              <a:ahLst/>
              <a:cxnLst/>
              <a:rect l="l" t="t" r="r" b="b"/>
              <a:pathLst>
                <a:path w="1057" h="8535" extrusionOk="0">
                  <a:moveTo>
                    <a:pt x="133" y="0"/>
                  </a:moveTo>
                  <a:lnTo>
                    <a:pt x="45" y="88"/>
                  </a:lnTo>
                  <a:lnTo>
                    <a:pt x="1" y="220"/>
                  </a:lnTo>
                  <a:lnTo>
                    <a:pt x="1" y="308"/>
                  </a:lnTo>
                  <a:lnTo>
                    <a:pt x="221" y="2288"/>
                  </a:lnTo>
                  <a:lnTo>
                    <a:pt x="396" y="4267"/>
                  </a:lnTo>
                  <a:lnTo>
                    <a:pt x="440" y="6247"/>
                  </a:lnTo>
                  <a:lnTo>
                    <a:pt x="396" y="8226"/>
                  </a:lnTo>
                  <a:lnTo>
                    <a:pt x="440" y="8358"/>
                  </a:lnTo>
                  <a:lnTo>
                    <a:pt x="484" y="8446"/>
                  </a:lnTo>
                  <a:lnTo>
                    <a:pt x="572" y="8534"/>
                  </a:lnTo>
                  <a:lnTo>
                    <a:pt x="836" y="8534"/>
                  </a:lnTo>
                  <a:lnTo>
                    <a:pt x="924" y="8490"/>
                  </a:lnTo>
                  <a:lnTo>
                    <a:pt x="968" y="8358"/>
                  </a:lnTo>
                  <a:lnTo>
                    <a:pt x="1012" y="8270"/>
                  </a:lnTo>
                  <a:lnTo>
                    <a:pt x="1056" y="6247"/>
                  </a:lnTo>
                  <a:lnTo>
                    <a:pt x="968" y="4223"/>
                  </a:lnTo>
                  <a:lnTo>
                    <a:pt x="836" y="224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2">
  <p:cSld name="CUSTOM_3">
    <p:bg>
      <p:bgPr>
        <a:blipFill>
          <a:blip r:embed="rId2">
            <a:alphaModFix/>
          </a:blip>
          <a:stretch>
            <a:fillRect/>
          </a:stretch>
        </a:blipFill>
        <a:effectLst/>
      </p:bgPr>
    </p:bg>
    <p:spTree>
      <p:nvGrpSpPr>
        <p:cNvPr id="1" name="Shape 357"/>
        <p:cNvGrpSpPr/>
        <p:nvPr/>
      </p:nvGrpSpPr>
      <p:grpSpPr>
        <a:xfrm>
          <a:off x="0" y="0"/>
          <a:ext cx="0" cy="0"/>
          <a:chOff x="0" y="0"/>
          <a:chExt cx="0" cy="0"/>
        </a:xfrm>
      </p:grpSpPr>
      <p:sp>
        <p:nvSpPr>
          <p:cNvPr id="358" name="Google Shape;358;p17"/>
          <p:cNvSpPr/>
          <p:nvPr/>
        </p:nvSpPr>
        <p:spPr>
          <a:xfrm>
            <a:off x="0" y="0"/>
            <a:ext cx="9163800" cy="5143500"/>
          </a:xfrm>
          <a:prstGeom prst="rect">
            <a:avLst/>
          </a:prstGeom>
          <a:solidFill>
            <a:srgbClr val="161616">
              <a:alpha val="8078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1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93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3600"/>
              <a:buFont typeface="Bebas Neue"/>
              <a:buNone/>
              <a:defRPr sz="36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1pPr>
            <a:lvl2pPr marL="914400" marR="0" lvl="1" indent="-317500" algn="l" rtl="0">
              <a:lnSpc>
                <a:spcPct val="100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00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00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00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00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00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00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00000"/>
              </a:lnSpc>
              <a:spcBef>
                <a:spcPts val="1600"/>
              </a:spcBef>
              <a:spcAft>
                <a:spcPts val="160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63" r:id="rId8"/>
    <p:sldLayoutId id="2147483681" r:id="rId9"/>
    <p:sldLayoutId id="2147483682" r:id="rId10"/>
    <p:sldLayoutId id="2147483683" r:id="rId11"/>
    <p:sldLayoutId id="2147483684"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41"/>
          <p:cNvSpPr txBox="1">
            <a:spLocks noGrp="1"/>
          </p:cNvSpPr>
          <p:nvPr>
            <p:ph type="title"/>
          </p:nvPr>
        </p:nvSpPr>
        <p:spPr>
          <a:xfrm>
            <a:off x="720000" y="2714825"/>
            <a:ext cx="7704000" cy="256800"/>
          </a:xfrm>
          <a:prstGeom prst="rect">
            <a:avLst/>
          </a:prstGeom>
          <a:noFill/>
          <a:ln>
            <a:noFill/>
          </a:ln>
          <a:effectLst>
            <a:outerShdw blurRad="57150" dist="19050" dir="5400000" algn="bl" rotWithShape="0">
              <a:srgbClr val="000000">
                <a:alpha val="49803"/>
              </a:srgbClr>
            </a:outerShdw>
            <a:reflection endPos="30000" dist="38100" dir="5400000" fadeDir="5400012" sy="-100000" algn="bl" rotWithShape="0"/>
          </a:effectLst>
        </p:spPr>
        <p:txBody>
          <a:bodyPr spcFirstLastPara="1" wrap="square" lIns="91425" tIns="91425" rIns="91425" bIns="91425" anchor="b" anchorCtr="0">
            <a:noAutofit/>
          </a:bodyPr>
          <a:lstStyle/>
          <a:p>
            <a:pPr marL="0" lvl="0" indent="0" algn="ctr" rtl="0">
              <a:lnSpc>
                <a:spcPct val="80000"/>
              </a:lnSpc>
              <a:spcBef>
                <a:spcPts val="0"/>
              </a:spcBef>
              <a:spcAft>
                <a:spcPts val="0"/>
              </a:spcAft>
              <a:buSzPts val="5200"/>
              <a:buNone/>
            </a:pPr>
            <a:r>
              <a:rPr lang="en" sz="4100">
                <a:latin typeface="Times New Roman"/>
                <a:ea typeface="Times New Roman"/>
                <a:cs typeface="Times New Roman"/>
                <a:sym typeface="Times New Roman"/>
              </a:rPr>
              <a:t>LUYỆN TẬP</a:t>
            </a:r>
            <a:br>
              <a:rPr lang="en" sz="4100">
                <a:latin typeface="Times New Roman"/>
                <a:ea typeface="Times New Roman"/>
                <a:cs typeface="Times New Roman"/>
                <a:sym typeface="Times New Roman"/>
              </a:rPr>
            </a:br>
            <a:r>
              <a:rPr lang="en" sz="1400">
                <a:latin typeface="Times New Roman"/>
                <a:ea typeface="Times New Roman"/>
                <a:cs typeface="Times New Roman"/>
                <a:sym typeface="Times New Roman"/>
              </a:rPr>
              <a:t> </a:t>
            </a:r>
            <a:br>
              <a:rPr lang="en" sz="4100">
                <a:latin typeface="Times New Roman"/>
                <a:ea typeface="Times New Roman"/>
                <a:cs typeface="Times New Roman"/>
                <a:sym typeface="Times New Roman"/>
              </a:rPr>
            </a:br>
            <a:r>
              <a:rPr lang="en" sz="5400">
                <a:solidFill>
                  <a:schemeClr val="dk2"/>
                </a:solidFill>
              </a:rPr>
              <a:t>PHÂN TÍCH THIẾT KẾ THUẬT TOÁN</a:t>
            </a:r>
            <a:endParaRPr b="0">
              <a:solidFill>
                <a:schemeClr val="dk1"/>
              </a:solidFill>
            </a:endParaRPr>
          </a:p>
        </p:txBody>
      </p:sp>
      <p:sp>
        <p:nvSpPr>
          <p:cNvPr id="1050" name="Google Shape;1050;p41"/>
          <p:cNvSpPr txBox="1"/>
          <p:nvPr/>
        </p:nvSpPr>
        <p:spPr>
          <a:xfrm>
            <a:off x="2514600" y="315689"/>
            <a:ext cx="4114800" cy="615523"/>
          </a:xfrm>
          <a:prstGeom prst="rect">
            <a:avLst/>
          </a:prstGeom>
          <a:noFill/>
          <a:ln>
            <a:noFill/>
          </a:ln>
          <a:effectLst>
            <a:outerShdw blurRad="57150" dist="19050" dir="5400000" algn="bl" rotWithShape="0">
              <a:srgbClr val="000000">
                <a:alpha val="49803"/>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2F2F2"/>
                </a:solidFill>
                <a:latin typeface="Open Sans"/>
                <a:ea typeface="Open Sans"/>
                <a:cs typeface="Open Sans"/>
                <a:sym typeface="Open Sans"/>
              </a:rPr>
              <a:t>SEMINAR MÔN HỌC </a:t>
            </a:r>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2F2F2"/>
                </a:solidFill>
                <a:latin typeface="Open Sans"/>
                <a:ea typeface="Open Sans"/>
                <a:cs typeface="Open Sans"/>
                <a:sym typeface="Open Sans"/>
              </a:rPr>
              <a:t>PHÂN TÍCH THIẾT KẾ THUẬT TOÁN – CS112.L21</a:t>
            </a:r>
            <a:endParaRPr sz="1400" b="0" i="0" u="none" strike="noStrike" cap="none">
              <a:solidFill>
                <a:srgbClr val="F2F2F2"/>
              </a:solidFill>
              <a:latin typeface="Open Sans"/>
              <a:ea typeface="Open Sans"/>
              <a:cs typeface="Open Sans"/>
              <a:sym typeface="Open Sans"/>
            </a:endParaRPr>
          </a:p>
        </p:txBody>
      </p:sp>
      <p:sp>
        <p:nvSpPr>
          <p:cNvPr id="1051" name="Google Shape;1051;p41"/>
          <p:cNvSpPr txBox="1"/>
          <p:nvPr/>
        </p:nvSpPr>
        <p:spPr>
          <a:xfrm>
            <a:off x="3124151" y="3546906"/>
            <a:ext cx="3067976" cy="104641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 sz="1400" b="1" i="0" u="none" strike="noStrike" cap="none">
                <a:solidFill>
                  <a:srgbClr val="F2F2F2"/>
                </a:solidFill>
                <a:latin typeface="Open Sans"/>
                <a:ea typeface="Open Sans"/>
                <a:cs typeface="Open Sans"/>
                <a:sym typeface="Open Sans"/>
              </a:rPr>
              <a:t>Phạm Quang Vinh	  - 19522526</a:t>
            </a:r>
            <a:endParaRPr sz="1400" b="1" i="0" u="none" strike="noStrike" cap="none">
              <a:solidFill>
                <a:srgbClr val="F2F2F2"/>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F2F2F2"/>
                </a:solidFill>
                <a:latin typeface="Open Sans"/>
                <a:ea typeface="Open Sans"/>
                <a:cs typeface="Open Sans"/>
                <a:sym typeface="Open Sans"/>
              </a:rPr>
              <a:t>Nguyễn Minh Trí	  - 19522389</a:t>
            </a:r>
            <a:endParaRPr sz="1400" b="1" i="0" u="none" strike="noStrike" cap="none">
              <a:solidFill>
                <a:srgbClr val="F2F2F2"/>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F2F2F2"/>
                </a:solidFill>
                <a:latin typeface="Open Sans"/>
                <a:ea typeface="Open Sans"/>
                <a:cs typeface="Open Sans"/>
                <a:sym typeface="Open Sans"/>
              </a:rPr>
              <a:t>Trương Xuân Linh	  - 19521759</a:t>
            </a:r>
            <a:endParaRPr/>
          </a:p>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F2F2F2"/>
                </a:solidFill>
                <a:latin typeface="Open Sans"/>
                <a:ea typeface="Open Sans"/>
                <a:cs typeface="Open Sans"/>
                <a:sym typeface="Open Sans"/>
              </a:rPr>
              <a:t>Huỳnh Đỗ Tấn Thành - 19522227</a:t>
            </a:r>
            <a:endParaRPr sz="1400" b="1" i="0" u="none" strike="noStrike" cap="none">
              <a:solidFill>
                <a:srgbClr val="F2F2F2"/>
              </a:solidFill>
              <a:latin typeface="Open Sans"/>
              <a:ea typeface="Open Sans"/>
              <a:cs typeface="Open Sans"/>
              <a:sym typeface="Open Sans"/>
            </a:endParaRPr>
          </a:p>
        </p:txBody>
      </p:sp>
      <p:sp>
        <p:nvSpPr>
          <p:cNvPr id="1052" name="Google Shape;1052;p41"/>
          <p:cNvSpPr txBox="1"/>
          <p:nvPr/>
        </p:nvSpPr>
        <p:spPr>
          <a:xfrm>
            <a:off x="3780758" y="2828901"/>
            <a:ext cx="158248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800" b="1" i="0" u="none" strike="noStrike" cap="none">
                <a:solidFill>
                  <a:schemeClr val="dk1"/>
                </a:solidFill>
                <a:latin typeface="Arial"/>
                <a:ea typeface="Arial"/>
                <a:cs typeface="Arial"/>
                <a:sym typeface="Arial"/>
              </a:rPr>
              <a:t>NHÓM 1</a:t>
            </a:r>
            <a:endParaRPr sz="2800" b="1" i="0" u="none" strike="noStrike" cap="none">
              <a:solidFill>
                <a:schemeClr val="dk1"/>
              </a:solidFill>
              <a:latin typeface="Corben"/>
              <a:ea typeface="Corben"/>
              <a:cs typeface="Corben"/>
              <a:sym typeface="Corbe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49"/>
                                        </p:tgtEl>
                                        <p:attrNameLst>
                                          <p:attrName>style.visibility</p:attrName>
                                        </p:attrNameLst>
                                      </p:cBhvr>
                                      <p:to>
                                        <p:strVal val="visible"/>
                                      </p:to>
                                    </p:set>
                                    <p:anim calcmode="lin" valueType="num">
                                      <p:cBhvr additive="base">
                                        <p:cTn id="7" dur="1000"/>
                                        <p:tgtEl>
                                          <p:spTgt spid="1049"/>
                                        </p:tgtEl>
                                        <p:attrNameLst>
                                          <p:attrName>ppt_w</p:attrName>
                                        </p:attrNameLst>
                                      </p:cBhvr>
                                      <p:tavLst>
                                        <p:tav tm="0">
                                          <p:val>
                                            <p:strVal val="0"/>
                                          </p:val>
                                        </p:tav>
                                        <p:tav tm="100000">
                                          <p:val>
                                            <p:strVal val="#ppt_w"/>
                                          </p:val>
                                        </p:tav>
                                      </p:tavLst>
                                    </p:anim>
                                    <p:anim calcmode="lin" valueType="num">
                                      <p:cBhvr additive="base">
                                        <p:cTn id="8" dur="1000"/>
                                        <p:tgtEl>
                                          <p:spTgt spid="1049"/>
                                        </p:tgtEl>
                                        <p:attrNameLst>
                                          <p:attrName>ppt_h</p:attrName>
                                        </p:attrNameLst>
                                      </p:cBhvr>
                                      <p:tavLst>
                                        <p:tav tm="0">
                                          <p:val>
                                            <p:strVal val="0"/>
                                          </p:val>
                                        </p:tav>
                                        <p:tav tm="100000">
                                          <p:val>
                                            <p:strVal val="#ppt_h"/>
                                          </p:val>
                                        </p:tav>
                                      </p:tavLst>
                                    </p:anim>
                                  </p:childTnLst>
                                </p:cTn>
                              </p:par>
                              <p:par>
                                <p:cTn id="9" presetID="10" presetClass="entr" presetSubtype="0" fill="hold" nodeType="withEffect">
                                  <p:stCondLst>
                                    <p:cond delay="0"/>
                                  </p:stCondLst>
                                  <p:childTnLst>
                                    <p:set>
                                      <p:cBhvr>
                                        <p:cTn id="10" dur="1" fill="hold">
                                          <p:stCondLst>
                                            <p:cond delay="0"/>
                                          </p:stCondLst>
                                        </p:cTn>
                                        <p:tgtEl>
                                          <p:spTgt spid="1050"/>
                                        </p:tgtEl>
                                        <p:attrNameLst>
                                          <p:attrName>style.visibility</p:attrName>
                                        </p:attrNameLst>
                                      </p:cBhvr>
                                      <p:to>
                                        <p:strVal val="visible"/>
                                      </p:to>
                                    </p:set>
                                    <p:animEffect transition="in" filter="fade">
                                      <p:cBhvr>
                                        <p:cTn id="11" dur="1000"/>
                                        <p:tgtEl>
                                          <p:spTgt spid="1050"/>
                                        </p:tgtEl>
                                      </p:cBhvr>
                                    </p:animEffect>
                                  </p:childTnLst>
                                </p:cTn>
                              </p:par>
                              <p:par>
                                <p:cTn id="12" presetID="10" presetClass="entr" presetSubtype="0" fill="hold" nodeType="withEffect">
                                  <p:stCondLst>
                                    <p:cond delay="0"/>
                                  </p:stCondLst>
                                  <p:childTnLst>
                                    <p:set>
                                      <p:cBhvr>
                                        <p:cTn id="13" dur="1" fill="hold">
                                          <p:stCondLst>
                                            <p:cond delay="0"/>
                                          </p:stCondLst>
                                        </p:cTn>
                                        <p:tgtEl>
                                          <p:spTgt spid="1051"/>
                                        </p:tgtEl>
                                        <p:attrNameLst>
                                          <p:attrName>style.visibility</p:attrName>
                                        </p:attrNameLst>
                                      </p:cBhvr>
                                      <p:to>
                                        <p:strVal val="visible"/>
                                      </p:to>
                                    </p:set>
                                    <p:animEffect transition="in" filter="fade">
                                      <p:cBhvr>
                                        <p:cTn id="14" dur="1000"/>
                                        <p:tgtEl>
                                          <p:spTgt spid="1051"/>
                                        </p:tgtEl>
                                      </p:cBhvr>
                                    </p:animEffect>
                                  </p:childTnLst>
                                </p:cTn>
                              </p:par>
                              <p:par>
                                <p:cTn id="15" presetID="10" presetClass="entr" presetSubtype="0" fill="hold" nodeType="withEffect">
                                  <p:stCondLst>
                                    <p:cond delay="0"/>
                                  </p:stCondLst>
                                  <p:childTnLst>
                                    <p:set>
                                      <p:cBhvr>
                                        <p:cTn id="16" dur="1" fill="hold">
                                          <p:stCondLst>
                                            <p:cond delay="0"/>
                                          </p:stCondLst>
                                        </p:cTn>
                                        <p:tgtEl>
                                          <p:spTgt spid="1052"/>
                                        </p:tgtEl>
                                        <p:attrNameLst>
                                          <p:attrName>style.visibility</p:attrName>
                                        </p:attrNameLst>
                                      </p:cBhvr>
                                      <p:to>
                                        <p:strVal val="visible"/>
                                      </p:to>
                                    </p:set>
                                    <p:animEffect transition="in" filter="fade">
                                      <p:cBhvr>
                                        <p:cTn id="17" dur="900"/>
                                        <p:tgtEl>
                                          <p:spTgt spid="1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20"/>
        <p:cNvGrpSpPr/>
        <p:nvPr/>
      </p:nvGrpSpPr>
      <p:grpSpPr>
        <a:xfrm>
          <a:off x="0" y="0"/>
          <a:ext cx="0" cy="0"/>
          <a:chOff x="0" y="0"/>
          <a:chExt cx="0" cy="0"/>
        </a:xfrm>
      </p:grpSpPr>
      <p:sp>
        <p:nvSpPr>
          <p:cNvPr id="1621" name="Google Shape;1621;p50"/>
          <p:cNvSpPr txBox="1">
            <a:spLocks noGrp="1"/>
          </p:cNvSpPr>
          <p:nvPr>
            <p:ph type="title"/>
          </p:nvPr>
        </p:nvSpPr>
        <p:spPr>
          <a:xfrm>
            <a:off x="786250" y="1610425"/>
            <a:ext cx="3739200" cy="1915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sz="5800"/>
              <a:t>Problem 2</a:t>
            </a:r>
            <a:endParaRPr sz="5800"/>
          </a:p>
          <a:p>
            <a:pPr marL="0" lvl="0" indent="0" algn="l" rtl="0">
              <a:lnSpc>
                <a:spcPct val="100000"/>
              </a:lnSpc>
              <a:spcBef>
                <a:spcPts val="0"/>
              </a:spcBef>
              <a:spcAft>
                <a:spcPts val="0"/>
              </a:spcAft>
              <a:buSzPts val="3600"/>
              <a:buNone/>
            </a:pPr>
            <a:r>
              <a:rPr lang="en" sz="5800"/>
              <a:t>Boggle game</a:t>
            </a:r>
            <a:endParaRPr sz="5800"/>
          </a:p>
        </p:txBody>
      </p:sp>
      <p:sp>
        <p:nvSpPr>
          <p:cNvPr id="1622" name="Google Shape;1622;p50"/>
          <p:cNvSpPr txBox="1">
            <a:spLocks noGrp="1"/>
          </p:cNvSpPr>
          <p:nvPr>
            <p:ph type="title" idx="2"/>
          </p:nvPr>
        </p:nvSpPr>
        <p:spPr>
          <a:xfrm>
            <a:off x="786250" y="804425"/>
            <a:ext cx="1592700" cy="841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en"/>
              <a:t>03</a:t>
            </a:r>
            <a:endParaRPr/>
          </a:p>
        </p:txBody>
      </p:sp>
      <p:grpSp>
        <p:nvGrpSpPr>
          <p:cNvPr id="1623" name="Google Shape;1623;p50"/>
          <p:cNvGrpSpPr/>
          <p:nvPr/>
        </p:nvGrpSpPr>
        <p:grpSpPr>
          <a:xfrm>
            <a:off x="5628998" y="240225"/>
            <a:ext cx="2692427" cy="4304549"/>
            <a:chOff x="4724400" y="622350"/>
            <a:chExt cx="2285204" cy="4304549"/>
          </a:xfrm>
        </p:grpSpPr>
        <p:sp>
          <p:nvSpPr>
            <p:cNvPr id="1624" name="Google Shape;1624;p50"/>
            <p:cNvSpPr/>
            <p:nvPr/>
          </p:nvSpPr>
          <p:spPr>
            <a:xfrm>
              <a:off x="4724401" y="3502525"/>
              <a:ext cx="2274028" cy="1424374"/>
            </a:xfrm>
            <a:prstGeom prst="rect">
              <a:avLst/>
            </a:prstGeom>
          </p:spPr>
          <p:txBody>
            <a:bodyPr>
              <a:prstTxWarp prst="textPlain">
                <a:avLst/>
              </a:prstTxWarp>
            </a:bodyPr>
            <a:lstStyle/>
            <a:p>
              <a:pPr lvl="0" algn="ctr"/>
              <a:r>
                <a:rPr b="1" i="0">
                  <a:ln w="9525" cap="flat" cmpd="sng">
                    <a:solidFill>
                      <a:schemeClr val="dk1"/>
                    </a:solidFill>
                    <a:prstDash val="solid"/>
                    <a:round/>
                    <a:headEnd type="none" w="sm" len="sm"/>
                    <a:tailEnd type="none" w="sm" len="sm"/>
                  </a:ln>
                  <a:noFill/>
                  <a:latin typeface="Bebas Neue"/>
                </a:rPr>
                <a:t>BOGGLE</a:t>
              </a:r>
            </a:p>
          </p:txBody>
        </p:sp>
        <p:sp>
          <p:nvSpPr>
            <p:cNvPr id="1625" name="Google Shape;1625;p50"/>
            <p:cNvSpPr/>
            <p:nvPr/>
          </p:nvSpPr>
          <p:spPr>
            <a:xfrm>
              <a:off x="4735576" y="622350"/>
              <a:ext cx="2274028" cy="1424374"/>
            </a:xfrm>
            <a:prstGeom prst="rect">
              <a:avLst/>
            </a:prstGeom>
          </p:spPr>
          <p:txBody>
            <a:bodyPr>
              <a:prstTxWarp prst="textPlain">
                <a:avLst/>
              </a:prstTxWarp>
            </a:bodyPr>
            <a:lstStyle/>
            <a:p>
              <a:pPr lvl="0" algn="ctr"/>
              <a:r>
                <a:rPr b="1" i="0">
                  <a:ln w="9525" cap="flat" cmpd="sng">
                    <a:solidFill>
                      <a:schemeClr val="dk1"/>
                    </a:solidFill>
                    <a:prstDash val="solid"/>
                    <a:round/>
                    <a:headEnd type="none" w="sm" len="sm"/>
                    <a:tailEnd type="none" w="sm" len="sm"/>
                  </a:ln>
                  <a:noFill/>
                  <a:latin typeface="Bebas Neue"/>
                </a:rPr>
                <a:t>BOGGLE</a:t>
              </a:r>
            </a:p>
          </p:txBody>
        </p:sp>
        <p:sp>
          <p:nvSpPr>
            <p:cNvPr id="1626" name="Google Shape;1626;p50"/>
            <p:cNvSpPr/>
            <p:nvPr/>
          </p:nvSpPr>
          <p:spPr>
            <a:xfrm>
              <a:off x="4724400" y="2062450"/>
              <a:ext cx="2274028" cy="1424349"/>
            </a:xfrm>
            <a:prstGeom prst="rect">
              <a:avLst/>
            </a:prstGeom>
          </p:spPr>
          <p:txBody>
            <a:bodyPr>
              <a:prstTxWarp prst="textPlain">
                <a:avLst/>
              </a:prstTxWarp>
            </a:bodyPr>
            <a:lstStyle/>
            <a:p>
              <a:pPr lvl="0" algn="ctr"/>
              <a:r>
                <a:rPr b="1" i="0">
                  <a:ln w="9525" cap="flat" cmpd="sng">
                    <a:solidFill>
                      <a:schemeClr val="dk1"/>
                    </a:solidFill>
                    <a:prstDash val="solid"/>
                    <a:round/>
                    <a:headEnd type="none" w="sm" len="sm"/>
                    <a:tailEnd type="none" w="sm" len="sm"/>
                  </a:ln>
                  <a:noFill/>
                  <a:latin typeface="Bebas Neue"/>
                </a:rPr>
                <a:t>BOGGLE</a:t>
              </a:r>
            </a:p>
          </p:txBody>
        </p:sp>
      </p:grpSp>
      <p:pic>
        <p:nvPicPr>
          <p:cNvPr id="1627" name="Google Shape;1627;p50"/>
          <p:cNvPicPr preferRelativeResize="0"/>
          <p:nvPr/>
        </p:nvPicPr>
        <p:blipFill>
          <a:blip r:embed="rId3">
            <a:alphaModFix/>
          </a:blip>
          <a:stretch>
            <a:fillRect/>
          </a:stretch>
        </p:blipFill>
        <p:spPr>
          <a:xfrm>
            <a:off x="5079450" y="914524"/>
            <a:ext cx="2381276" cy="33073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23"/>
                                        </p:tgtEl>
                                        <p:attrNameLst>
                                          <p:attrName>style.visibility</p:attrName>
                                        </p:attrNameLst>
                                      </p:cBhvr>
                                      <p:to>
                                        <p:strVal val="visible"/>
                                      </p:to>
                                    </p:set>
                                    <p:animEffect transition="in" filter="fade">
                                      <p:cBhvr>
                                        <p:cTn id="7" dur="1000"/>
                                        <p:tgtEl>
                                          <p:spTgt spid="1623"/>
                                        </p:tgtEl>
                                      </p:cBhvr>
                                    </p:animEffect>
                                  </p:childTnLst>
                                </p:cTn>
                              </p:par>
                              <p:par>
                                <p:cTn id="8" presetID="2" presetClass="entr" presetSubtype="8" fill="hold" nodeType="withEffect">
                                  <p:stCondLst>
                                    <p:cond delay="0"/>
                                  </p:stCondLst>
                                  <p:childTnLst>
                                    <p:set>
                                      <p:cBhvr>
                                        <p:cTn id="9" dur="1" fill="hold">
                                          <p:stCondLst>
                                            <p:cond delay="0"/>
                                          </p:stCondLst>
                                        </p:cTn>
                                        <p:tgtEl>
                                          <p:spTgt spid="1622"/>
                                        </p:tgtEl>
                                        <p:attrNameLst>
                                          <p:attrName>style.visibility</p:attrName>
                                        </p:attrNameLst>
                                      </p:cBhvr>
                                      <p:to>
                                        <p:strVal val="visible"/>
                                      </p:to>
                                    </p:set>
                                    <p:anim calcmode="lin" valueType="num">
                                      <p:cBhvr additive="base">
                                        <p:cTn id="10" dur="1000"/>
                                        <p:tgtEl>
                                          <p:spTgt spid="1622"/>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621"/>
                                        </p:tgtEl>
                                        <p:attrNameLst>
                                          <p:attrName>style.visibility</p:attrName>
                                        </p:attrNameLst>
                                      </p:cBhvr>
                                      <p:to>
                                        <p:strVal val="visible"/>
                                      </p:to>
                                    </p:set>
                                    <p:anim calcmode="lin" valueType="num">
                                      <p:cBhvr additive="base">
                                        <p:cTn id="13" dur="1100"/>
                                        <p:tgtEl>
                                          <p:spTgt spid="1621"/>
                                        </p:tgtEl>
                                        <p:attrNameLst>
                                          <p:attrName>ppt_x</p:attrName>
                                        </p:attrNameLst>
                                      </p:cBhvr>
                                      <p:tavLst>
                                        <p:tav tm="0">
                                          <p:val>
                                            <p:strVal val="#ppt_x-1"/>
                                          </p:val>
                                        </p:tav>
                                        <p:tav tm="100000">
                                          <p:val>
                                            <p:strVal val="#ppt_x"/>
                                          </p:val>
                                        </p:tav>
                                      </p:tavLst>
                                    </p:anim>
                                  </p:childTnLst>
                                </p:cTn>
                              </p:par>
                            </p:childTnLst>
                          </p:cTn>
                        </p:par>
                        <p:par>
                          <p:cTn id="14" fill="hold">
                            <p:stCondLst>
                              <p:cond delay="1100"/>
                            </p:stCondLst>
                            <p:childTnLst>
                              <p:par>
                                <p:cTn id="15" presetID="23" presetClass="entr" presetSubtype="16" fill="hold" nodeType="afterEffect">
                                  <p:stCondLst>
                                    <p:cond delay="0"/>
                                  </p:stCondLst>
                                  <p:childTnLst>
                                    <p:set>
                                      <p:cBhvr>
                                        <p:cTn id="16" dur="1" fill="hold">
                                          <p:stCondLst>
                                            <p:cond delay="0"/>
                                          </p:stCondLst>
                                        </p:cTn>
                                        <p:tgtEl>
                                          <p:spTgt spid="1627"/>
                                        </p:tgtEl>
                                        <p:attrNameLst>
                                          <p:attrName>style.visibility</p:attrName>
                                        </p:attrNameLst>
                                      </p:cBhvr>
                                      <p:to>
                                        <p:strVal val="visible"/>
                                      </p:to>
                                    </p:set>
                                    <p:anim calcmode="lin" valueType="num">
                                      <p:cBhvr additive="base">
                                        <p:cTn id="17" dur="1000"/>
                                        <p:tgtEl>
                                          <p:spTgt spid="1627"/>
                                        </p:tgtEl>
                                        <p:attrNameLst>
                                          <p:attrName>ppt_w</p:attrName>
                                        </p:attrNameLst>
                                      </p:cBhvr>
                                      <p:tavLst>
                                        <p:tav tm="0">
                                          <p:val>
                                            <p:strVal val="0"/>
                                          </p:val>
                                        </p:tav>
                                        <p:tav tm="100000">
                                          <p:val>
                                            <p:strVal val="#ppt_w"/>
                                          </p:val>
                                        </p:tav>
                                      </p:tavLst>
                                    </p:anim>
                                    <p:anim calcmode="lin" valueType="num">
                                      <p:cBhvr additive="base">
                                        <p:cTn id="18" dur="1000"/>
                                        <p:tgtEl>
                                          <p:spTgt spid="162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51"/>
          <p:cNvSpPr txBox="1"/>
          <p:nvPr/>
        </p:nvSpPr>
        <p:spPr>
          <a:xfrm>
            <a:off x="720012" y="-76198"/>
            <a:ext cx="77040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900" b="1">
                <a:solidFill>
                  <a:srgbClr val="FFFFFF"/>
                </a:solidFill>
                <a:latin typeface="Bebas Neue"/>
                <a:ea typeface="Bebas Neue"/>
                <a:cs typeface="Bebas Neue"/>
                <a:sym typeface="Bebas Neue"/>
              </a:rPr>
              <a:t>Boggle game</a:t>
            </a:r>
            <a:endParaRPr b="1">
              <a:solidFill>
                <a:srgbClr val="FFFFFF"/>
              </a:solidFill>
              <a:latin typeface="Bebas Neue"/>
              <a:ea typeface="Bebas Neue"/>
              <a:cs typeface="Bebas Neue"/>
              <a:sym typeface="Bebas Neue"/>
            </a:endParaRPr>
          </a:p>
        </p:txBody>
      </p:sp>
      <p:sp>
        <p:nvSpPr>
          <p:cNvPr id="1633" name="Google Shape;1633;p51"/>
          <p:cNvSpPr txBox="1"/>
          <p:nvPr/>
        </p:nvSpPr>
        <p:spPr>
          <a:xfrm>
            <a:off x="2289438" y="239025"/>
            <a:ext cx="4565100" cy="55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DF3500"/>
                </a:solidFill>
                <a:latin typeface="Times New Roman"/>
                <a:ea typeface="Times New Roman"/>
                <a:cs typeface="Times New Roman"/>
                <a:sym typeface="Times New Roman"/>
              </a:rPr>
              <a:t>Đề Bài</a:t>
            </a:r>
            <a:endParaRPr sz="2000" b="1">
              <a:solidFill>
                <a:srgbClr val="DF3500"/>
              </a:solidFill>
              <a:latin typeface="Times New Roman"/>
              <a:ea typeface="Times New Roman"/>
              <a:cs typeface="Times New Roman"/>
              <a:sym typeface="Times New Roman"/>
            </a:endParaRPr>
          </a:p>
        </p:txBody>
      </p:sp>
      <p:sp>
        <p:nvSpPr>
          <p:cNvPr id="1634" name="Google Shape;1634;p51"/>
          <p:cNvSpPr txBox="1"/>
          <p:nvPr/>
        </p:nvSpPr>
        <p:spPr>
          <a:xfrm>
            <a:off x="160800" y="572700"/>
            <a:ext cx="6643800" cy="29862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
                <a:solidFill>
                  <a:srgbClr val="FFFFFF"/>
                </a:solidFill>
                <a:latin typeface="Times New Roman"/>
                <a:ea typeface="Times New Roman"/>
                <a:cs typeface="Times New Roman"/>
                <a:sym typeface="Times New Roman"/>
              </a:rPr>
              <a:t>Thành và Trí là hai người bạn sống chung Ký túc xá với nhau. Vào những ngày cách ly không có gì làm, 2 bạn quyết định cùng nhau chơi boggle game (trò chơi tìm chữ). Luật chơi như sau:</a:t>
            </a:r>
            <a:endParaRPr>
              <a:solidFill>
                <a:srgbClr val="FFFFFF"/>
              </a:solidFill>
              <a:latin typeface="Times New Roman"/>
              <a:ea typeface="Times New Roman"/>
              <a:cs typeface="Times New Roman"/>
              <a:sym typeface="Times New Roman"/>
            </a:endParaRPr>
          </a:p>
          <a:p>
            <a:pPr marL="457200" lvl="0" indent="-317500" algn="l" rtl="0">
              <a:spcBef>
                <a:spcPts val="0"/>
              </a:spcBef>
              <a:spcAft>
                <a:spcPts val="0"/>
              </a:spcAft>
              <a:buClr>
                <a:srgbClr val="FFFFFF"/>
              </a:buClr>
              <a:buSzPts val="1400"/>
              <a:buFont typeface="Times New Roman"/>
              <a:buChar char="-"/>
            </a:pPr>
            <a:r>
              <a:rPr lang="en">
                <a:solidFill>
                  <a:srgbClr val="FFFFFF"/>
                </a:solidFill>
                <a:latin typeface="Times New Roman"/>
                <a:ea typeface="Times New Roman"/>
                <a:cs typeface="Times New Roman"/>
                <a:sym typeface="Times New Roman"/>
              </a:rPr>
              <a:t>Trí sẽ tạo ra một bảng  M*N chứa các chữ cái viết hoa từ A-Z</a:t>
            </a:r>
            <a:endParaRPr>
              <a:solidFill>
                <a:srgbClr val="FFFFFF"/>
              </a:solidFill>
              <a:latin typeface="Times New Roman"/>
              <a:ea typeface="Times New Roman"/>
              <a:cs typeface="Times New Roman"/>
              <a:sym typeface="Times New Roman"/>
            </a:endParaRPr>
          </a:p>
          <a:p>
            <a:pPr marL="457200" lvl="0" indent="-317500" algn="l" rtl="0">
              <a:spcBef>
                <a:spcPts val="0"/>
              </a:spcBef>
              <a:spcAft>
                <a:spcPts val="0"/>
              </a:spcAft>
              <a:buClr>
                <a:srgbClr val="FFFFFF"/>
              </a:buClr>
              <a:buSzPts val="1400"/>
              <a:buFont typeface="Times New Roman"/>
              <a:buChar char="-"/>
            </a:pPr>
            <a:r>
              <a:rPr lang="en">
                <a:solidFill>
                  <a:srgbClr val="FFFFFF"/>
                </a:solidFill>
                <a:latin typeface="Times New Roman"/>
                <a:ea typeface="Times New Roman"/>
                <a:cs typeface="Times New Roman"/>
                <a:sym typeface="Times New Roman"/>
              </a:rPr>
              <a:t>Thành sẽ tạo ra một bộ từ điển chứa W các từ viết hoa</a:t>
            </a:r>
            <a:endParaRPr>
              <a:solidFill>
                <a:srgbClr val="FFFFFF"/>
              </a:solidFill>
              <a:latin typeface="Times New Roman"/>
              <a:ea typeface="Times New Roman"/>
              <a:cs typeface="Times New Roman"/>
              <a:sym typeface="Times New Roman"/>
            </a:endParaRPr>
          </a:p>
          <a:p>
            <a:pPr marL="457200" lvl="0" indent="-317500" algn="l" rtl="0">
              <a:spcBef>
                <a:spcPts val="0"/>
              </a:spcBef>
              <a:spcAft>
                <a:spcPts val="0"/>
              </a:spcAft>
              <a:buClr>
                <a:srgbClr val="FFFFFF"/>
              </a:buClr>
              <a:buSzPts val="1400"/>
              <a:buFont typeface="Times New Roman"/>
              <a:buChar char="-"/>
            </a:pPr>
            <a:r>
              <a:rPr lang="en">
                <a:solidFill>
                  <a:srgbClr val="FFFFFF"/>
                </a:solidFill>
                <a:latin typeface="Times New Roman"/>
                <a:ea typeface="Times New Roman"/>
                <a:cs typeface="Times New Roman"/>
                <a:sym typeface="Times New Roman"/>
              </a:rPr>
              <a:t>Cuối cùng, hai người sẽ cùng tìm các từ trong từ điển có xuất hiện trong bảng bằng cách nối các ký tự trong bảng lại với nhau</a:t>
            </a:r>
            <a:endParaRPr>
              <a:solidFill>
                <a:srgbClr val="FFFFFF"/>
              </a:solidFill>
              <a:latin typeface="Times New Roman"/>
              <a:ea typeface="Times New Roman"/>
              <a:cs typeface="Times New Roman"/>
              <a:sym typeface="Times New Roman"/>
            </a:endParaRPr>
          </a:p>
          <a:p>
            <a:pPr marL="457200" lvl="0" indent="-317500" algn="l" rtl="0">
              <a:spcBef>
                <a:spcPts val="0"/>
              </a:spcBef>
              <a:spcAft>
                <a:spcPts val="0"/>
              </a:spcAft>
              <a:buClr>
                <a:srgbClr val="FFFFFF"/>
              </a:buClr>
              <a:buSzPts val="1400"/>
              <a:buFont typeface="Times New Roman"/>
              <a:buChar char="-"/>
            </a:pPr>
            <a:r>
              <a:rPr lang="en">
                <a:solidFill>
                  <a:srgbClr val="FFFFFF"/>
                </a:solidFill>
                <a:latin typeface="Times New Roman"/>
                <a:ea typeface="Times New Roman"/>
                <a:cs typeface="Times New Roman"/>
                <a:sym typeface="Times New Roman"/>
              </a:rPr>
              <a:t>Điều kiện : Hai chữ cái liên tiếp được nối phải liền kề nhau (có thể theo chiều dọc, ngang hoặc chéo), các ký tự chỉ được đi qua 1 lần trong mỗi đường nối.</a:t>
            </a:r>
            <a:endParaRPr>
              <a:solidFill>
                <a:srgbClr val="FFFFFF"/>
              </a:solidFill>
              <a:latin typeface="Times New Roman"/>
              <a:ea typeface="Times New Roman"/>
              <a:cs typeface="Times New Roman"/>
              <a:sym typeface="Times New Roman"/>
            </a:endParaRPr>
          </a:p>
          <a:p>
            <a:pPr marL="0" lvl="0" indent="457200" algn="l" rtl="0">
              <a:spcBef>
                <a:spcPts val="0"/>
              </a:spcBef>
              <a:spcAft>
                <a:spcPts val="0"/>
              </a:spcAft>
              <a:buNone/>
            </a:pPr>
            <a:r>
              <a:rPr lang="en">
                <a:solidFill>
                  <a:srgbClr val="FFFFFF"/>
                </a:solidFill>
                <a:latin typeface="Times New Roman"/>
                <a:ea typeface="Times New Roman"/>
                <a:cs typeface="Times New Roman"/>
                <a:sym typeface="Times New Roman"/>
              </a:rPr>
              <a:t>Tuy nhiên, vì chậm chạp hơn, nên Trí toàn thua. Hãy giúp Trí viết một chương trình bằng Python để giải quyết bài toán trên</a:t>
            </a:r>
            <a:endParaRPr>
              <a:solidFill>
                <a:srgbClr val="FFFFFF"/>
              </a:solidFill>
              <a:latin typeface="Times New Roman"/>
              <a:ea typeface="Times New Roman"/>
              <a:cs typeface="Times New Roman"/>
              <a:sym typeface="Times New Roman"/>
            </a:endParaRPr>
          </a:p>
          <a:p>
            <a:pPr marL="0" lvl="0" indent="457200" algn="l" rtl="0">
              <a:spcBef>
                <a:spcPts val="0"/>
              </a:spcBef>
              <a:spcAft>
                <a:spcPts val="0"/>
              </a:spcAft>
              <a:buNone/>
            </a:pPr>
            <a:endParaRPr>
              <a:solidFill>
                <a:srgbClr val="FFFFFF"/>
              </a:solidFill>
              <a:latin typeface="Times New Roman"/>
              <a:ea typeface="Times New Roman"/>
              <a:cs typeface="Times New Roman"/>
              <a:sym typeface="Times New Roman"/>
            </a:endParaRPr>
          </a:p>
          <a:p>
            <a:pPr marL="0" lvl="0" indent="457200" algn="l" rtl="0">
              <a:spcBef>
                <a:spcPts val="0"/>
              </a:spcBef>
              <a:spcAft>
                <a:spcPts val="0"/>
              </a:spcAft>
              <a:buNone/>
            </a:pPr>
            <a:endParaRPr>
              <a:solidFill>
                <a:srgbClr val="FFFFFF"/>
              </a:solidFill>
              <a:latin typeface="Times New Roman"/>
              <a:ea typeface="Times New Roman"/>
              <a:cs typeface="Times New Roman"/>
              <a:sym typeface="Times New Roman"/>
            </a:endParaRPr>
          </a:p>
        </p:txBody>
      </p:sp>
      <p:sp>
        <p:nvSpPr>
          <p:cNvPr id="1635" name="Google Shape;1635;p51"/>
          <p:cNvSpPr txBox="1"/>
          <p:nvPr/>
        </p:nvSpPr>
        <p:spPr>
          <a:xfrm>
            <a:off x="160800" y="2848188"/>
            <a:ext cx="52476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Times New Roman"/>
                <a:ea typeface="Times New Roman"/>
                <a:cs typeface="Times New Roman"/>
                <a:sym typeface="Times New Roman"/>
              </a:rPr>
              <a:t>INPUT:</a:t>
            </a:r>
            <a:endParaRPr b="1">
              <a:solidFill>
                <a:schemeClr val="dk2"/>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Dòng 1: Số nguyên W</a:t>
            </a:r>
            <a:endParaRPr>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Dòng 2: W từ viết hoa khác nhau.</a:t>
            </a:r>
            <a:endParaRPr>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Dòng 3: Số nguyên M</a:t>
            </a:r>
            <a:endParaRPr>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Dòng 4: Số nguyên N</a:t>
            </a:r>
            <a:endParaRPr>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M dòng tiếp theo, mỗi dòng chứa </a:t>
            </a:r>
            <a:endParaRPr>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r>
              <a:rPr lang="en">
                <a:solidFill>
                  <a:schemeClr val="dk1"/>
                </a:solidFill>
                <a:latin typeface="Times New Roman"/>
                <a:ea typeface="Times New Roman"/>
                <a:cs typeface="Times New Roman"/>
                <a:sym typeface="Times New Roman"/>
              </a:rPr>
              <a:t>N chữ cái viết hoa.</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b="1">
                <a:solidFill>
                  <a:schemeClr val="dk2"/>
                </a:solidFill>
                <a:latin typeface="Times New Roman"/>
                <a:ea typeface="Times New Roman"/>
                <a:cs typeface="Times New Roman"/>
                <a:sym typeface="Times New Roman"/>
              </a:rPr>
              <a:t>OUTPUT:</a:t>
            </a:r>
            <a:endParaRPr b="1">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chemeClr val="dk1"/>
                </a:solidFill>
                <a:latin typeface="Times New Roman"/>
                <a:ea typeface="Times New Roman"/>
                <a:cs typeface="Times New Roman"/>
                <a:sym typeface="Times New Roman"/>
              </a:rPr>
              <a:t>Các từ xuất hiện trong từ điển thỏa mãn luật chơi, mỗi từ in cách nhau bởi khoảng trắng, sắp xếp theo bảng chữ cái (A-&gt;Z)</a:t>
            </a:r>
            <a:endParaRPr>
              <a:latin typeface="Open Sans"/>
              <a:ea typeface="Open Sans"/>
              <a:cs typeface="Open Sans"/>
              <a:sym typeface="Open Sans"/>
            </a:endParaRPr>
          </a:p>
        </p:txBody>
      </p:sp>
      <p:grpSp>
        <p:nvGrpSpPr>
          <p:cNvPr id="1636" name="Google Shape;1636;p51"/>
          <p:cNvGrpSpPr/>
          <p:nvPr/>
        </p:nvGrpSpPr>
        <p:grpSpPr>
          <a:xfrm>
            <a:off x="-272437" y="-917129"/>
            <a:ext cx="1586398" cy="1552356"/>
            <a:chOff x="1414800" y="2425850"/>
            <a:chExt cx="922700" cy="902900"/>
          </a:xfrm>
        </p:grpSpPr>
        <p:sp>
          <p:nvSpPr>
            <p:cNvPr id="1637" name="Google Shape;1637;p51"/>
            <p:cNvSpPr/>
            <p:nvPr/>
          </p:nvSpPr>
          <p:spPr>
            <a:xfrm>
              <a:off x="1947075" y="3005400"/>
              <a:ext cx="19825" cy="299150"/>
            </a:xfrm>
            <a:custGeom>
              <a:avLst/>
              <a:gdLst/>
              <a:ahLst/>
              <a:cxnLst/>
              <a:rect l="l" t="t" r="r" b="b"/>
              <a:pathLst>
                <a:path w="793" h="11966" extrusionOk="0">
                  <a:moveTo>
                    <a:pt x="176" y="0"/>
                  </a:moveTo>
                  <a:lnTo>
                    <a:pt x="44" y="2992"/>
                  </a:lnTo>
                  <a:lnTo>
                    <a:pt x="0" y="5983"/>
                  </a:lnTo>
                  <a:lnTo>
                    <a:pt x="44" y="8974"/>
                  </a:lnTo>
                  <a:lnTo>
                    <a:pt x="176" y="11965"/>
                  </a:lnTo>
                  <a:lnTo>
                    <a:pt x="748" y="11921"/>
                  </a:lnTo>
                  <a:lnTo>
                    <a:pt x="616" y="8974"/>
                  </a:lnTo>
                  <a:lnTo>
                    <a:pt x="572" y="5983"/>
                  </a:lnTo>
                  <a:lnTo>
                    <a:pt x="660" y="3036"/>
                  </a:lnTo>
                  <a:lnTo>
                    <a:pt x="792" y="44"/>
                  </a:lnTo>
                  <a:lnTo>
                    <a:pt x="17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8" name="Google Shape;1638;p51"/>
            <p:cNvSpPr/>
            <p:nvPr/>
          </p:nvSpPr>
          <p:spPr>
            <a:xfrm>
              <a:off x="1428000" y="2425850"/>
              <a:ext cx="44025" cy="393725"/>
            </a:xfrm>
            <a:custGeom>
              <a:avLst/>
              <a:gdLst/>
              <a:ahLst/>
              <a:cxnLst/>
              <a:rect l="l" t="t" r="r" b="b"/>
              <a:pathLst>
                <a:path w="1761" h="15749" extrusionOk="0">
                  <a:moveTo>
                    <a:pt x="1144" y="1"/>
                  </a:moveTo>
                  <a:lnTo>
                    <a:pt x="1012" y="1012"/>
                  </a:lnTo>
                  <a:lnTo>
                    <a:pt x="880" y="2112"/>
                  </a:lnTo>
                  <a:lnTo>
                    <a:pt x="661" y="4487"/>
                  </a:lnTo>
                  <a:lnTo>
                    <a:pt x="529" y="7039"/>
                  </a:lnTo>
                  <a:lnTo>
                    <a:pt x="397" y="9678"/>
                  </a:lnTo>
                  <a:lnTo>
                    <a:pt x="221" y="12889"/>
                  </a:lnTo>
                  <a:lnTo>
                    <a:pt x="133" y="14341"/>
                  </a:lnTo>
                  <a:lnTo>
                    <a:pt x="1" y="15660"/>
                  </a:lnTo>
                  <a:lnTo>
                    <a:pt x="617" y="15748"/>
                  </a:lnTo>
                  <a:lnTo>
                    <a:pt x="704" y="14429"/>
                  </a:lnTo>
                  <a:lnTo>
                    <a:pt x="792" y="12933"/>
                  </a:lnTo>
                  <a:lnTo>
                    <a:pt x="968" y="9722"/>
                  </a:lnTo>
                  <a:lnTo>
                    <a:pt x="1100" y="7083"/>
                  </a:lnTo>
                  <a:lnTo>
                    <a:pt x="1276" y="4531"/>
                  </a:lnTo>
                  <a:lnTo>
                    <a:pt x="1452" y="2156"/>
                  </a:lnTo>
                  <a:lnTo>
                    <a:pt x="1584" y="1100"/>
                  </a:lnTo>
                  <a:lnTo>
                    <a:pt x="1760" y="132"/>
                  </a:lnTo>
                  <a:lnTo>
                    <a:pt x="114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9" name="Google Shape;1639;p51"/>
            <p:cNvSpPr/>
            <p:nvPr/>
          </p:nvSpPr>
          <p:spPr>
            <a:xfrm>
              <a:off x="1468700" y="2426950"/>
              <a:ext cx="42900" cy="447600"/>
            </a:xfrm>
            <a:custGeom>
              <a:avLst/>
              <a:gdLst/>
              <a:ahLst/>
              <a:cxnLst/>
              <a:rect l="l" t="t" r="r" b="b"/>
              <a:pathLst>
                <a:path w="1716" h="17904" extrusionOk="0">
                  <a:moveTo>
                    <a:pt x="1672" y="1"/>
                  </a:moveTo>
                  <a:lnTo>
                    <a:pt x="1100" y="44"/>
                  </a:lnTo>
                  <a:lnTo>
                    <a:pt x="1144" y="1276"/>
                  </a:lnTo>
                  <a:lnTo>
                    <a:pt x="1100" y="2684"/>
                  </a:lnTo>
                  <a:lnTo>
                    <a:pt x="1056" y="4223"/>
                  </a:lnTo>
                  <a:lnTo>
                    <a:pt x="968" y="5939"/>
                  </a:lnTo>
                  <a:lnTo>
                    <a:pt x="704" y="9458"/>
                  </a:lnTo>
                  <a:lnTo>
                    <a:pt x="396" y="12933"/>
                  </a:lnTo>
                  <a:lnTo>
                    <a:pt x="176" y="15616"/>
                  </a:lnTo>
                  <a:lnTo>
                    <a:pt x="0" y="17904"/>
                  </a:lnTo>
                  <a:lnTo>
                    <a:pt x="616" y="17904"/>
                  </a:lnTo>
                  <a:lnTo>
                    <a:pt x="792" y="15660"/>
                  </a:lnTo>
                  <a:lnTo>
                    <a:pt x="1012" y="12977"/>
                  </a:lnTo>
                  <a:lnTo>
                    <a:pt x="1320" y="9502"/>
                  </a:lnTo>
                  <a:lnTo>
                    <a:pt x="1584" y="5939"/>
                  </a:lnTo>
                  <a:lnTo>
                    <a:pt x="1672" y="4223"/>
                  </a:lnTo>
                  <a:lnTo>
                    <a:pt x="1716" y="2640"/>
                  </a:lnTo>
                  <a:lnTo>
                    <a:pt x="1716" y="1232"/>
                  </a:lnTo>
                  <a:lnTo>
                    <a:pt x="167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0" name="Google Shape;1640;p51"/>
            <p:cNvSpPr/>
            <p:nvPr/>
          </p:nvSpPr>
          <p:spPr>
            <a:xfrm>
              <a:off x="1539075" y="2425850"/>
              <a:ext cx="38525" cy="432200"/>
            </a:xfrm>
            <a:custGeom>
              <a:avLst/>
              <a:gdLst/>
              <a:ahLst/>
              <a:cxnLst/>
              <a:rect l="l" t="t" r="r" b="b"/>
              <a:pathLst>
                <a:path w="1541" h="17288" extrusionOk="0">
                  <a:moveTo>
                    <a:pt x="968" y="1"/>
                  </a:moveTo>
                  <a:lnTo>
                    <a:pt x="748" y="1364"/>
                  </a:lnTo>
                  <a:lnTo>
                    <a:pt x="616" y="2904"/>
                  </a:lnTo>
                  <a:lnTo>
                    <a:pt x="484" y="4575"/>
                  </a:lnTo>
                  <a:lnTo>
                    <a:pt x="352" y="6291"/>
                  </a:lnTo>
                  <a:lnTo>
                    <a:pt x="220" y="9854"/>
                  </a:lnTo>
                  <a:lnTo>
                    <a:pt x="132" y="13329"/>
                  </a:lnTo>
                  <a:lnTo>
                    <a:pt x="1" y="17244"/>
                  </a:lnTo>
                  <a:lnTo>
                    <a:pt x="572" y="17288"/>
                  </a:lnTo>
                  <a:lnTo>
                    <a:pt x="704" y="13329"/>
                  </a:lnTo>
                  <a:lnTo>
                    <a:pt x="836" y="9898"/>
                  </a:lnTo>
                  <a:lnTo>
                    <a:pt x="968" y="6335"/>
                  </a:lnTo>
                  <a:lnTo>
                    <a:pt x="1056" y="4619"/>
                  </a:lnTo>
                  <a:lnTo>
                    <a:pt x="1188" y="2992"/>
                  </a:lnTo>
                  <a:lnTo>
                    <a:pt x="1364" y="1452"/>
                  </a:lnTo>
                  <a:lnTo>
                    <a:pt x="1540" y="132"/>
                  </a:lnTo>
                  <a:lnTo>
                    <a:pt x="96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51"/>
            <p:cNvSpPr/>
            <p:nvPr/>
          </p:nvSpPr>
          <p:spPr>
            <a:xfrm>
              <a:off x="1572075" y="2630400"/>
              <a:ext cx="42900" cy="326625"/>
            </a:xfrm>
            <a:custGeom>
              <a:avLst/>
              <a:gdLst/>
              <a:ahLst/>
              <a:cxnLst/>
              <a:rect l="l" t="t" r="r" b="b"/>
              <a:pathLst>
                <a:path w="1716" h="13065" extrusionOk="0">
                  <a:moveTo>
                    <a:pt x="1144" y="0"/>
                  </a:moveTo>
                  <a:lnTo>
                    <a:pt x="836" y="1628"/>
                  </a:lnTo>
                  <a:lnTo>
                    <a:pt x="572" y="3256"/>
                  </a:lnTo>
                  <a:lnTo>
                    <a:pt x="352" y="4883"/>
                  </a:lnTo>
                  <a:lnTo>
                    <a:pt x="176" y="6511"/>
                  </a:lnTo>
                  <a:lnTo>
                    <a:pt x="88" y="8138"/>
                  </a:lnTo>
                  <a:lnTo>
                    <a:pt x="0" y="9766"/>
                  </a:lnTo>
                  <a:lnTo>
                    <a:pt x="0" y="11437"/>
                  </a:lnTo>
                  <a:lnTo>
                    <a:pt x="44" y="13065"/>
                  </a:lnTo>
                  <a:lnTo>
                    <a:pt x="616" y="13065"/>
                  </a:lnTo>
                  <a:lnTo>
                    <a:pt x="616" y="11437"/>
                  </a:lnTo>
                  <a:lnTo>
                    <a:pt x="616" y="9810"/>
                  </a:lnTo>
                  <a:lnTo>
                    <a:pt x="704" y="8182"/>
                  </a:lnTo>
                  <a:lnTo>
                    <a:pt x="792" y="6555"/>
                  </a:lnTo>
                  <a:lnTo>
                    <a:pt x="968" y="4927"/>
                  </a:lnTo>
                  <a:lnTo>
                    <a:pt x="1188" y="3344"/>
                  </a:lnTo>
                  <a:lnTo>
                    <a:pt x="1408" y="1716"/>
                  </a:lnTo>
                  <a:lnTo>
                    <a:pt x="1716" y="132"/>
                  </a:lnTo>
                  <a:lnTo>
                    <a:pt x="114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2" name="Google Shape;1642;p51"/>
            <p:cNvSpPr/>
            <p:nvPr/>
          </p:nvSpPr>
          <p:spPr>
            <a:xfrm>
              <a:off x="1632550" y="2466550"/>
              <a:ext cx="35225" cy="422300"/>
            </a:xfrm>
            <a:custGeom>
              <a:avLst/>
              <a:gdLst/>
              <a:ahLst/>
              <a:cxnLst/>
              <a:rect l="l" t="t" r="r" b="b"/>
              <a:pathLst>
                <a:path w="1409" h="16892" extrusionOk="0">
                  <a:moveTo>
                    <a:pt x="836" y="0"/>
                  </a:moveTo>
                  <a:lnTo>
                    <a:pt x="660" y="836"/>
                  </a:lnTo>
                  <a:lnTo>
                    <a:pt x="528" y="1716"/>
                  </a:lnTo>
                  <a:lnTo>
                    <a:pt x="308" y="3651"/>
                  </a:lnTo>
                  <a:lnTo>
                    <a:pt x="133" y="5763"/>
                  </a:lnTo>
                  <a:lnTo>
                    <a:pt x="45" y="7962"/>
                  </a:lnTo>
                  <a:lnTo>
                    <a:pt x="1" y="10249"/>
                  </a:lnTo>
                  <a:lnTo>
                    <a:pt x="45" y="12537"/>
                  </a:lnTo>
                  <a:lnTo>
                    <a:pt x="45" y="14780"/>
                  </a:lnTo>
                  <a:lnTo>
                    <a:pt x="133" y="16892"/>
                  </a:lnTo>
                  <a:lnTo>
                    <a:pt x="748" y="16848"/>
                  </a:lnTo>
                  <a:lnTo>
                    <a:pt x="660" y="14780"/>
                  </a:lnTo>
                  <a:lnTo>
                    <a:pt x="616" y="12581"/>
                  </a:lnTo>
                  <a:lnTo>
                    <a:pt x="616" y="10293"/>
                  </a:lnTo>
                  <a:lnTo>
                    <a:pt x="660" y="8006"/>
                  </a:lnTo>
                  <a:lnTo>
                    <a:pt x="748" y="5807"/>
                  </a:lnTo>
                  <a:lnTo>
                    <a:pt x="880" y="3739"/>
                  </a:lnTo>
                  <a:lnTo>
                    <a:pt x="1100" y="1804"/>
                  </a:lnTo>
                  <a:lnTo>
                    <a:pt x="1232" y="968"/>
                  </a:lnTo>
                  <a:lnTo>
                    <a:pt x="1408" y="132"/>
                  </a:lnTo>
                  <a:lnTo>
                    <a:pt x="83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3" name="Google Shape;1643;p51"/>
            <p:cNvSpPr/>
            <p:nvPr/>
          </p:nvSpPr>
          <p:spPr>
            <a:xfrm>
              <a:off x="1686450" y="2425850"/>
              <a:ext cx="44000" cy="504800"/>
            </a:xfrm>
            <a:custGeom>
              <a:avLst/>
              <a:gdLst/>
              <a:ahLst/>
              <a:cxnLst/>
              <a:rect l="l" t="t" r="r" b="b"/>
              <a:pathLst>
                <a:path w="1760" h="20192" extrusionOk="0">
                  <a:moveTo>
                    <a:pt x="1188" y="1"/>
                  </a:moveTo>
                  <a:lnTo>
                    <a:pt x="968" y="836"/>
                  </a:lnTo>
                  <a:lnTo>
                    <a:pt x="792" y="1672"/>
                  </a:lnTo>
                  <a:lnTo>
                    <a:pt x="484" y="3476"/>
                  </a:lnTo>
                  <a:lnTo>
                    <a:pt x="308" y="5323"/>
                  </a:lnTo>
                  <a:lnTo>
                    <a:pt x="176" y="7215"/>
                  </a:lnTo>
                  <a:lnTo>
                    <a:pt x="88" y="9150"/>
                  </a:lnTo>
                  <a:lnTo>
                    <a:pt x="44" y="11086"/>
                  </a:lnTo>
                  <a:lnTo>
                    <a:pt x="44" y="14869"/>
                  </a:lnTo>
                  <a:lnTo>
                    <a:pt x="44" y="17596"/>
                  </a:lnTo>
                  <a:lnTo>
                    <a:pt x="0" y="20147"/>
                  </a:lnTo>
                  <a:lnTo>
                    <a:pt x="572" y="20191"/>
                  </a:lnTo>
                  <a:lnTo>
                    <a:pt x="616" y="17596"/>
                  </a:lnTo>
                  <a:lnTo>
                    <a:pt x="616" y="14869"/>
                  </a:lnTo>
                  <a:lnTo>
                    <a:pt x="660" y="11130"/>
                  </a:lnTo>
                  <a:lnTo>
                    <a:pt x="660" y="9194"/>
                  </a:lnTo>
                  <a:lnTo>
                    <a:pt x="748" y="7303"/>
                  </a:lnTo>
                  <a:lnTo>
                    <a:pt x="880" y="5411"/>
                  </a:lnTo>
                  <a:lnTo>
                    <a:pt x="1100" y="3564"/>
                  </a:lnTo>
                  <a:lnTo>
                    <a:pt x="1364" y="1804"/>
                  </a:lnTo>
                  <a:lnTo>
                    <a:pt x="1540" y="968"/>
                  </a:lnTo>
                  <a:lnTo>
                    <a:pt x="1760" y="132"/>
                  </a:lnTo>
                  <a:lnTo>
                    <a:pt x="118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4" name="Google Shape;1644;p51"/>
            <p:cNvSpPr/>
            <p:nvPr/>
          </p:nvSpPr>
          <p:spPr>
            <a:xfrm>
              <a:off x="1744725" y="2430250"/>
              <a:ext cx="27525" cy="423425"/>
            </a:xfrm>
            <a:custGeom>
              <a:avLst/>
              <a:gdLst/>
              <a:ahLst/>
              <a:cxnLst/>
              <a:rect l="l" t="t" r="r" b="b"/>
              <a:pathLst>
                <a:path w="1101" h="16937" extrusionOk="0">
                  <a:moveTo>
                    <a:pt x="484" y="0"/>
                  </a:moveTo>
                  <a:lnTo>
                    <a:pt x="264" y="1364"/>
                  </a:lnTo>
                  <a:lnTo>
                    <a:pt x="132" y="2728"/>
                  </a:lnTo>
                  <a:lnTo>
                    <a:pt x="44" y="4179"/>
                  </a:lnTo>
                  <a:lnTo>
                    <a:pt x="0" y="5631"/>
                  </a:lnTo>
                  <a:lnTo>
                    <a:pt x="44" y="7127"/>
                  </a:lnTo>
                  <a:lnTo>
                    <a:pt x="88" y="8622"/>
                  </a:lnTo>
                  <a:lnTo>
                    <a:pt x="264" y="11613"/>
                  </a:lnTo>
                  <a:lnTo>
                    <a:pt x="440" y="14341"/>
                  </a:lnTo>
                  <a:lnTo>
                    <a:pt x="484" y="15660"/>
                  </a:lnTo>
                  <a:lnTo>
                    <a:pt x="484" y="16936"/>
                  </a:lnTo>
                  <a:lnTo>
                    <a:pt x="1100" y="16936"/>
                  </a:lnTo>
                  <a:lnTo>
                    <a:pt x="1056" y="15660"/>
                  </a:lnTo>
                  <a:lnTo>
                    <a:pt x="1012" y="14341"/>
                  </a:lnTo>
                  <a:lnTo>
                    <a:pt x="880" y="11569"/>
                  </a:lnTo>
                  <a:lnTo>
                    <a:pt x="704" y="8622"/>
                  </a:lnTo>
                  <a:lnTo>
                    <a:pt x="616" y="7127"/>
                  </a:lnTo>
                  <a:lnTo>
                    <a:pt x="616" y="5631"/>
                  </a:lnTo>
                  <a:lnTo>
                    <a:pt x="616" y="4223"/>
                  </a:lnTo>
                  <a:lnTo>
                    <a:pt x="704" y="2816"/>
                  </a:lnTo>
                  <a:lnTo>
                    <a:pt x="880" y="1452"/>
                  </a:lnTo>
                  <a:lnTo>
                    <a:pt x="1100" y="132"/>
                  </a:lnTo>
                  <a:lnTo>
                    <a:pt x="48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5" name="Google Shape;1645;p51"/>
            <p:cNvSpPr/>
            <p:nvPr/>
          </p:nvSpPr>
          <p:spPr>
            <a:xfrm>
              <a:off x="1794200" y="2480825"/>
              <a:ext cx="64925" cy="454225"/>
            </a:xfrm>
            <a:custGeom>
              <a:avLst/>
              <a:gdLst/>
              <a:ahLst/>
              <a:cxnLst/>
              <a:rect l="l" t="t" r="r" b="b"/>
              <a:pathLst>
                <a:path w="2597" h="18169" extrusionOk="0">
                  <a:moveTo>
                    <a:pt x="1980" y="1"/>
                  </a:moveTo>
                  <a:lnTo>
                    <a:pt x="1409" y="2244"/>
                  </a:lnTo>
                  <a:lnTo>
                    <a:pt x="925" y="4488"/>
                  </a:lnTo>
                  <a:lnTo>
                    <a:pt x="529" y="6731"/>
                  </a:lnTo>
                  <a:lnTo>
                    <a:pt x="265" y="9019"/>
                  </a:lnTo>
                  <a:lnTo>
                    <a:pt x="89" y="11306"/>
                  </a:lnTo>
                  <a:lnTo>
                    <a:pt x="1" y="13593"/>
                  </a:lnTo>
                  <a:lnTo>
                    <a:pt x="1" y="15881"/>
                  </a:lnTo>
                  <a:lnTo>
                    <a:pt x="89" y="18168"/>
                  </a:lnTo>
                  <a:lnTo>
                    <a:pt x="705" y="18124"/>
                  </a:lnTo>
                  <a:lnTo>
                    <a:pt x="573" y="15837"/>
                  </a:lnTo>
                  <a:lnTo>
                    <a:pt x="573" y="13593"/>
                  </a:lnTo>
                  <a:lnTo>
                    <a:pt x="661" y="11350"/>
                  </a:lnTo>
                  <a:lnTo>
                    <a:pt x="837" y="9063"/>
                  </a:lnTo>
                  <a:lnTo>
                    <a:pt x="1145" y="6819"/>
                  </a:lnTo>
                  <a:lnTo>
                    <a:pt x="1540" y="4620"/>
                  </a:lnTo>
                  <a:lnTo>
                    <a:pt x="1980" y="2376"/>
                  </a:lnTo>
                  <a:lnTo>
                    <a:pt x="2596" y="177"/>
                  </a:lnTo>
                  <a:lnTo>
                    <a:pt x="198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6" name="Google Shape;1646;p51"/>
            <p:cNvSpPr/>
            <p:nvPr/>
          </p:nvSpPr>
          <p:spPr>
            <a:xfrm>
              <a:off x="1895375" y="2426950"/>
              <a:ext cx="35225" cy="520200"/>
            </a:xfrm>
            <a:custGeom>
              <a:avLst/>
              <a:gdLst/>
              <a:ahLst/>
              <a:cxnLst/>
              <a:rect l="l" t="t" r="r" b="b"/>
              <a:pathLst>
                <a:path w="1409" h="20808" extrusionOk="0">
                  <a:moveTo>
                    <a:pt x="1320" y="1"/>
                  </a:moveTo>
                  <a:lnTo>
                    <a:pt x="705" y="44"/>
                  </a:lnTo>
                  <a:lnTo>
                    <a:pt x="793" y="1980"/>
                  </a:lnTo>
                  <a:lnTo>
                    <a:pt x="837" y="3959"/>
                  </a:lnTo>
                  <a:lnTo>
                    <a:pt x="793" y="6027"/>
                  </a:lnTo>
                  <a:lnTo>
                    <a:pt x="749" y="8182"/>
                  </a:lnTo>
                  <a:lnTo>
                    <a:pt x="529" y="12493"/>
                  </a:lnTo>
                  <a:lnTo>
                    <a:pt x="221" y="16848"/>
                  </a:lnTo>
                  <a:lnTo>
                    <a:pt x="1" y="20763"/>
                  </a:lnTo>
                  <a:lnTo>
                    <a:pt x="573" y="20807"/>
                  </a:lnTo>
                  <a:lnTo>
                    <a:pt x="837" y="16892"/>
                  </a:lnTo>
                  <a:lnTo>
                    <a:pt x="1101" y="12493"/>
                  </a:lnTo>
                  <a:lnTo>
                    <a:pt x="1320" y="8182"/>
                  </a:lnTo>
                  <a:lnTo>
                    <a:pt x="1408" y="6027"/>
                  </a:lnTo>
                  <a:lnTo>
                    <a:pt x="1408" y="3959"/>
                  </a:lnTo>
                  <a:lnTo>
                    <a:pt x="1408" y="1936"/>
                  </a:lnTo>
                  <a:lnTo>
                    <a:pt x="132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7" name="Google Shape;1647;p51"/>
            <p:cNvSpPr/>
            <p:nvPr/>
          </p:nvSpPr>
          <p:spPr>
            <a:xfrm>
              <a:off x="1953675" y="2425850"/>
              <a:ext cx="42900" cy="498200"/>
            </a:xfrm>
            <a:custGeom>
              <a:avLst/>
              <a:gdLst/>
              <a:ahLst/>
              <a:cxnLst/>
              <a:rect l="l" t="t" r="r" b="b"/>
              <a:pathLst>
                <a:path w="1716" h="19928" extrusionOk="0">
                  <a:moveTo>
                    <a:pt x="1100" y="1"/>
                  </a:moveTo>
                  <a:lnTo>
                    <a:pt x="924" y="1716"/>
                  </a:lnTo>
                  <a:lnTo>
                    <a:pt x="748" y="3432"/>
                  </a:lnTo>
                  <a:lnTo>
                    <a:pt x="616" y="5191"/>
                  </a:lnTo>
                  <a:lnTo>
                    <a:pt x="484" y="6907"/>
                  </a:lnTo>
                  <a:lnTo>
                    <a:pt x="352" y="10470"/>
                  </a:lnTo>
                  <a:lnTo>
                    <a:pt x="220" y="13945"/>
                  </a:lnTo>
                  <a:lnTo>
                    <a:pt x="132" y="16936"/>
                  </a:lnTo>
                  <a:lnTo>
                    <a:pt x="0" y="19883"/>
                  </a:lnTo>
                  <a:lnTo>
                    <a:pt x="616" y="19927"/>
                  </a:lnTo>
                  <a:lnTo>
                    <a:pt x="748" y="16980"/>
                  </a:lnTo>
                  <a:lnTo>
                    <a:pt x="836" y="13989"/>
                  </a:lnTo>
                  <a:lnTo>
                    <a:pt x="924" y="10470"/>
                  </a:lnTo>
                  <a:lnTo>
                    <a:pt x="1100" y="6951"/>
                  </a:lnTo>
                  <a:lnTo>
                    <a:pt x="1188" y="5235"/>
                  </a:lnTo>
                  <a:lnTo>
                    <a:pt x="1320" y="3476"/>
                  </a:lnTo>
                  <a:lnTo>
                    <a:pt x="1496" y="1804"/>
                  </a:lnTo>
                  <a:lnTo>
                    <a:pt x="1716" y="88"/>
                  </a:lnTo>
                  <a:lnTo>
                    <a:pt x="110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51"/>
            <p:cNvSpPr/>
            <p:nvPr/>
          </p:nvSpPr>
          <p:spPr>
            <a:xfrm>
              <a:off x="2013050" y="2661200"/>
              <a:ext cx="25325" cy="315625"/>
            </a:xfrm>
            <a:custGeom>
              <a:avLst/>
              <a:gdLst/>
              <a:ahLst/>
              <a:cxnLst/>
              <a:rect l="l" t="t" r="r" b="b"/>
              <a:pathLst>
                <a:path w="1013" h="12625" extrusionOk="0">
                  <a:moveTo>
                    <a:pt x="1" y="0"/>
                  </a:moveTo>
                  <a:lnTo>
                    <a:pt x="1" y="1232"/>
                  </a:lnTo>
                  <a:lnTo>
                    <a:pt x="1" y="2771"/>
                  </a:lnTo>
                  <a:lnTo>
                    <a:pt x="45" y="6290"/>
                  </a:lnTo>
                  <a:lnTo>
                    <a:pt x="221" y="9809"/>
                  </a:lnTo>
                  <a:lnTo>
                    <a:pt x="309" y="11349"/>
                  </a:lnTo>
                  <a:lnTo>
                    <a:pt x="397" y="12625"/>
                  </a:lnTo>
                  <a:lnTo>
                    <a:pt x="1012" y="12537"/>
                  </a:lnTo>
                  <a:lnTo>
                    <a:pt x="880" y="11305"/>
                  </a:lnTo>
                  <a:lnTo>
                    <a:pt x="792" y="9766"/>
                  </a:lnTo>
                  <a:lnTo>
                    <a:pt x="660" y="6290"/>
                  </a:lnTo>
                  <a:lnTo>
                    <a:pt x="572" y="2771"/>
                  </a:lnTo>
                  <a:lnTo>
                    <a:pt x="572" y="1276"/>
                  </a:lnTo>
                  <a:lnTo>
                    <a:pt x="6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9" name="Google Shape;1649;p51"/>
            <p:cNvSpPr/>
            <p:nvPr/>
          </p:nvSpPr>
          <p:spPr>
            <a:xfrm>
              <a:off x="2109825" y="2426950"/>
              <a:ext cx="38525" cy="548775"/>
            </a:xfrm>
            <a:custGeom>
              <a:avLst/>
              <a:gdLst/>
              <a:ahLst/>
              <a:cxnLst/>
              <a:rect l="l" t="t" r="r" b="b"/>
              <a:pathLst>
                <a:path w="1541" h="21951" extrusionOk="0">
                  <a:moveTo>
                    <a:pt x="924" y="1"/>
                  </a:moveTo>
                  <a:lnTo>
                    <a:pt x="616" y="5543"/>
                  </a:lnTo>
                  <a:lnTo>
                    <a:pt x="353" y="11350"/>
                  </a:lnTo>
                  <a:lnTo>
                    <a:pt x="133" y="16980"/>
                  </a:lnTo>
                  <a:lnTo>
                    <a:pt x="1" y="21951"/>
                  </a:lnTo>
                  <a:lnTo>
                    <a:pt x="572" y="21951"/>
                  </a:lnTo>
                  <a:lnTo>
                    <a:pt x="748" y="16980"/>
                  </a:lnTo>
                  <a:lnTo>
                    <a:pt x="924" y="11394"/>
                  </a:lnTo>
                  <a:lnTo>
                    <a:pt x="1232" y="5543"/>
                  </a:lnTo>
                  <a:lnTo>
                    <a:pt x="1540" y="44"/>
                  </a:lnTo>
                  <a:lnTo>
                    <a:pt x="92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0" name="Google Shape;1650;p51"/>
            <p:cNvSpPr/>
            <p:nvPr/>
          </p:nvSpPr>
          <p:spPr>
            <a:xfrm>
              <a:off x="2190100" y="2425850"/>
              <a:ext cx="53925" cy="479500"/>
            </a:xfrm>
            <a:custGeom>
              <a:avLst/>
              <a:gdLst/>
              <a:ahLst/>
              <a:cxnLst/>
              <a:rect l="l" t="t" r="r" b="b"/>
              <a:pathLst>
                <a:path w="2157" h="19180" extrusionOk="0">
                  <a:moveTo>
                    <a:pt x="1584" y="1"/>
                  </a:moveTo>
                  <a:lnTo>
                    <a:pt x="1320" y="1012"/>
                  </a:lnTo>
                  <a:lnTo>
                    <a:pt x="1100" y="2068"/>
                  </a:lnTo>
                  <a:lnTo>
                    <a:pt x="925" y="3124"/>
                  </a:lnTo>
                  <a:lnTo>
                    <a:pt x="749" y="4179"/>
                  </a:lnTo>
                  <a:lnTo>
                    <a:pt x="485" y="6335"/>
                  </a:lnTo>
                  <a:lnTo>
                    <a:pt x="309" y="8490"/>
                  </a:lnTo>
                  <a:lnTo>
                    <a:pt x="177" y="10646"/>
                  </a:lnTo>
                  <a:lnTo>
                    <a:pt x="89" y="12845"/>
                  </a:lnTo>
                  <a:lnTo>
                    <a:pt x="1" y="17156"/>
                  </a:lnTo>
                  <a:lnTo>
                    <a:pt x="1" y="19180"/>
                  </a:lnTo>
                  <a:lnTo>
                    <a:pt x="573" y="19180"/>
                  </a:lnTo>
                  <a:lnTo>
                    <a:pt x="617" y="17156"/>
                  </a:lnTo>
                  <a:lnTo>
                    <a:pt x="705" y="12889"/>
                  </a:lnTo>
                  <a:lnTo>
                    <a:pt x="793" y="10734"/>
                  </a:lnTo>
                  <a:lnTo>
                    <a:pt x="881" y="8578"/>
                  </a:lnTo>
                  <a:lnTo>
                    <a:pt x="1100" y="6423"/>
                  </a:lnTo>
                  <a:lnTo>
                    <a:pt x="1320" y="4311"/>
                  </a:lnTo>
                  <a:lnTo>
                    <a:pt x="1496" y="3256"/>
                  </a:lnTo>
                  <a:lnTo>
                    <a:pt x="1716" y="2200"/>
                  </a:lnTo>
                  <a:lnTo>
                    <a:pt x="1892" y="1144"/>
                  </a:lnTo>
                  <a:lnTo>
                    <a:pt x="2156" y="132"/>
                  </a:lnTo>
                  <a:lnTo>
                    <a:pt x="158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1" name="Google Shape;1651;p51"/>
            <p:cNvSpPr/>
            <p:nvPr/>
          </p:nvSpPr>
          <p:spPr>
            <a:xfrm>
              <a:off x="2250600" y="2500625"/>
              <a:ext cx="25300" cy="411325"/>
            </a:xfrm>
            <a:custGeom>
              <a:avLst/>
              <a:gdLst/>
              <a:ahLst/>
              <a:cxnLst/>
              <a:rect l="l" t="t" r="r" b="b"/>
              <a:pathLst>
                <a:path w="1012" h="16453" extrusionOk="0">
                  <a:moveTo>
                    <a:pt x="396" y="1"/>
                  </a:moveTo>
                  <a:lnTo>
                    <a:pt x="396" y="3564"/>
                  </a:lnTo>
                  <a:lnTo>
                    <a:pt x="352" y="7787"/>
                  </a:lnTo>
                  <a:lnTo>
                    <a:pt x="220" y="12186"/>
                  </a:lnTo>
                  <a:lnTo>
                    <a:pt x="132" y="14341"/>
                  </a:lnTo>
                  <a:lnTo>
                    <a:pt x="0" y="16408"/>
                  </a:lnTo>
                  <a:lnTo>
                    <a:pt x="616" y="16452"/>
                  </a:lnTo>
                  <a:lnTo>
                    <a:pt x="748" y="14385"/>
                  </a:lnTo>
                  <a:lnTo>
                    <a:pt x="836" y="12230"/>
                  </a:lnTo>
                  <a:lnTo>
                    <a:pt x="968" y="7787"/>
                  </a:lnTo>
                  <a:lnTo>
                    <a:pt x="1012" y="3564"/>
                  </a:lnTo>
                  <a:lnTo>
                    <a:pt x="101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2" name="Google Shape;1652;p51"/>
            <p:cNvSpPr/>
            <p:nvPr/>
          </p:nvSpPr>
          <p:spPr>
            <a:xfrm>
              <a:off x="1414800" y="2867925"/>
              <a:ext cx="28625" cy="457525"/>
            </a:xfrm>
            <a:custGeom>
              <a:avLst/>
              <a:gdLst/>
              <a:ahLst/>
              <a:cxnLst/>
              <a:rect l="l" t="t" r="r" b="b"/>
              <a:pathLst>
                <a:path w="1145" h="18301" extrusionOk="0">
                  <a:moveTo>
                    <a:pt x="573" y="1"/>
                  </a:moveTo>
                  <a:lnTo>
                    <a:pt x="397" y="1189"/>
                  </a:lnTo>
                  <a:lnTo>
                    <a:pt x="265" y="2376"/>
                  </a:lnTo>
                  <a:lnTo>
                    <a:pt x="177" y="3608"/>
                  </a:lnTo>
                  <a:lnTo>
                    <a:pt x="133" y="4928"/>
                  </a:lnTo>
                  <a:lnTo>
                    <a:pt x="89" y="7567"/>
                  </a:lnTo>
                  <a:lnTo>
                    <a:pt x="133" y="10206"/>
                  </a:lnTo>
                  <a:lnTo>
                    <a:pt x="177" y="12274"/>
                  </a:lnTo>
                  <a:lnTo>
                    <a:pt x="177" y="14341"/>
                  </a:lnTo>
                  <a:lnTo>
                    <a:pt x="133" y="16365"/>
                  </a:lnTo>
                  <a:lnTo>
                    <a:pt x="89" y="17332"/>
                  </a:lnTo>
                  <a:lnTo>
                    <a:pt x="1" y="18256"/>
                  </a:lnTo>
                  <a:lnTo>
                    <a:pt x="617" y="18300"/>
                  </a:lnTo>
                  <a:lnTo>
                    <a:pt x="661" y="17376"/>
                  </a:lnTo>
                  <a:lnTo>
                    <a:pt x="749" y="16409"/>
                  </a:lnTo>
                  <a:lnTo>
                    <a:pt x="793" y="14385"/>
                  </a:lnTo>
                  <a:lnTo>
                    <a:pt x="793" y="12274"/>
                  </a:lnTo>
                  <a:lnTo>
                    <a:pt x="749" y="10206"/>
                  </a:lnTo>
                  <a:lnTo>
                    <a:pt x="705" y="7567"/>
                  </a:lnTo>
                  <a:lnTo>
                    <a:pt x="705" y="4928"/>
                  </a:lnTo>
                  <a:lnTo>
                    <a:pt x="749" y="3696"/>
                  </a:lnTo>
                  <a:lnTo>
                    <a:pt x="837" y="2464"/>
                  </a:lnTo>
                  <a:lnTo>
                    <a:pt x="969" y="1277"/>
                  </a:lnTo>
                  <a:lnTo>
                    <a:pt x="1145" y="133"/>
                  </a:lnTo>
                  <a:lnTo>
                    <a:pt x="57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3" name="Google Shape;1653;p51"/>
            <p:cNvSpPr/>
            <p:nvPr/>
          </p:nvSpPr>
          <p:spPr>
            <a:xfrm>
              <a:off x="1498375" y="2884425"/>
              <a:ext cx="44025" cy="439925"/>
            </a:xfrm>
            <a:custGeom>
              <a:avLst/>
              <a:gdLst/>
              <a:ahLst/>
              <a:cxnLst/>
              <a:rect l="l" t="t" r="r" b="b"/>
              <a:pathLst>
                <a:path w="1761" h="17597" extrusionOk="0">
                  <a:moveTo>
                    <a:pt x="1145" y="1"/>
                  </a:moveTo>
                  <a:lnTo>
                    <a:pt x="969" y="1056"/>
                  </a:lnTo>
                  <a:lnTo>
                    <a:pt x="837" y="2200"/>
                  </a:lnTo>
                  <a:lnTo>
                    <a:pt x="705" y="3432"/>
                  </a:lnTo>
                  <a:lnTo>
                    <a:pt x="617" y="4751"/>
                  </a:lnTo>
                  <a:lnTo>
                    <a:pt x="485" y="7567"/>
                  </a:lnTo>
                  <a:lnTo>
                    <a:pt x="397" y="10426"/>
                  </a:lnTo>
                  <a:lnTo>
                    <a:pt x="265" y="14297"/>
                  </a:lnTo>
                  <a:lnTo>
                    <a:pt x="133" y="16013"/>
                  </a:lnTo>
                  <a:lnTo>
                    <a:pt x="1" y="17508"/>
                  </a:lnTo>
                  <a:lnTo>
                    <a:pt x="617" y="17596"/>
                  </a:lnTo>
                  <a:lnTo>
                    <a:pt x="749" y="16057"/>
                  </a:lnTo>
                  <a:lnTo>
                    <a:pt x="837" y="14297"/>
                  </a:lnTo>
                  <a:lnTo>
                    <a:pt x="969" y="10470"/>
                  </a:lnTo>
                  <a:lnTo>
                    <a:pt x="1057" y="7611"/>
                  </a:lnTo>
                  <a:lnTo>
                    <a:pt x="1189" y="4839"/>
                  </a:lnTo>
                  <a:lnTo>
                    <a:pt x="1321" y="3520"/>
                  </a:lnTo>
                  <a:lnTo>
                    <a:pt x="1409" y="2288"/>
                  </a:lnTo>
                  <a:lnTo>
                    <a:pt x="1541" y="1144"/>
                  </a:lnTo>
                  <a:lnTo>
                    <a:pt x="1760" y="133"/>
                  </a:lnTo>
                  <a:lnTo>
                    <a:pt x="114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4" name="Google Shape;1654;p51"/>
            <p:cNvSpPr/>
            <p:nvPr/>
          </p:nvSpPr>
          <p:spPr>
            <a:xfrm>
              <a:off x="1445600" y="2885525"/>
              <a:ext cx="26425" cy="437725"/>
            </a:xfrm>
            <a:custGeom>
              <a:avLst/>
              <a:gdLst/>
              <a:ahLst/>
              <a:cxnLst/>
              <a:rect l="l" t="t" r="r" b="b"/>
              <a:pathLst>
                <a:path w="1057" h="17509" extrusionOk="0">
                  <a:moveTo>
                    <a:pt x="440" y="1"/>
                  </a:moveTo>
                  <a:lnTo>
                    <a:pt x="352" y="1056"/>
                  </a:lnTo>
                  <a:lnTo>
                    <a:pt x="264" y="2288"/>
                  </a:lnTo>
                  <a:lnTo>
                    <a:pt x="132" y="5235"/>
                  </a:lnTo>
                  <a:lnTo>
                    <a:pt x="88" y="8447"/>
                  </a:lnTo>
                  <a:lnTo>
                    <a:pt x="88" y="11746"/>
                  </a:lnTo>
                  <a:lnTo>
                    <a:pt x="44" y="14913"/>
                  </a:lnTo>
                  <a:lnTo>
                    <a:pt x="0" y="17508"/>
                  </a:lnTo>
                  <a:lnTo>
                    <a:pt x="572" y="17508"/>
                  </a:lnTo>
                  <a:lnTo>
                    <a:pt x="660" y="14957"/>
                  </a:lnTo>
                  <a:lnTo>
                    <a:pt x="660" y="11746"/>
                  </a:lnTo>
                  <a:lnTo>
                    <a:pt x="704" y="8490"/>
                  </a:lnTo>
                  <a:lnTo>
                    <a:pt x="748" y="5235"/>
                  </a:lnTo>
                  <a:lnTo>
                    <a:pt x="836" y="2376"/>
                  </a:lnTo>
                  <a:lnTo>
                    <a:pt x="924" y="1100"/>
                  </a:lnTo>
                  <a:lnTo>
                    <a:pt x="1056" y="89"/>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51"/>
            <p:cNvSpPr/>
            <p:nvPr/>
          </p:nvSpPr>
          <p:spPr>
            <a:xfrm>
              <a:off x="1601750" y="2852550"/>
              <a:ext cx="42925" cy="472900"/>
            </a:xfrm>
            <a:custGeom>
              <a:avLst/>
              <a:gdLst/>
              <a:ahLst/>
              <a:cxnLst/>
              <a:rect l="l" t="t" r="r" b="b"/>
              <a:pathLst>
                <a:path w="1717" h="18916" extrusionOk="0">
                  <a:moveTo>
                    <a:pt x="1101" y="0"/>
                  </a:moveTo>
                  <a:lnTo>
                    <a:pt x="881" y="2463"/>
                  </a:lnTo>
                  <a:lnTo>
                    <a:pt x="661" y="5147"/>
                  </a:lnTo>
                  <a:lnTo>
                    <a:pt x="485" y="7962"/>
                  </a:lnTo>
                  <a:lnTo>
                    <a:pt x="309" y="10689"/>
                  </a:lnTo>
                  <a:lnTo>
                    <a:pt x="89" y="15616"/>
                  </a:lnTo>
                  <a:lnTo>
                    <a:pt x="1" y="18915"/>
                  </a:lnTo>
                  <a:lnTo>
                    <a:pt x="573" y="18915"/>
                  </a:lnTo>
                  <a:lnTo>
                    <a:pt x="705" y="15616"/>
                  </a:lnTo>
                  <a:lnTo>
                    <a:pt x="925" y="10733"/>
                  </a:lnTo>
                  <a:lnTo>
                    <a:pt x="1057" y="8006"/>
                  </a:lnTo>
                  <a:lnTo>
                    <a:pt x="1277" y="5235"/>
                  </a:lnTo>
                  <a:lnTo>
                    <a:pt x="1453" y="2551"/>
                  </a:lnTo>
                  <a:lnTo>
                    <a:pt x="1716" y="44"/>
                  </a:lnTo>
                  <a:lnTo>
                    <a:pt x="110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6" name="Google Shape;1656;p51"/>
            <p:cNvSpPr/>
            <p:nvPr/>
          </p:nvSpPr>
          <p:spPr>
            <a:xfrm>
              <a:off x="1524775" y="2986700"/>
              <a:ext cx="30825" cy="336550"/>
            </a:xfrm>
            <a:custGeom>
              <a:avLst/>
              <a:gdLst/>
              <a:ahLst/>
              <a:cxnLst/>
              <a:rect l="l" t="t" r="r" b="b"/>
              <a:pathLst>
                <a:path w="1233" h="13462" extrusionOk="0">
                  <a:moveTo>
                    <a:pt x="617" y="1"/>
                  </a:moveTo>
                  <a:lnTo>
                    <a:pt x="397" y="1672"/>
                  </a:lnTo>
                  <a:lnTo>
                    <a:pt x="221" y="3344"/>
                  </a:lnTo>
                  <a:lnTo>
                    <a:pt x="89" y="5059"/>
                  </a:lnTo>
                  <a:lnTo>
                    <a:pt x="1" y="6731"/>
                  </a:lnTo>
                  <a:lnTo>
                    <a:pt x="1" y="8402"/>
                  </a:lnTo>
                  <a:lnTo>
                    <a:pt x="1" y="10118"/>
                  </a:lnTo>
                  <a:lnTo>
                    <a:pt x="45" y="11790"/>
                  </a:lnTo>
                  <a:lnTo>
                    <a:pt x="177" y="13461"/>
                  </a:lnTo>
                  <a:lnTo>
                    <a:pt x="748" y="13417"/>
                  </a:lnTo>
                  <a:lnTo>
                    <a:pt x="661" y="11746"/>
                  </a:lnTo>
                  <a:lnTo>
                    <a:pt x="617" y="10074"/>
                  </a:lnTo>
                  <a:lnTo>
                    <a:pt x="573" y="8402"/>
                  </a:lnTo>
                  <a:lnTo>
                    <a:pt x="617" y="6731"/>
                  </a:lnTo>
                  <a:lnTo>
                    <a:pt x="704" y="5059"/>
                  </a:lnTo>
                  <a:lnTo>
                    <a:pt x="836" y="3432"/>
                  </a:lnTo>
                  <a:lnTo>
                    <a:pt x="1012" y="1760"/>
                  </a:lnTo>
                  <a:lnTo>
                    <a:pt x="1232" y="89"/>
                  </a:lnTo>
                  <a:lnTo>
                    <a:pt x="61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7" name="Google Shape;1657;p51"/>
            <p:cNvSpPr/>
            <p:nvPr/>
          </p:nvSpPr>
          <p:spPr>
            <a:xfrm>
              <a:off x="1653450" y="2893225"/>
              <a:ext cx="30825" cy="432225"/>
            </a:xfrm>
            <a:custGeom>
              <a:avLst/>
              <a:gdLst/>
              <a:ahLst/>
              <a:cxnLst/>
              <a:rect l="l" t="t" r="r" b="b"/>
              <a:pathLst>
                <a:path w="1233" h="17289" extrusionOk="0">
                  <a:moveTo>
                    <a:pt x="616" y="1"/>
                  </a:moveTo>
                  <a:lnTo>
                    <a:pt x="352" y="2156"/>
                  </a:lnTo>
                  <a:lnTo>
                    <a:pt x="176" y="4312"/>
                  </a:lnTo>
                  <a:lnTo>
                    <a:pt x="44" y="6511"/>
                  </a:lnTo>
                  <a:lnTo>
                    <a:pt x="0" y="8666"/>
                  </a:lnTo>
                  <a:lnTo>
                    <a:pt x="0" y="10822"/>
                  </a:lnTo>
                  <a:lnTo>
                    <a:pt x="44" y="12977"/>
                  </a:lnTo>
                  <a:lnTo>
                    <a:pt x="220" y="15133"/>
                  </a:lnTo>
                  <a:lnTo>
                    <a:pt x="396" y="17288"/>
                  </a:lnTo>
                  <a:lnTo>
                    <a:pt x="1012" y="17244"/>
                  </a:lnTo>
                  <a:lnTo>
                    <a:pt x="792" y="15089"/>
                  </a:lnTo>
                  <a:lnTo>
                    <a:pt x="660" y="12977"/>
                  </a:lnTo>
                  <a:lnTo>
                    <a:pt x="572" y="10822"/>
                  </a:lnTo>
                  <a:lnTo>
                    <a:pt x="572" y="8666"/>
                  </a:lnTo>
                  <a:lnTo>
                    <a:pt x="660" y="6511"/>
                  </a:lnTo>
                  <a:lnTo>
                    <a:pt x="792" y="4355"/>
                  </a:lnTo>
                  <a:lnTo>
                    <a:pt x="968" y="2244"/>
                  </a:lnTo>
                  <a:lnTo>
                    <a:pt x="1232" y="89"/>
                  </a:lnTo>
                  <a:lnTo>
                    <a:pt x="61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8" name="Google Shape;1658;p51"/>
            <p:cNvSpPr/>
            <p:nvPr/>
          </p:nvSpPr>
          <p:spPr>
            <a:xfrm>
              <a:off x="1734825" y="2848150"/>
              <a:ext cx="28625" cy="478400"/>
            </a:xfrm>
            <a:custGeom>
              <a:avLst/>
              <a:gdLst/>
              <a:ahLst/>
              <a:cxnLst/>
              <a:rect l="l" t="t" r="r" b="b"/>
              <a:pathLst>
                <a:path w="1145" h="19136" extrusionOk="0">
                  <a:moveTo>
                    <a:pt x="220" y="0"/>
                  </a:moveTo>
                  <a:lnTo>
                    <a:pt x="88" y="2024"/>
                  </a:lnTo>
                  <a:lnTo>
                    <a:pt x="0" y="4355"/>
                  </a:lnTo>
                  <a:lnTo>
                    <a:pt x="0" y="6906"/>
                  </a:lnTo>
                  <a:lnTo>
                    <a:pt x="0" y="9590"/>
                  </a:lnTo>
                  <a:lnTo>
                    <a:pt x="88" y="12229"/>
                  </a:lnTo>
                  <a:lnTo>
                    <a:pt x="176" y="14780"/>
                  </a:lnTo>
                  <a:lnTo>
                    <a:pt x="352" y="17112"/>
                  </a:lnTo>
                  <a:lnTo>
                    <a:pt x="528" y="19135"/>
                  </a:lnTo>
                  <a:lnTo>
                    <a:pt x="1144" y="19047"/>
                  </a:lnTo>
                  <a:lnTo>
                    <a:pt x="968" y="17068"/>
                  </a:lnTo>
                  <a:lnTo>
                    <a:pt x="792" y="14736"/>
                  </a:lnTo>
                  <a:lnTo>
                    <a:pt x="660" y="12185"/>
                  </a:lnTo>
                  <a:lnTo>
                    <a:pt x="616" y="9546"/>
                  </a:lnTo>
                  <a:lnTo>
                    <a:pt x="572" y="6906"/>
                  </a:lnTo>
                  <a:lnTo>
                    <a:pt x="616" y="4399"/>
                  </a:lnTo>
                  <a:lnTo>
                    <a:pt x="660" y="2068"/>
                  </a:lnTo>
                  <a:lnTo>
                    <a:pt x="792" y="44"/>
                  </a:lnTo>
                  <a:lnTo>
                    <a:pt x="22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9" name="Google Shape;1659;p51"/>
            <p:cNvSpPr/>
            <p:nvPr/>
          </p:nvSpPr>
          <p:spPr>
            <a:xfrm>
              <a:off x="1782125" y="2877825"/>
              <a:ext cx="29700" cy="447625"/>
            </a:xfrm>
            <a:custGeom>
              <a:avLst/>
              <a:gdLst/>
              <a:ahLst/>
              <a:cxnLst/>
              <a:rect l="l" t="t" r="r" b="b"/>
              <a:pathLst>
                <a:path w="1188" h="17905" extrusionOk="0">
                  <a:moveTo>
                    <a:pt x="88" y="1"/>
                  </a:moveTo>
                  <a:lnTo>
                    <a:pt x="44" y="1760"/>
                  </a:lnTo>
                  <a:lnTo>
                    <a:pt x="0" y="3960"/>
                  </a:lnTo>
                  <a:lnTo>
                    <a:pt x="0" y="6379"/>
                  </a:lnTo>
                  <a:lnTo>
                    <a:pt x="88" y="8974"/>
                  </a:lnTo>
                  <a:lnTo>
                    <a:pt x="132" y="11526"/>
                  </a:lnTo>
                  <a:lnTo>
                    <a:pt x="264" y="13989"/>
                  </a:lnTo>
                  <a:lnTo>
                    <a:pt x="396" y="16145"/>
                  </a:lnTo>
                  <a:lnTo>
                    <a:pt x="572" y="17904"/>
                  </a:lnTo>
                  <a:lnTo>
                    <a:pt x="1188" y="17860"/>
                  </a:lnTo>
                  <a:lnTo>
                    <a:pt x="1012" y="16101"/>
                  </a:lnTo>
                  <a:lnTo>
                    <a:pt x="880" y="13945"/>
                  </a:lnTo>
                  <a:lnTo>
                    <a:pt x="748" y="11526"/>
                  </a:lnTo>
                  <a:lnTo>
                    <a:pt x="660" y="8930"/>
                  </a:lnTo>
                  <a:lnTo>
                    <a:pt x="616" y="6379"/>
                  </a:lnTo>
                  <a:lnTo>
                    <a:pt x="616" y="3960"/>
                  </a:lnTo>
                  <a:lnTo>
                    <a:pt x="616" y="1804"/>
                  </a:lnTo>
                  <a:lnTo>
                    <a:pt x="704" y="45"/>
                  </a:lnTo>
                  <a:lnTo>
                    <a:pt x="8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0" name="Google Shape;1660;p51"/>
            <p:cNvSpPr/>
            <p:nvPr/>
          </p:nvSpPr>
          <p:spPr>
            <a:xfrm>
              <a:off x="1836000" y="2875625"/>
              <a:ext cx="22025" cy="423425"/>
            </a:xfrm>
            <a:custGeom>
              <a:avLst/>
              <a:gdLst/>
              <a:ahLst/>
              <a:cxnLst/>
              <a:rect l="l" t="t" r="r" b="b"/>
              <a:pathLst>
                <a:path w="881" h="16937" extrusionOk="0">
                  <a:moveTo>
                    <a:pt x="308" y="1"/>
                  </a:moveTo>
                  <a:lnTo>
                    <a:pt x="132" y="1364"/>
                  </a:lnTo>
                  <a:lnTo>
                    <a:pt x="44" y="2772"/>
                  </a:lnTo>
                  <a:lnTo>
                    <a:pt x="0" y="4180"/>
                  </a:lnTo>
                  <a:lnTo>
                    <a:pt x="0" y="5631"/>
                  </a:lnTo>
                  <a:lnTo>
                    <a:pt x="44" y="8535"/>
                  </a:lnTo>
                  <a:lnTo>
                    <a:pt x="132" y="11438"/>
                  </a:lnTo>
                  <a:lnTo>
                    <a:pt x="264" y="14253"/>
                  </a:lnTo>
                  <a:lnTo>
                    <a:pt x="308" y="16936"/>
                  </a:lnTo>
                  <a:lnTo>
                    <a:pt x="880" y="16936"/>
                  </a:lnTo>
                  <a:lnTo>
                    <a:pt x="836" y="14253"/>
                  </a:lnTo>
                  <a:lnTo>
                    <a:pt x="748" y="11394"/>
                  </a:lnTo>
                  <a:lnTo>
                    <a:pt x="616" y="8535"/>
                  </a:lnTo>
                  <a:lnTo>
                    <a:pt x="572" y="5631"/>
                  </a:lnTo>
                  <a:lnTo>
                    <a:pt x="616" y="4224"/>
                  </a:lnTo>
                  <a:lnTo>
                    <a:pt x="660" y="2816"/>
                  </a:lnTo>
                  <a:lnTo>
                    <a:pt x="748" y="1408"/>
                  </a:lnTo>
                  <a:lnTo>
                    <a:pt x="880" y="45"/>
                  </a:lnTo>
                  <a:lnTo>
                    <a:pt x="30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1" name="Google Shape;1661;p51"/>
            <p:cNvSpPr/>
            <p:nvPr/>
          </p:nvSpPr>
          <p:spPr>
            <a:xfrm>
              <a:off x="1879975" y="2880025"/>
              <a:ext cx="19825" cy="324450"/>
            </a:xfrm>
            <a:custGeom>
              <a:avLst/>
              <a:gdLst/>
              <a:ahLst/>
              <a:cxnLst/>
              <a:rect l="l" t="t" r="r" b="b"/>
              <a:pathLst>
                <a:path w="793" h="12978" extrusionOk="0">
                  <a:moveTo>
                    <a:pt x="133" y="1"/>
                  </a:moveTo>
                  <a:lnTo>
                    <a:pt x="45" y="3388"/>
                  </a:lnTo>
                  <a:lnTo>
                    <a:pt x="1" y="6467"/>
                  </a:lnTo>
                  <a:lnTo>
                    <a:pt x="89" y="9590"/>
                  </a:lnTo>
                  <a:lnTo>
                    <a:pt x="221" y="12977"/>
                  </a:lnTo>
                  <a:lnTo>
                    <a:pt x="793" y="12933"/>
                  </a:lnTo>
                  <a:lnTo>
                    <a:pt x="661" y="9590"/>
                  </a:lnTo>
                  <a:lnTo>
                    <a:pt x="617" y="6467"/>
                  </a:lnTo>
                  <a:lnTo>
                    <a:pt x="617" y="3388"/>
                  </a:lnTo>
                  <a:lnTo>
                    <a:pt x="74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2" name="Google Shape;1662;p51"/>
            <p:cNvSpPr/>
            <p:nvPr/>
          </p:nvSpPr>
          <p:spPr>
            <a:xfrm>
              <a:off x="1852500" y="2558925"/>
              <a:ext cx="20925" cy="299125"/>
            </a:xfrm>
            <a:custGeom>
              <a:avLst/>
              <a:gdLst/>
              <a:ahLst/>
              <a:cxnLst/>
              <a:rect l="l" t="t" r="r" b="b"/>
              <a:pathLst>
                <a:path w="837" h="11965" extrusionOk="0">
                  <a:moveTo>
                    <a:pt x="220" y="0"/>
                  </a:moveTo>
                  <a:lnTo>
                    <a:pt x="88" y="2991"/>
                  </a:lnTo>
                  <a:lnTo>
                    <a:pt x="0" y="5983"/>
                  </a:lnTo>
                  <a:lnTo>
                    <a:pt x="44" y="8974"/>
                  </a:lnTo>
                  <a:lnTo>
                    <a:pt x="176" y="11965"/>
                  </a:lnTo>
                  <a:lnTo>
                    <a:pt x="792" y="11921"/>
                  </a:lnTo>
                  <a:lnTo>
                    <a:pt x="660" y="8974"/>
                  </a:lnTo>
                  <a:lnTo>
                    <a:pt x="616" y="5983"/>
                  </a:lnTo>
                  <a:lnTo>
                    <a:pt x="660" y="2991"/>
                  </a:lnTo>
                  <a:lnTo>
                    <a:pt x="836" y="44"/>
                  </a:lnTo>
                  <a:lnTo>
                    <a:pt x="22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3" name="Google Shape;1663;p51"/>
            <p:cNvSpPr/>
            <p:nvPr/>
          </p:nvSpPr>
          <p:spPr>
            <a:xfrm>
              <a:off x="1988850" y="2858025"/>
              <a:ext cx="20925" cy="466325"/>
            </a:xfrm>
            <a:custGeom>
              <a:avLst/>
              <a:gdLst/>
              <a:ahLst/>
              <a:cxnLst/>
              <a:rect l="l" t="t" r="r" b="b"/>
              <a:pathLst>
                <a:path w="837" h="18653" extrusionOk="0">
                  <a:moveTo>
                    <a:pt x="89" y="1"/>
                  </a:moveTo>
                  <a:lnTo>
                    <a:pt x="1" y="4664"/>
                  </a:lnTo>
                  <a:lnTo>
                    <a:pt x="1" y="9327"/>
                  </a:lnTo>
                  <a:lnTo>
                    <a:pt x="89" y="13989"/>
                  </a:lnTo>
                  <a:lnTo>
                    <a:pt x="221" y="18652"/>
                  </a:lnTo>
                  <a:lnTo>
                    <a:pt x="837" y="18608"/>
                  </a:lnTo>
                  <a:lnTo>
                    <a:pt x="705" y="13989"/>
                  </a:lnTo>
                  <a:lnTo>
                    <a:pt x="617" y="9327"/>
                  </a:lnTo>
                  <a:lnTo>
                    <a:pt x="617" y="4664"/>
                  </a:lnTo>
                  <a:lnTo>
                    <a:pt x="70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4" name="Google Shape;1664;p51"/>
            <p:cNvSpPr/>
            <p:nvPr/>
          </p:nvSpPr>
          <p:spPr>
            <a:xfrm>
              <a:off x="2071350" y="2767850"/>
              <a:ext cx="25300" cy="560900"/>
            </a:xfrm>
            <a:custGeom>
              <a:avLst/>
              <a:gdLst/>
              <a:ahLst/>
              <a:cxnLst/>
              <a:rect l="l" t="t" r="r" b="b"/>
              <a:pathLst>
                <a:path w="1012" h="22436" extrusionOk="0">
                  <a:moveTo>
                    <a:pt x="616" y="1"/>
                  </a:moveTo>
                  <a:lnTo>
                    <a:pt x="44" y="45"/>
                  </a:lnTo>
                  <a:lnTo>
                    <a:pt x="220" y="2552"/>
                  </a:lnTo>
                  <a:lnTo>
                    <a:pt x="308" y="5104"/>
                  </a:lnTo>
                  <a:lnTo>
                    <a:pt x="396" y="7743"/>
                  </a:lnTo>
                  <a:lnTo>
                    <a:pt x="396" y="10470"/>
                  </a:lnTo>
                  <a:lnTo>
                    <a:pt x="352" y="13285"/>
                  </a:lnTo>
                  <a:lnTo>
                    <a:pt x="308" y="16233"/>
                  </a:lnTo>
                  <a:lnTo>
                    <a:pt x="176" y="19268"/>
                  </a:lnTo>
                  <a:lnTo>
                    <a:pt x="0" y="22391"/>
                  </a:lnTo>
                  <a:lnTo>
                    <a:pt x="572" y="22435"/>
                  </a:lnTo>
                  <a:lnTo>
                    <a:pt x="748" y="19312"/>
                  </a:lnTo>
                  <a:lnTo>
                    <a:pt x="880" y="16233"/>
                  </a:lnTo>
                  <a:lnTo>
                    <a:pt x="968" y="13329"/>
                  </a:lnTo>
                  <a:lnTo>
                    <a:pt x="1012" y="10470"/>
                  </a:lnTo>
                  <a:lnTo>
                    <a:pt x="968" y="7743"/>
                  </a:lnTo>
                  <a:lnTo>
                    <a:pt x="924" y="5060"/>
                  </a:lnTo>
                  <a:lnTo>
                    <a:pt x="792" y="2508"/>
                  </a:lnTo>
                  <a:lnTo>
                    <a:pt x="61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5" name="Google Shape;1665;p51"/>
            <p:cNvSpPr/>
            <p:nvPr/>
          </p:nvSpPr>
          <p:spPr>
            <a:xfrm>
              <a:off x="2132925" y="2843750"/>
              <a:ext cx="30825" cy="485000"/>
            </a:xfrm>
            <a:custGeom>
              <a:avLst/>
              <a:gdLst/>
              <a:ahLst/>
              <a:cxnLst/>
              <a:rect l="l" t="t" r="r" b="b"/>
              <a:pathLst>
                <a:path w="1233" h="19400" extrusionOk="0">
                  <a:moveTo>
                    <a:pt x="660" y="0"/>
                  </a:moveTo>
                  <a:lnTo>
                    <a:pt x="484" y="1408"/>
                  </a:lnTo>
                  <a:lnTo>
                    <a:pt x="396" y="2903"/>
                  </a:lnTo>
                  <a:lnTo>
                    <a:pt x="308" y="4487"/>
                  </a:lnTo>
                  <a:lnTo>
                    <a:pt x="264" y="6115"/>
                  </a:lnTo>
                  <a:lnTo>
                    <a:pt x="176" y="9458"/>
                  </a:lnTo>
                  <a:lnTo>
                    <a:pt x="132" y="12845"/>
                  </a:lnTo>
                  <a:lnTo>
                    <a:pt x="88" y="16276"/>
                  </a:lnTo>
                  <a:lnTo>
                    <a:pt x="0" y="19355"/>
                  </a:lnTo>
                  <a:lnTo>
                    <a:pt x="616" y="19399"/>
                  </a:lnTo>
                  <a:lnTo>
                    <a:pt x="704" y="16276"/>
                  </a:lnTo>
                  <a:lnTo>
                    <a:pt x="748" y="12845"/>
                  </a:lnTo>
                  <a:lnTo>
                    <a:pt x="792" y="9458"/>
                  </a:lnTo>
                  <a:lnTo>
                    <a:pt x="836" y="6115"/>
                  </a:lnTo>
                  <a:lnTo>
                    <a:pt x="968" y="2947"/>
                  </a:lnTo>
                  <a:lnTo>
                    <a:pt x="1100" y="1496"/>
                  </a:lnTo>
                  <a:lnTo>
                    <a:pt x="1232" y="88"/>
                  </a:lnTo>
                  <a:lnTo>
                    <a:pt x="6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6" name="Google Shape;1666;p51"/>
            <p:cNvSpPr/>
            <p:nvPr/>
          </p:nvSpPr>
          <p:spPr>
            <a:xfrm>
              <a:off x="2215400" y="2793150"/>
              <a:ext cx="34125" cy="531200"/>
            </a:xfrm>
            <a:custGeom>
              <a:avLst/>
              <a:gdLst/>
              <a:ahLst/>
              <a:cxnLst/>
              <a:rect l="l" t="t" r="r" b="b"/>
              <a:pathLst>
                <a:path w="1365" h="21248" extrusionOk="0">
                  <a:moveTo>
                    <a:pt x="748" y="1"/>
                  </a:moveTo>
                  <a:lnTo>
                    <a:pt x="616" y="2552"/>
                  </a:lnTo>
                  <a:lnTo>
                    <a:pt x="484" y="5191"/>
                  </a:lnTo>
                  <a:lnTo>
                    <a:pt x="352" y="10602"/>
                  </a:lnTo>
                  <a:lnTo>
                    <a:pt x="264" y="16012"/>
                  </a:lnTo>
                  <a:lnTo>
                    <a:pt x="132" y="18652"/>
                  </a:lnTo>
                  <a:lnTo>
                    <a:pt x="1" y="21203"/>
                  </a:lnTo>
                  <a:lnTo>
                    <a:pt x="572" y="21247"/>
                  </a:lnTo>
                  <a:lnTo>
                    <a:pt x="748" y="18696"/>
                  </a:lnTo>
                  <a:lnTo>
                    <a:pt x="836" y="16056"/>
                  </a:lnTo>
                  <a:lnTo>
                    <a:pt x="968" y="10602"/>
                  </a:lnTo>
                  <a:lnTo>
                    <a:pt x="1100" y="5235"/>
                  </a:lnTo>
                  <a:lnTo>
                    <a:pt x="1188" y="2596"/>
                  </a:lnTo>
                  <a:lnTo>
                    <a:pt x="1364" y="45"/>
                  </a:lnTo>
                  <a:lnTo>
                    <a:pt x="74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7" name="Google Shape;1667;p51"/>
            <p:cNvSpPr/>
            <p:nvPr/>
          </p:nvSpPr>
          <p:spPr>
            <a:xfrm>
              <a:off x="2265975" y="2789850"/>
              <a:ext cx="24225" cy="538900"/>
            </a:xfrm>
            <a:custGeom>
              <a:avLst/>
              <a:gdLst/>
              <a:ahLst/>
              <a:cxnLst/>
              <a:rect l="l" t="t" r="r" b="b"/>
              <a:pathLst>
                <a:path w="969" h="21556" extrusionOk="0">
                  <a:moveTo>
                    <a:pt x="353" y="1"/>
                  </a:moveTo>
                  <a:lnTo>
                    <a:pt x="265" y="4751"/>
                  </a:lnTo>
                  <a:lnTo>
                    <a:pt x="221" y="9678"/>
                  </a:lnTo>
                  <a:lnTo>
                    <a:pt x="133" y="15749"/>
                  </a:lnTo>
                  <a:lnTo>
                    <a:pt x="89" y="18696"/>
                  </a:lnTo>
                  <a:lnTo>
                    <a:pt x="1" y="21511"/>
                  </a:lnTo>
                  <a:lnTo>
                    <a:pt x="617" y="21555"/>
                  </a:lnTo>
                  <a:lnTo>
                    <a:pt x="705" y="18740"/>
                  </a:lnTo>
                  <a:lnTo>
                    <a:pt x="749" y="15749"/>
                  </a:lnTo>
                  <a:lnTo>
                    <a:pt x="793" y="9678"/>
                  </a:lnTo>
                  <a:lnTo>
                    <a:pt x="881" y="4751"/>
                  </a:lnTo>
                  <a:lnTo>
                    <a:pt x="969" y="45"/>
                  </a:lnTo>
                  <a:lnTo>
                    <a:pt x="35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8" name="Google Shape;1668;p51"/>
            <p:cNvSpPr/>
            <p:nvPr/>
          </p:nvSpPr>
          <p:spPr>
            <a:xfrm>
              <a:off x="2312175" y="2811850"/>
              <a:ext cx="25325" cy="516900"/>
            </a:xfrm>
            <a:custGeom>
              <a:avLst/>
              <a:gdLst/>
              <a:ahLst/>
              <a:cxnLst/>
              <a:rect l="l" t="t" r="r" b="b"/>
              <a:pathLst>
                <a:path w="1013" h="20676" extrusionOk="0">
                  <a:moveTo>
                    <a:pt x="396" y="0"/>
                  </a:moveTo>
                  <a:lnTo>
                    <a:pt x="264" y="2772"/>
                  </a:lnTo>
                  <a:lnTo>
                    <a:pt x="176" y="6071"/>
                  </a:lnTo>
                  <a:lnTo>
                    <a:pt x="88" y="13109"/>
                  </a:lnTo>
                  <a:lnTo>
                    <a:pt x="88" y="17200"/>
                  </a:lnTo>
                  <a:lnTo>
                    <a:pt x="1" y="20675"/>
                  </a:lnTo>
                  <a:lnTo>
                    <a:pt x="616" y="20675"/>
                  </a:lnTo>
                  <a:lnTo>
                    <a:pt x="660" y="17200"/>
                  </a:lnTo>
                  <a:lnTo>
                    <a:pt x="704" y="13109"/>
                  </a:lnTo>
                  <a:lnTo>
                    <a:pt x="792" y="6071"/>
                  </a:lnTo>
                  <a:lnTo>
                    <a:pt x="880" y="2816"/>
                  </a:lnTo>
                  <a:lnTo>
                    <a:pt x="1012"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9" name="Google Shape;1669;p51"/>
            <p:cNvSpPr/>
            <p:nvPr/>
          </p:nvSpPr>
          <p:spPr>
            <a:xfrm>
              <a:off x="2292375" y="2426950"/>
              <a:ext cx="29725" cy="420125"/>
            </a:xfrm>
            <a:custGeom>
              <a:avLst/>
              <a:gdLst/>
              <a:ahLst/>
              <a:cxnLst/>
              <a:rect l="l" t="t" r="r" b="b"/>
              <a:pathLst>
                <a:path w="1189" h="16805" extrusionOk="0">
                  <a:moveTo>
                    <a:pt x="1100" y="1"/>
                  </a:moveTo>
                  <a:lnTo>
                    <a:pt x="529" y="44"/>
                  </a:lnTo>
                  <a:lnTo>
                    <a:pt x="573" y="1056"/>
                  </a:lnTo>
                  <a:lnTo>
                    <a:pt x="573" y="2244"/>
                  </a:lnTo>
                  <a:lnTo>
                    <a:pt x="529" y="5059"/>
                  </a:lnTo>
                  <a:lnTo>
                    <a:pt x="397" y="8182"/>
                  </a:lnTo>
                  <a:lnTo>
                    <a:pt x="221" y="11350"/>
                  </a:lnTo>
                  <a:lnTo>
                    <a:pt x="89" y="14385"/>
                  </a:lnTo>
                  <a:lnTo>
                    <a:pt x="1" y="16804"/>
                  </a:lnTo>
                  <a:lnTo>
                    <a:pt x="573" y="16804"/>
                  </a:lnTo>
                  <a:lnTo>
                    <a:pt x="661" y="14429"/>
                  </a:lnTo>
                  <a:lnTo>
                    <a:pt x="837" y="11394"/>
                  </a:lnTo>
                  <a:lnTo>
                    <a:pt x="1012" y="8182"/>
                  </a:lnTo>
                  <a:lnTo>
                    <a:pt x="1144" y="5059"/>
                  </a:lnTo>
                  <a:lnTo>
                    <a:pt x="1188" y="2244"/>
                  </a:lnTo>
                  <a:lnTo>
                    <a:pt x="1188" y="1012"/>
                  </a:lnTo>
                  <a:lnTo>
                    <a:pt x="110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0" name="Google Shape;1670;p51"/>
            <p:cNvSpPr/>
            <p:nvPr/>
          </p:nvSpPr>
          <p:spPr>
            <a:xfrm>
              <a:off x="2041650" y="2463250"/>
              <a:ext cx="28625" cy="447600"/>
            </a:xfrm>
            <a:custGeom>
              <a:avLst/>
              <a:gdLst/>
              <a:ahLst/>
              <a:cxnLst/>
              <a:rect l="l" t="t" r="r" b="b"/>
              <a:pathLst>
                <a:path w="1145" h="17904" extrusionOk="0">
                  <a:moveTo>
                    <a:pt x="88" y="0"/>
                  </a:moveTo>
                  <a:lnTo>
                    <a:pt x="0" y="1760"/>
                  </a:lnTo>
                  <a:lnTo>
                    <a:pt x="0" y="3959"/>
                  </a:lnTo>
                  <a:lnTo>
                    <a:pt x="0" y="6378"/>
                  </a:lnTo>
                  <a:lnTo>
                    <a:pt x="44" y="8974"/>
                  </a:lnTo>
                  <a:lnTo>
                    <a:pt x="132" y="11525"/>
                  </a:lnTo>
                  <a:lnTo>
                    <a:pt x="264" y="13988"/>
                  </a:lnTo>
                  <a:lnTo>
                    <a:pt x="396" y="16144"/>
                  </a:lnTo>
                  <a:lnTo>
                    <a:pt x="572" y="17903"/>
                  </a:lnTo>
                  <a:lnTo>
                    <a:pt x="1144" y="17859"/>
                  </a:lnTo>
                  <a:lnTo>
                    <a:pt x="1012" y="16100"/>
                  </a:lnTo>
                  <a:lnTo>
                    <a:pt x="836" y="13944"/>
                  </a:lnTo>
                  <a:lnTo>
                    <a:pt x="748" y="11481"/>
                  </a:lnTo>
                  <a:lnTo>
                    <a:pt x="660" y="8930"/>
                  </a:lnTo>
                  <a:lnTo>
                    <a:pt x="616" y="6378"/>
                  </a:lnTo>
                  <a:lnTo>
                    <a:pt x="572" y="3959"/>
                  </a:lnTo>
                  <a:lnTo>
                    <a:pt x="616" y="1804"/>
                  </a:lnTo>
                  <a:lnTo>
                    <a:pt x="704" y="44"/>
                  </a:lnTo>
                  <a:lnTo>
                    <a:pt x="8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71" name="Google Shape;1671;p51"/>
          <p:cNvGrpSpPr/>
          <p:nvPr/>
        </p:nvGrpSpPr>
        <p:grpSpPr>
          <a:xfrm>
            <a:off x="8167246" y="4188152"/>
            <a:ext cx="1592029" cy="1565595"/>
            <a:chOff x="2510125" y="3472775"/>
            <a:chExt cx="925975" cy="910600"/>
          </a:xfrm>
        </p:grpSpPr>
        <p:sp>
          <p:nvSpPr>
            <p:cNvPr id="1672" name="Google Shape;1672;p51"/>
            <p:cNvSpPr/>
            <p:nvPr/>
          </p:nvSpPr>
          <p:spPr>
            <a:xfrm>
              <a:off x="2521125" y="3482675"/>
              <a:ext cx="100100" cy="122100"/>
            </a:xfrm>
            <a:custGeom>
              <a:avLst/>
              <a:gdLst/>
              <a:ahLst/>
              <a:cxnLst/>
              <a:rect l="l" t="t" r="r" b="b"/>
              <a:pathLst>
                <a:path w="4004" h="4884" extrusionOk="0">
                  <a:moveTo>
                    <a:pt x="3607" y="0"/>
                  </a:moveTo>
                  <a:lnTo>
                    <a:pt x="3519" y="88"/>
                  </a:lnTo>
                  <a:lnTo>
                    <a:pt x="2552" y="1100"/>
                  </a:lnTo>
                  <a:lnTo>
                    <a:pt x="1628" y="2156"/>
                  </a:lnTo>
                  <a:lnTo>
                    <a:pt x="836" y="3256"/>
                  </a:lnTo>
                  <a:lnTo>
                    <a:pt x="44" y="4443"/>
                  </a:lnTo>
                  <a:lnTo>
                    <a:pt x="0" y="4531"/>
                  </a:lnTo>
                  <a:lnTo>
                    <a:pt x="44" y="4663"/>
                  </a:lnTo>
                  <a:lnTo>
                    <a:pt x="88" y="4751"/>
                  </a:lnTo>
                  <a:lnTo>
                    <a:pt x="176" y="4839"/>
                  </a:lnTo>
                  <a:lnTo>
                    <a:pt x="308" y="4883"/>
                  </a:lnTo>
                  <a:lnTo>
                    <a:pt x="484" y="4839"/>
                  </a:lnTo>
                  <a:lnTo>
                    <a:pt x="572" y="4751"/>
                  </a:lnTo>
                  <a:lnTo>
                    <a:pt x="1320" y="3608"/>
                  </a:lnTo>
                  <a:lnTo>
                    <a:pt x="2112" y="2508"/>
                  </a:lnTo>
                  <a:lnTo>
                    <a:pt x="2992" y="1496"/>
                  </a:lnTo>
                  <a:lnTo>
                    <a:pt x="3915" y="528"/>
                  </a:lnTo>
                  <a:lnTo>
                    <a:pt x="4003" y="396"/>
                  </a:lnTo>
                  <a:lnTo>
                    <a:pt x="4003" y="308"/>
                  </a:lnTo>
                  <a:lnTo>
                    <a:pt x="4003" y="176"/>
                  </a:lnTo>
                  <a:lnTo>
                    <a:pt x="3959" y="88"/>
                  </a:lnTo>
                  <a:lnTo>
                    <a:pt x="382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3" name="Google Shape;1673;p51"/>
            <p:cNvSpPr/>
            <p:nvPr/>
          </p:nvSpPr>
          <p:spPr>
            <a:xfrm>
              <a:off x="2605800" y="3491475"/>
              <a:ext cx="100100" cy="117700"/>
            </a:xfrm>
            <a:custGeom>
              <a:avLst/>
              <a:gdLst/>
              <a:ahLst/>
              <a:cxnLst/>
              <a:rect l="l" t="t" r="r" b="b"/>
              <a:pathLst>
                <a:path w="4004" h="4708" extrusionOk="0">
                  <a:moveTo>
                    <a:pt x="3564" y="0"/>
                  </a:moveTo>
                  <a:lnTo>
                    <a:pt x="3476" y="88"/>
                  </a:lnTo>
                  <a:lnTo>
                    <a:pt x="44" y="4179"/>
                  </a:lnTo>
                  <a:lnTo>
                    <a:pt x="0" y="4311"/>
                  </a:lnTo>
                  <a:lnTo>
                    <a:pt x="0" y="4399"/>
                  </a:lnTo>
                  <a:lnTo>
                    <a:pt x="44" y="4531"/>
                  </a:lnTo>
                  <a:lnTo>
                    <a:pt x="88" y="4619"/>
                  </a:lnTo>
                  <a:lnTo>
                    <a:pt x="176" y="4663"/>
                  </a:lnTo>
                  <a:lnTo>
                    <a:pt x="308" y="4707"/>
                  </a:lnTo>
                  <a:lnTo>
                    <a:pt x="396" y="4663"/>
                  </a:lnTo>
                  <a:lnTo>
                    <a:pt x="528" y="4575"/>
                  </a:lnTo>
                  <a:lnTo>
                    <a:pt x="3915" y="484"/>
                  </a:lnTo>
                  <a:lnTo>
                    <a:pt x="3959" y="352"/>
                  </a:lnTo>
                  <a:lnTo>
                    <a:pt x="4003" y="264"/>
                  </a:lnTo>
                  <a:lnTo>
                    <a:pt x="3959" y="132"/>
                  </a:lnTo>
                  <a:lnTo>
                    <a:pt x="3871" y="44"/>
                  </a:lnTo>
                  <a:lnTo>
                    <a:pt x="378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4" name="Google Shape;1674;p51"/>
            <p:cNvSpPr/>
            <p:nvPr/>
          </p:nvSpPr>
          <p:spPr>
            <a:xfrm>
              <a:off x="2697075" y="3474975"/>
              <a:ext cx="117700" cy="126500"/>
            </a:xfrm>
            <a:custGeom>
              <a:avLst/>
              <a:gdLst/>
              <a:ahLst/>
              <a:cxnLst/>
              <a:rect l="l" t="t" r="r" b="b"/>
              <a:pathLst>
                <a:path w="4708" h="5060" extrusionOk="0">
                  <a:moveTo>
                    <a:pt x="4399" y="1"/>
                  </a:moveTo>
                  <a:lnTo>
                    <a:pt x="4267" y="45"/>
                  </a:lnTo>
                  <a:lnTo>
                    <a:pt x="4179" y="133"/>
                  </a:lnTo>
                  <a:lnTo>
                    <a:pt x="45" y="4575"/>
                  </a:lnTo>
                  <a:lnTo>
                    <a:pt x="1" y="4663"/>
                  </a:lnTo>
                  <a:lnTo>
                    <a:pt x="1" y="4795"/>
                  </a:lnTo>
                  <a:lnTo>
                    <a:pt x="1" y="4883"/>
                  </a:lnTo>
                  <a:lnTo>
                    <a:pt x="89" y="4971"/>
                  </a:lnTo>
                  <a:lnTo>
                    <a:pt x="176" y="5059"/>
                  </a:lnTo>
                  <a:lnTo>
                    <a:pt x="396" y="5059"/>
                  </a:lnTo>
                  <a:lnTo>
                    <a:pt x="484" y="4971"/>
                  </a:lnTo>
                  <a:lnTo>
                    <a:pt x="4619" y="528"/>
                  </a:lnTo>
                  <a:lnTo>
                    <a:pt x="4707" y="396"/>
                  </a:lnTo>
                  <a:lnTo>
                    <a:pt x="4707" y="308"/>
                  </a:lnTo>
                  <a:lnTo>
                    <a:pt x="4663" y="177"/>
                  </a:lnTo>
                  <a:lnTo>
                    <a:pt x="4619" y="89"/>
                  </a:lnTo>
                  <a:lnTo>
                    <a:pt x="4487" y="45"/>
                  </a:lnTo>
                  <a:lnTo>
                    <a:pt x="439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5" name="Google Shape;1675;p51"/>
            <p:cNvSpPr/>
            <p:nvPr/>
          </p:nvSpPr>
          <p:spPr>
            <a:xfrm>
              <a:off x="2774050" y="3489275"/>
              <a:ext cx="122100" cy="127600"/>
            </a:xfrm>
            <a:custGeom>
              <a:avLst/>
              <a:gdLst/>
              <a:ahLst/>
              <a:cxnLst/>
              <a:rect l="l" t="t" r="r" b="b"/>
              <a:pathLst>
                <a:path w="4884" h="5104" extrusionOk="0">
                  <a:moveTo>
                    <a:pt x="4576" y="0"/>
                  </a:moveTo>
                  <a:lnTo>
                    <a:pt x="4444" y="44"/>
                  </a:lnTo>
                  <a:lnTo>
                    <a:pt x="4356" y="88"/>
                  </a:lnTo>
                  <a:lnTo>
                    <a:pt x="3344" y="1276"/>
                  </a:lnTo>
                  <a:lnTo>
                    <a:pt x="2288" y="2376"/>
                  </a:lnTo>
                  <a:lnTo>
                    <a:pt x="1188" y="3475"/>
                  </a:lnTo>
                  <a:lnTo>
                    <a:pt x="89" y="4575"/>
                  </a:lnTo>
                  <a:lnTo>
                    <a:pt x="1" y="4663"/>
                  </a:lnTo>
                  <a:lnTo>
                    <a:pt x="1" y="4795"/>
                  </a:lnTo>
                  <a:lnTo>
                    <a:pt x="1" y="4883"/>
                  </a:lnTo>
                  <a:lnTo>
                    <a:pt x="89" y="5015"/>
                  </a:lnTo>
                  <a:lnTo>
                    <a:pt x="177" y="5059"/>
                  </a:lnTo>
                  <a:lnTo>
                    <a:pt x="309" y="5103"/>
                  </a:lnTo>
                  <a:lnTo>
                    <a:pt x="397" y="5059"/>
                  </a:lnTo>
                  <a:lnTo>
                    <a:pt x="485" y="5015"/>
                  </a:lnTo>
                  <a:lnTo>
                    <a:pt x="1628" y="3915"/>
                  </a:lnTo>
                  <a:lnTo>
                    <a:pt x="2728" y="2816"/>
                  </a:lnTo>
                  <a:lnTo>
                    <a:pt x="3784" y="1672"/>
                  </a:lnTo>
                  <a:lnTo>
                    <a:pt x="4795" y="484"/>
                  </a:lnTo>
                  <a:lnTo>
                    <a:pt x="4883" y="396"/>
                  </a:lnTo>
                  <a:lnTo>
                    <a:pt x="4883" y="264"/>
                  </a:lnTo>
                  <a:lnTo>
                    <a:pt x="4839" y="176"/>
                  </a:lnTo>
                  <a:lnTo>
                    <a:pt x="4795" y="88"/>
                  </a:lnTo>
                  <a:lnTo>
                    <a:pt x="466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6" name="Google Shape;1676;p51"/>
            <p:cNvSpPr/>
            <p:nvPr/>
          </p:nvSpPr>
          <p:spPr>
            <a:xfrm>
              <a:off x="2888425" y="3477175"/>
              <a:ext cx="137500" cy="132000"/>
            </a:xfrm>
            <a:custGeom>
              <a:avLst/>
              <a:gdLst/>
              <a:ahLst/>
              <a:cxnLst/>
              <a:rect l="l" t="t" r="r" b="b"/>
              <a:pathLst>
                <a:path w="5500" h="5280" extrusionOk="0">
                  <a:moveTo>
                    <a:pt x="5103" y="1"/>
                  </a:moveTo>
                  <a:lnTo>
                    <a:pt x="4971" y="45"/>
                  </a:lnTo>
                  <a:lnTo>
                    <a:pt x="4839" y="132"/>
                  </a:lnTo>
                  <a:lnTo>
                    <a:pt x="89" y="4795"/>
                  </a:lnTo>
                  <a:lnTo>
                    <a:pt x="45" y="4883"/>
                  </a:lnTo>
                  <a:lnTo>
                    <a:pt x="1" y="5015"/>
                  </a:lnTo>
                  <a:lnTo>
                    <a:pt x="45" y="5103"/>
                  </a:lnTo>
                  <a:lnTo>
                    <a:pt x="89" y="5191"/>
                  </a:lnTo>
                  <a:lnTo>
                    <a:pt x="220" y="5279"/>
                  </a:lnTo>
                  <a:lnTo>
                    <a:pt x="440" y="5279"/>
                  </a:lnTo>
                  <a:lnTo>
                    <a:pt x="528" y="5191"/>
                  </a:lnTo>
                  <a:lnTo>
                    <a:pt x="5103" y="660"/>
                  </a:lnTo>
                  <a:lnTo>
                    <a:pt x="5235" y="660"/>
                  </a:lnTo>
                  <a:lnTo>
                    <a:pt x="5323" y="616"/>
                  </a:lnTo>
                  <a:lnTo>
                    <a:pt x="5411" y="528"/>
                  </a:lnTo>
                  <a:lnTo>
                    <a:pt x="5455" y="440"/>
                  </a:lnTo>
                  <a:lnTo>
                    <a:pt x="5499" y="352"/>
                  </a:lnTo>
                  <a:lnTo>
                    <a:pt x="5455" y="264"/>
                  </a:lnTo>
                  <a:lnTo>
                    <a:pt x="5455" y="132"/>
                  </a:lnTo>
                  <a:lnTo>
                    <a:pt x="5367" y="89"/>
                  </a:lnTo>
                  <a:lnTo>
                    <a:pt x="527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7" name="Google Shape;1677;p51"/>
            <p:cNvSpPr/>
            <p:nvPr/>
          </p:nvSpPr>
          <p:spPr>
            <a:xfrm>
              <a:off x="2978600" y="3484875"/>
              <a:ext cx="136400" cy="128700"/>
            </a:xfrm>
            <a:custGeom>
              <a:avLst/>
              <a:gdLst/>
              <a:ahLst/>
              <a:cxnLst/>
              <a:rect l="l" t="t" r="r" b="b"/>
              <a:pathLst>
                <a:path w="5456" h="5148" extrusionOk="0">
                  <a:moveTo>
                    <a:pt x="5103" y="0"/>
                  </a:moveTo>
                  <a:lnTo>
                    <a:pt x="5015" y="44"/>
                  </a:lnTo>
                  <a:lnTo>
                    <a:pt x="4927" y="132"/>
                  </a:lnTo>
                  <a:lnTo>
                    <a:pt x="4268" y="880"/>
                  </a:lnTo>
                  <a:lnTo>
                    <a:pt x="3608" y="1540"/>
                  </a:lnTo>
                  <a:lnTo>
                    <a:pt x="2860" y="2200"/>
                  </a:lnTo>
                  <a:lnTo>
                    <a:pt x="2156" y="2816"/>
                  </a:lnTo>
                  <a:lnTo>
                    <a:pt x="1100" y="3695"/>
                  </a:lnTo>
                  <a:lnTo>
                    <a:pt x="572" y="4179"/>
                  </a:lnTo>
                  <a:lnTo>
                    <a:pt x="89" y="4663"/>
                  </a:lnTo>
                  <a:lnTo>
                    <a:pt x="45" y="4751"/>
                  </a:lnTo>
                  <a:lnTo>
                    <a:pt x="1" y="4883"/>
                  </a:lnTo>
                  <a:lnTo>
                    <a:pt x="45" y="4971"/>
                  </a:lnTo>
                  <a:lnTo>
                    <a:pt x="89" y="5059"/>
                  </a:lnTo>
                  <a:lnTo>
                    <a:pt x="221" y="5147"/>
                  </a:lnTo>
                  <a:lnTo>
                    <a:pt x="441" y="5147"/>
                  </a:lnTo>
                  <a:lnTo>
                    <a:pt x="528" y="5059"/>
                  </a:lnTo>
                  <a:lnTo>
                    <a:pt x="1012" y="4619"/>
                  </a:lnTo>
                  <a:lnTo>
                    <a:pt x="1496" y="4135"/>
                  </a:lnTo>
                  <a:lnTo>
                    <a:pt x="2508" y="3256"/>
                  </a:lnTo>
                  <a:lnTo>
                    <a:pt x="3300" y="2640"/>
                  </a:lnTo>
                  <a:lnTo>
                    <a:pt x="4048" y="1980"/>
                  </a:lnTo>
                  <a:lnTo>
                    <a:pt x="4751" y="1276"/>
                  </a:lnTo>
                  <a:lnTo>
                    <a:pt x="5059" y="880"/>
                  </a:lnTo>
                  <a:lnTo>
                    <a:pt x="5367" y="484"/>
                  </a:lnTo>
                  <a:lnTo>
                    <a:pt x="5455" y="396"/>
                  </a:lnTo>
                  <a:lnTo>
                    <a:pt x="5455" y="264"/>
                  </a:lnTo>
                  <a:lnTo>
                    <a:pt x="5411" y="132"/>
                  </a:lnTo>
                  <a:lnTo>
                    <a:pt x="5323" y="44"/>
                  </a:lnTo>
                  <a:lnTo>
                    <a:pt x="5235"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8" name="Google Shape;1678;p51"/>
            <p:cNvSpPr/>
            <p:nvPr/>
          </p:nvSpPr>
          <p:spPr>
            <a:xfrm>
              <a:off x="3073175" y="3485975"/>
              <a:ext cx="143000" cy="149575"/>
            </a:xfrm>
            <a:custGeom>
              <a:avLst/>
              <a:gdLst/>
              <a:ahLst/>
              <a:cxnLst/>
              <a:rect l="l" t="t" r="r" b="b"/>
              <a:pathLst>
                <a:path w="5720" h="5983" extrusionOk="0">
                  <a:moveTo>
                    <a:pt x="5279" y="0"/>
                  </a:moveTo>
                  <a:lnTo>
                    <a:pt x="5191" y="88"/>
                  </a:lnTo>
                  <a:lnTo>
                    <a:pt x="3872" y="1408"/>
                  </a:lnTo>
                  <a:lnTo>
                    <a:pt x="2596" y="2728"/>
                  </a:lnTo>
                  <a:lnTo>
                    <a:pt x="1320" y="4091"/>
                  </a:lnTo>
                  <a:lnTo>
                    <a:pt x="89" y="5499"/>
                  </a:lnTo>
                  <a:lnTo>
                    <a:pt x="1" y="5587"/>
                  </a:lnTo>
                  <a:lnTo>
                    <a:pt x="1" y="5719"/>
                  </a:lnTo>
                  <a:lnTo>
                    <a:pt x="45" y="5807"/>
                  </a:lnTo>
                  <a:lnTo>
                    <a:pt x="89" y="5939"/>
                  </a:lnTo>
                  <a:lnTo>
                    <a:pt x="221" y="5983"/>
                  </a:lnTo>
                  <a:lnTo>
                    <a:pt x="441" y="5983"/>
                  </a:lnTo>
                  <a:lnTo>
                    <a:pt x="528" y="5895"/>
                  </a:lnTo>
                  <a:lnTo>
                    <a:pt x="1760" y="4531"/>
                  </a:lnTo>
                  <a:lnTo>
                    <a:pt x="3036" y="3168"/>
                  </a:lnTo>
                  <a:lnTo>
                    <a:pt x="4312" y="1804"/>
                  </a:lnTo>
                  <a:lnTo>
                    <a:pt x="5631" y="484"/>
                  </a:lnTo>
                  <a:lnTo>
                    <a:pt x="5675" y="396"/>
                  </a:lnTo>
                  <a:lnTo>
                    <a:pt x="5719" y="308"/>
                  </a:lnTo>
                  <a:lnTo>
                    <a:pt x="5675" y="176"/>
                  </a:lnTo>
                  <a:lnTo>
                    <a:pt x="5631" y="88"/>
                  </a:lnTo>
                  <a:lnTo>
                    <a:pt x="554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9" name="Google Shape;1679;p51"/>
            <p:cNvSpPr/>
            <p:nvPr/>
          </p:nvSpPr>
          <p:spPr>
            <a:xfrm>
              <a:off x="3173250" y="3473875"/>
              <a:ext cx="143000" cy="145200"/>
            </a:xfrm>
            <a:custGeom>
              <a:avLst/>
              <a:gdLst/>
              <a:ahLst/>
              <a:cxnLst/>
              <a:rect l="l" t="t" r="r" b="b"/>
              <a:pathLst>
                <a:path w="5720" h="5808" extrusionOk="0">
                  <a:moveTo>
                    <a:pt x="5367" y="1"/>
                  </a:moveTo>
                  <a:lnTo>
                    <a:pt x="5235" y="45"/>
                  </a:lnTo>
                  <a:lnTo>
                    <a:pt x="5147" y="89"/>
                  </a:lnTo>
                  <a:lnTo>
                    <a:pt x="4751" y="660"/>
                  </a:lnTo>
                  <a:lnTo>
                    <a:pt x="4311" y="1232"/>
                  </a:lnTo>
                  <a:lnTo>
                    <a:pt x="3872" y="1760"/>
                  </a:lnTo>
                  <a:lnTo>
                    <a:pt x="3388" y="2244"/>
                  </a:lnTo>
                  <a:lnTo>
                    <a:pt x="2904" y="2772"/>
                  </a:lnTo>
                  <a:lnTo>
                    <a:pt x="2376" y="3212"/>
                  </a:lnTo>
                  <a:lnTo>
                    <a:pt x="1848" y="3696"/>
                  </a:lnTo>
                  <a:lnTo>
                    <a:pt x="1276" y="4091"/>
                  </a:lnTo>
                  <a:lnTo>
                    <a:pt x="1188" y="4179"/>
                  </a:lnTo>
                  <a:lnTo>
                    <a:pt x="880" y="4443"/>
                  </a:lnTo>
                  <a:lnTo>
                    <a:pt x="528" y="4707"/>
                  </a:lnTo>
                  <a:lnTo>
                    <a:pt x="265" y="5015"/>
                  </a:lnTo>
                  <a:lnTo>
                    <a:pt x="45" y="5367"/>
                  </a:lnTo>
                  <a:lnTo>
                    <a:pt x="1" y="5455"/>
                  </a:lnTo>
                  <a:lnTo>
                    <a:pt x="1" y="5587"/>
                  </a:lnTo>
                  <a:lnTo>
                    <a:pt x="45" y="5675"/>
                  </a:lnTo>
                  <a:lnTo>
                    <a:pt x="133" y="5763"/>
                  </a:lnTo>
                  <a:lnTo>
                    <a:pt x="309" y="5807"/>
                  </a:lnTo>
                  <a:lnTo>
                    <a:pt x="440" y="5763"/>
                  </a:lnTo>
                  <a:lnTo>
                    <a:pt x="572" y="5631"/>
                  </a:lnTo>
                  <a:lnTo>
                    <a:pt x="748" y="5367"/>
                  </a:lnTo>
                  <a:lnTo>
                    <a:pt x="968" y="5103"/>
                  </a:lnTo>
                  <a:lnTo>
                    <a:pt x="1540" y="4663"/>
                  </a:lnTo>
                  <a:lnTo>
                    <a:pt x="1672" y="4575"/>
                  </a:lnTo>
                  <a:lnTo>
                    <a:pt x="2244" y="4135"/>
                  </a:lnTo>
                  <a:lnTo>
                    <a:pt x="2772" y="3696"/>
                  </a:lnTo>
                  <a:lnTo>
                    <a:pt x="3300" y="3212"/>
                  </a:lnTo>
                  <a:lnTo>
                    <a:pt x="3828" y="2684"/>
                  </a:lnTo>
                  <a:lnTo>
                    <a:pt x="4311" y="2156"/>
                  </a:lnTo>
                  <a:lnTo>
                    <a:pt x="4795" y="1584"/>
                  </a:lnTo>
                  <a:lnTo>
                    <a:pt x="5235" y="1056"/>
                  </a:lnTo>
                  <a:lnTo>
                    <a:pt x="5675" y="440"/>
                  </a:lnTo>
                  <a:lnTo>
                    <a:pt x="5719" y="352"/>
                  </a:lnTo>
                  <a:lnTo>
                    <a:pt x="5719" y="221"/>
                  </a:lnTo>
                  <a:lnTo>
                    <a:pt x="5675" y="133"/>
                  </a:lnTo>
                  <a:lnTo>
                    <a:pt x="5587" y="45"/>
                  </a:lnTo>
                  <a:lnTo>
                    <a:pt x="545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0" name="Google Shape;1680;p51"/>
            <p:cNvSpPr/>
            <p:nvPr/>
          </p:nvSpPr>
          <p:spPr>
            <a:xfrm>
              <a:off x="3262325" y="3472775"/>
              <a:ext cx="134200" cy="152875"/>
            </a:xfrm>
            <a:custGeom>
              <a:avLst/>
              <a:gdLst/>
              <a:ahLst/>
              <a:cxnLst/>
              <a:rect l="l" t="t" r="r" b="b"/>
              <a:pathLst>
                <a:path w="5368" h="6115" extrusionOk="0">
                  <a:moveTo>
                    <a:pt x="5059" y="1"/>
                  </a:moveTo>
                  <a:lnTo>
                    <a:pt x="4971" y="45"/>
                  </a:lnTo>
                  <a:lnTo>
                    <a:pt x="4839" y="89"/>
                  </a:lnTo>
                  <a:lnTo>
                    <a:pt x="792" y="4795"/>
                  </a:lnTo>
                  <a:lnTo>
                    <a:pt x="45" y="5631"/>
                  </a:lnTo>
                  <a:lnTo>
                    <a:pt x="1" y="5719"/>
                  </a:lnTo>
                  <a:lnTo>
                    <a:pt x="1" y="5851"/>
                  </a:lnTo>
                  <a:lnTo>
                    <a:pt x="1" y="5939"/>
                  </a:lnTo>
                  <a:lnTo>
                    <a:pt x="89" y="6071"/>
                  </a:lnTo>
                  <a:lnTo>
                    <a:pt x="177" y="6115"/>
                  </a:lnTo>
                  <a:lnTo>
                    <a:pt x="397" y="6115"/>
                  </a:lnTo>
                  <a:lnTo>
                    <a:pt x="529" y="6027"/>
                  </a:lnTo>
                  <a:lnTo>
                    <a:pt x="1232" y="5191"/>
                  </a:lnTo>
                  <a:lnTo>
                    <a:pt x="5323" y="484"/>
                  </a:lnTo>
                  <a:lnTo>
                    <a:pt x="5367" y="396"/>
                  </a:lnTo>
                  <a:lnTo>
                    <a:pt x="5367" y="265"/>
                  </a:lnTo>
                  <a:lnTo>
                    <a:pt x="5367" y="177"/>
                  </a:lnTo>
                  <a:lnTo>
                    <a:pt x="5279" y="89"/>
                  </a:lnTo>
                  <a:lnTo>
                    <a:pt x="519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1" name="Google Shape;1681;p51"/>
            <p:cNvSpPr/>
            <p:nvPr/>
          </p:nvSpPr>
          <p:spPr>
            <a:xfrm>
              <a:off x="3337100" y="3536550"/>
              <a:ext cx="90200" cy="96800"/>
            </a:xfrm>
            <a:custGeom>
              <a:avLst/>
              <a:gdLst/>
              <a:ahLst/>
              <a:cxnLst/>
              <a:rect l="l" t="t" r="r" b="b"/>
              <a:pathLst>
                <a:path w="3608" h="3872" extrusionOk="0">
                  <a:moveTo>
                    <a:pt x="3212" y="1"/>
                  </a:moveTo>
                  <a:lnTo>
                    <a:pt x="3080" y="89"/>
                  </a:lnTo>
                  <a:lnTo>
                    <a:pt x="2288" y="837"/>
                  </a:lnTo>
                  <a:lnTo>
                    <a:pt x="1497" y="1672"/>
                  </a:lnTo>
                  <a:lnTo>
                    <a:pt x="749" y="2508"/>
                  </a:lnTo>
                  <a:lnTo>
                    <a:pt x="45" y="3388"/>
                  </a:lnTo>
                  <a:lnTo>
                    <a:pt x="1" y="3520"/>
                  </a:lnTo>
                  <a:lnTo>
                    <a:pt x="1" y="3652"/>
                  </a:lnTo>
                  <a:lnTo>
                    <a:pt x="45" y="3740"/>
                  </a:lnTo>
                  <a:lnTo>
                    <a:pt x="133" y="3828"/>
                  </a:lnTo>
                  <a:lnTo>
                    <a:pt x="221" y="3872"/>
                  </a:lnTo>
                  <a:lnTo>
                    <a:pt x="441" y="3872"/>
                  </a:lnTo>
                  <a:lnTo>
                    <a:pt x="529" y="3740"/>
                  </a:lnTo>
                  <a:lnTo>
                    <a:pt x="1233" y="2904"/>
                  </a:lnTo>
                  <a:lnTo>
                    <a:pt x="1936" y="2068"/>
                  </a:lnTo>
                  <a:lnTo>
                    <a:pt x="2684" y="1277"/>
                  </a:lnTo>
                  <a:lnTo>
                    <a:pt x="3476" y="529"/>
                  </a:lnTo>
                  <a:lnTo>
                    <a:pt x="3564" y="441"/>
                  </a:lnTo>
                  <a:lnTo>
                    <a:pt x="3608" y="309"/>
                  </a:lnTo>
                  <a:lnTo>
                    <a:pt x="3564" y="221"/>
                  </a:lnTo>
                  <a:lnTo>
                    <a:pt x="3520" y="89"/>
                  </a:lnTo>
                  <a:lnTo>
                    <a:pt x="3432" y="45"/>
                  </a:lnTo>
                  <a:lnTo>
                    <a:pt x="330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2" name="Google Shape;1682;p51"/>
            <p:cNvSpPr/>
            <p:nvPr/>
          </p:nvSpPr>
          <p:spPr>
            <a:xfrm>
              <a:off x="2524425" y="3646525"/>
              <a:ext cx="94600" cy="151800"/>
            </a:xfrm>
            <a:custGeom>
              <a:avLst/>
              <a:gdLst/>
              <a:ahLst/>
              <a:cxnLst/>
              <a:rect l="l" t="t" r="r" b="b"/>
              <a:pathLst>
                <a:path w="3784" h="6072" extrusionOk="0">
                  <a:moveTo>
                    <a:pt x="220" y="1"/>
                  </a:moveTo>
                  <a:lnTo>
                    <a:pt x="88" y="45"/>
                  </a:lnTo>
                  <a:lnTo>
                    <a:pt x="0" y="133"/>
                  </a:lnTo>
                  <a:lnTo>
                    <a:pt x="0" y="265"/>
                  </a:lnTo>
                  <a:lnTo>
                    <a:pt x="0" y="353"/>
                  </a:lnTo>
                  <a:lnTo>
                    <a:pt x="44" y="485"/>
                  </a:lnTo>
                  <a:lnTo>
                    <a:pt x="616" y="1408"/>
                  </a:lnTo>
                  <a:lnTo>
                    <a:pt x="1188" y="2332"/>
                  </a:lnTo>
                  <a:lnTo>
                    <a:pt x="1672" y="3300"/>
                  </a:lnTo>
                  <a:lnTo>
                    <a:pt x="2156" y="4312"/>
                  </a:lnTo>
                  <a:lnTo>
                    <a:pt x="2156" y="4356"/>
                  </a:lnTo>
                  <a:lnTo>
                    <a:pt x="2288" y="4708"/>
                  </a:lnTo>
                  <a:lnTo>
                    <a:pt x="2464" y="5015"/>
                  </a:lnTo>
                  <a:lnTo>
                    <a:pt x="2640" y="5191"/>
                  </a:lnTo>
                  <a:lnTo>
                    <a:pt x="2816" y="5367"/>
                  </a:lnTo>
                  <a:lnTo>
                    <a:pt x="3036" y="5631"/>
                  </a:lnTo>
                  <a:lnTo>
                    <a:pt x="3124" y="5719"/>
                  </a:lnTo>
                  <a:lnTo>
                    <a:pt x="3211" y="5851"/>
                  </a:lnTo>
                  <a:lnTo>
                    <a:pt x="3255" y="5939"/>
                  </a:lnTo>
                  <a:lnTo>
                    <a:pt x="3299" y="6027"/>
                  </a:lnTo>
                  <a:lnTo>
                    <a:pt x="3387" y="6071"/>
                  </a:lnTo>
                  <a:lnTo>
                    <a:pt x="3563" y="6071"/>
                  </a:lnTo>
                  <a:lnTo>
                    <a:pt x="3651" y="5983"/>
                  </a:lnTo>
                  <a:lnTo>
                    <a:pt x="3739" y="5895"/>
                  </a:lnTo>
                  <a:lnTo>
                    <a:pt x="3783" y="5807"/>
                  </a:lnTo>
                  <a:lnTo>
                    <a:pt x="3783" y="5675"/>
                  </a:lnTo>
                  <a:lnTo>
                    <a:pt x="3651" y="5455"/>
                  </a:lnTo>
                  <a:lnTo>
                    <a:pt x="3563" y="5279"/>
                  </a:lnTo>
                  <a:lnTo>
                    <a:pt x="3255" y="4927"/>
                  </a:lnTo>
                  <a:lnTo>
                    <a:pt x="2948" y="4664"/>
                  </a:lnTo>
                  <a:lnTo>
                    <a:pt x="2816" y="4400"/>
                  </a:lnTo>
                  <a:lnTo>
                    <a:pt x="2684" y="4136"/>
                  </a:lnTo>
                  <a:lnTo>
                    <a:pt x="2684" y="4092"/>
                  </a:lnTo>
                  <a:lnTo>
                    <a:pt x="2244" y="3080"/>
                  </a:lnTo>
                  <a:lnTo>
                    <a:pt x="1716" y="2068"/>
                  </a:lnTo>
                  <a:lnTo>
                    <a:pt x="1144" y="1056"/>
                  </a:lnTo>
                  <a:lnTo>
                    <a:pt x="528" y="133"/>
                  </a:lnTo>
                  <a:lnTo>
                    <a:pt x="440" y="45"/>
                  </a:lnTo>
                  <a:lnTo>
                    <a:pt x="30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3" name="Google Shape;1683;p51"/>
            <p:cNvSpPr/>
            <p:nvPr/>
          </p:nvSpPr>
          <p:spPr>
            <a:xfrm>
              <a:off x="2608000" y="3649825"/>
              <a:ext cx="90200" cy="155100"/>
            </a:xfrm>
            <a:custGeom>
              <a:avLst/>
              <a:gdLst/>
              <a:ahLst/>
              <a:cxnLst/>
              <a:rect l="l" t="t" r="r" b="b"/>
              <a:pathLst>
                <a:path w="3608" h="6204" extrusionOk="0">
                  <a:moveTo>
                    <a:pt x="264" y="1"/>
                  </a:moveTo>
                  <a:lnTo>
                    <a:pt x="176" y="45"/>
                  </a:lnTo>
                  <a:lnTo>
                    <a:pt x="44" y="133"/>
                  </a:lnTo>
                  <a:lnTo>
                    <a:pt x="0" y="221"/>
                  </a:lnTo>
                  <a:lnTo>
                    <a:pt x="0" y="309"/>
                  </a:lnTo>
                  <a:lnTo>
                    <a:pt x="44" y="441"/>
                  </a:lnTo>
                  <a:lnTo>
                    <a:pt x="3036" y="6071"/>
                  </a:lnTo>
                  <a:lnTo>
                    <a:pt x="3168" y="6159"/>
                  </a:lnTo>
                  <a:lnTo>
                    <a:pt x="3300" y="6203"/>
                  </a:lnTo>
                  <a:lnTo>
                    <a:pt x="3476" y="6159"/>
                  </a:lnTo>
                  <a:lnTo>
                    <a:pt x="3564" y="6115"/>
                  </a:lnTo>
                  <a:lnTo>
                    <a:pt x="3608" y="5983"/>
                  </a:lnTo>
                  <a:lnTo>
                    <a:pt x="3608" y="5895"/>
                  </a:lnTo>
                  <a:lnTo>
                    <a:pt x="3564" y="5763"/>
                  </a:lnTo>
                  <a:lnTo>
                    <a:pt x="572" y="177"/>
                  </a:lnTo>
                  <a:lnTo>
                    <a:pt x="484" y="89"/>
                  </a:lnTo>
                  <a:lnTo>
                    <a:pt x="39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4" name="Google Shape;1684;p51"/>
            <p:cNvSpPr/>
            <p:nvPr/>
          </p:nvSpPr>
          <p:spPr>
            <a:xfrm>
              <a:off x="2682775" y="3642125"/>
              <a:ext cx="91300" cy="167200"/>
            </a:xfrm>
            <a:custGeom>
              <a:avLst/>
              <a:gdLst/>
              <a:ahLst/>
              <a:cxnLst/>
              <a:rect l="l" t="t" r="r" b="b"/>
              <a:pathLst>
                <a:path w="3652" h="6688" extrusionOk="0">
                  <a:moveTo>
                    <a:pt x="221" y="1"/>
                  </a:moveTo>
                  <a:lnTo>
                    <a:pt x="133" y="45"/>
                  </a:lnTo>
                  <a:lnTo>
                    <a:pt x="45" y="133"/>
                  </a:lnTo>
                  <a:lnTo>
                    <a:pt x="1" y="221"/>
                  </a:lnTo>
                  <a:lnTo>
                    <a:pt x="1" y="353"/>
                  </a:lnTo>
                  <a:lnTo>
                    <a:pt x="1" y="485"/>
                  </a:lnTo>
                  <a:lnTo>
                    <a:pt x="880" y="1936"/>
                  </a:lnTo>
                  <a:lnTo>
                    <a:pt x="1672" y="3432"/>
                  </a:lnTo>
                  <a:lnTo>
                    <a:pt x="2376" y="4972"/>
                  </a:lnTo>
                  <a:lnTo>
                    <a:pt x="3080" y="6511"/>
                  </a:lnTo>
                  <a:lnTo>
                    <a:pt x="3124" y="6599"/>
                  </a:lnTo>
                  <a:lnTo>
                    <a:pt x="3168" y="6643"/>
                  </a:lnTo>
                  <a:lnTo>
                    <a:pt x="3344" y="6687"/>
                  </a:lnTo>
                  <a:lnTo>
                    <a:pt x="3476" y="6687"/>
                  </a:lnTo>
                  <a:lnTo>
                    <a:pt x="3564" y="6599"/>
                  </a:lnTo>
                  <a:lnTo>
                    <a:pt x="3608" y="6511"/>
                  </a:lnTo>
                  <a:lnTo>
                    <a:pt x="3652" y="6423"/>
                  </a:lnTo>
                  <a:lnTo>
                    <a:pt x="3608" y="6291"/>
                  </a:lnTo>
                  <a:lnTo>
                    <a:pt x="2948" y="4708"/>
                  </a:lnTo>
                  <a:lnTo>
                    <a:pt x="2200" y="3168"/>
                  </a:lnTo>
                  <a:lnTo>
                    <a:pt x="1408" y="1628"/>
                  </a:lnTo>
                  <a:lnTo>
                    <a:pt x="529" y="177"/>
                  </a:lnTo>
                  <a:lnTo>
                    <a:pt x="441" y="89"/>
                  </a:lnTo>
                  <a:lnTo>
                    <a:pt x="35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5" name="Google Shape;1685;p51"/>
            <p:cNvSpPr/>
            <p:nvPr/>
          </p:nvSpPr>
          <p:spPr>
            <a:xfrm>
              <a:off x="2766350" y="3647625"/>
              <a:ext cx="105600" cy="157300"/>
            </a:xfrm>
            <a:custGeom>
              <a:avLst/>
              <a:gdLst/>
              <a:ahLst/>
              <a:cxnLst/>
              <a:rect l="l" t="t" r="r" b="b"/>
              <a:pathLst>
                <a:path w="4224" h="6292" extrusionOk="0">
                  <a:moveTo>
                    <a:pt x="177" y="1"/>
                  </a:moveTo>
                  <a:lnTo>
                    <a:pt x="89" y="89"/>
                  </a:lnTo>
                  <a:lnTo>
                    <a:pt x="45" y="177"/>
                  </a:lnTo>
                  <a:lnTo>
                    <a:pt x="1" y="309"/>
                  </a:lnTo>
                  <a:lnTo>
                    <a:pt x="45" y="397"/>
                  </a:lnTo>
                  <a:lnTo>
                    <a:pt x="133" y="529"/>
                  </a:lnTo>
                  <a:lnTo>
                    <a:pt x="485" y="837"/>
                  </a:lnTo>
                  <a:lnTo>
                    <a:pt x="793" y="1188"/>
                  </a:lnTo>
                  <a:lnTo>
                    <a:pt x="1057" y="1584"/>
                  </a:lnTo>
                  <a:lnTo>
                    <a:pt x="1364" y="1980"/>
                  </a:lnTo>
                  <a:lnTo>
                    <a:pt x="1848" y="2816"/>
                  </a:lnTo>
                  <a:lnTo>
                    <a:pt x="2332" y="3652"/>
                  </a:lnTo>
                  <a:lnTo>
                    <a:pt x="3652" y="6115"/>
                  </a:lnTo>
                  <a:lnTo>
                    <a:pt x="3784" y="6247"/>
                  </a:lnTo>
                  <a:lnTo>
                    <a:pt x="3916" y="6291"/>
                  </a:lnTo>
                  <a:lnTo>
                    <a:pt x="4048" y="6247"/>
                  </a:lnTo>
                  <a:lnTo>
                    <a:pt x="4180" y="6159"/>
                  </a:lnTo>
                  <a:lnTo>
                    <a:pt x="4224" y="6071"/>
                  </a:lnTo>
                  <a:lnTo>
                    <a:pt x="4224" y="5939"/>
                  </a:lnTo>
                  <a:lnTo>
                    <a:pt x="4180" y="5851"/>
                  </a:lnTo>
                  <a:lnTo>
                    <a:pt x="2860" y="3344"/>
                  </a:lnTo>
                  <a:lnTo>
                    <a:pt x="2376" y="2508"/>
                  </a:lnTo>
                  <a:lnTo>
                    <a:pt x="1848" y="1628"/>
                  </a:lnTo>
                  <a:lnTo>
                    <a:pt x="1540" y="1232"/>
                  </a:lnTo>
                  <a:lnTo>
                    <a:pt x="1232" y="793"/>
                  </a:lnTo>
                  <a:lnTo>
                    <a:pt x="881" y="397"/>
                  </a:lnTo>
                  <a:lnTo>
                    <a:pt x="529" y="45"/>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6" name="Google Shape;1686;p51"/>
            <p:cNvSpPr/>
            <p:nvPr/>
          </p:nvSpPr>
          <p:spPr>
            <a:xfrm>
              <a:off x="2871925" y="3643225"/>
              <a:ext cx="108900" cy="162800"/>
            </a:xfrm>
            <a:custGeom>
              <a:avLst/>
              <a:gdLst/>
              <a:ahLst/>
              <a:cxnLst/>
              <a:rect l="l" t="t" r="r" b="b"/>
              <a:pathLst>
                <a:path w="4356" h="6512" extrusionOk="0">
                  <a:moveTo>
                    <a:pt x="177" y="1"/>
                  </a:moveTo>
                  <a:lnTo>
                    <a:pt x="89" y="89"/>
                  </a:lnTo>
                  <a:lnTo>
                    <a:pt x="1" y="177"/>
                  </a:lnTo>
                  <a:lnTo>
                    <a:pt x="1" y="309"/>
                  </a:lnTo>
                  <a:lnTo>
                    <a:pt x="1" y="397"/>
                  </a:lnTo>
                  <a:lnTo>
                    <a:pt x="89" y="485"/>
                  </a:lnTo>
                  <a:lnTo>
                    <a:pt x="529" y="1057"/>
                  </a:lnTo>
                  <a:lnTo>
                    <a:pt x="968" y="1628"/>
                  </a:lnTo>
                  <a:lnTo>
                    <a:pt x="1716" y="2860"/>
                  </a:lnTo>
                  <a:lnTo>
                    <a:pt x="3828" y="6379"/>
                  </a:lnTo>
                  <a:lnTo>
                    <a:pt x="3916" y="6467"/>
                  </a:lnTo>
                  <a:lnTo>
                    <a:pt x="4092" y="6511"/>
                  </a:lnTo>
                  <a:lnTo>
                    <a:pt x="4224" y="6467"/>
                  </a:lnTo>
                  <a:lnTo>
                    <a:pt x="4312" y="6379"/>
                  </a:lnTo>
                  <a:lnTo>
                    <a:pt x="4356" y="6291"/>
                  </a:lnTo>
                  <a:lnTo>
                    <a:pt x="4356" y="6159"/>
                  </a:lnTo>
                  <a:lnTo>
                    <a:pt x="4312" y="6071"/>
                  </a:lnTo>
                  <a:lnTo>
                    <a:pt x="2244" y="2552"/>
                  </a:lnTo>
                  <a:lnTo>
                    <a:pt x="1848" y="1892"/>
                  </a:lnTo>
                  <a:lnTo>
                    <a:pt x="1452" y="1276"/>
                  </a:lnTo>
                  <a:lnTo>
                    <a:pt x="1012" y="661"/>
                  </a:lnTo>
                  <a:lnTo>
                    <a:pt x="529" y="89"/>
                  </a:lnTo>
                  <a:lnTo>
                    <a:pt x="397" y="45"/>
                  </a:lnTo>
                  <a:lnTo>
                    <a:pt x="30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7" name="Google Shape;1687;p51"/>
            <p:cNvSpPr/>
            <p:nvPr/>
          </p:nvSpPr>
          <p:spPr>
            <a:xfrm>
              <a:off x="2965400" y="3652025"/>
              <a:ext cx="104500" cy="159500"/>
            </a:xfrm>
            <a:custGeom>
              <a:avLst/>
              <a:gdLst/>
              <a:ahLst/>
              <a:cxnLst/>
              <a:rect l="l" t="t" r="r" b="b"/>
              <a:pathLst>
                <a:path w="4180" h="6380" extrusionOk="0">
                  <a:moveTo>
                    <a:pt x="309" y="1"/>
                  </a:moveTo>
                  <a:lnTo>
                    <a:pt x="177" y="45"/>
                  </a:lnTo>
                  <a:lnTo>
                    <a:pt x="89" y="89"/>
                  </a:lnTo>
                  <a:lnTo>
                    <a:pt x="45" y="177"/>
                  </a:lnTo>
                  <a:lnTo>
                    <a:pt x="1" y="309"/>
                  </a:lnTo>
                  <a:lnTo>
                    <a:pt x="45" y="441"/>
                  </a:lnTo>
                  <a:lnTo>
                    <a:pt x="89" y="529"/>
                  </a:lnTo>
                  <a:lnTo>
                    <a:pt x="309" y="749"/>
                  </a:lnTo>
                  <a:lnTo>
                    <a:pt x="441" y="1012"/>
                  </a:lnTo>
                  <a:lnTo>
                    <a:pt x="749" y="1584"/>
                  </a:lnTo>
                  <a:lnTo>
                    <a:pt x="793" y="1672"/>
                  </a:lnTo>
                  <a:lnTo>
                    <a:pt x="1452" y="2860"/>
                  </a:lnTo>
                  <a:lnTo>
                    <a:pt x="2112" y="4004"/>
                  </a:lnTo>
                  <a:lnTo>
                    <a:pt x="2860" y="5147"/>
                  </a:lnTo>
                  <a:lnTo>
                    <a:pt x="3652" y="6247"/>
                  </a:lnTo>
                  <a:lnTo>
                    <a:pt x="3784" y="6335"/>
                  </a:lnTo>
                  <a:lnTo>
                    <a:pt x="3916" y="6379"/>
                  </a:lnTo>
                  <a:lnTo>
                    <a:pt x="4004" y="6335"/>
                  </a:lnTo>
                  <a:lnTo>
                    <a:pt x="4092" y="6291"/>
                  </a:lnTo>
                  <a:lnTo>
                    <a:pt x="4180" y="6203"/>
                  </a:lnTo>
                  <a:lnTo>
                    <a:pt x="4180" y="6115"/>
                  </a:lnTo>
                  <a:lnTo>
                    <a:pt x="4180" y="5983"/>
                  </a:lnTo>
                  <a:lnTo>
                    <a:pt x="4136" y="5895"/>
                  </a:lnTo>
                  <a:lnTo>
                    <a:pt x="3388" y="4795"/>
                  </a:lnTo>
                  <a:lnTo>
                    <a:pt x="2640" y="3696"/>
                  </a:lnTo>
                  <a:lnTo>
                    <a:pt x="1980" y="2552"/>
                  </a:lnTo>
                  <a:lnTo>
                    <a:pt x="1364" y="1408"/>
                  </a:lnTo>
                  <a:lnTo>
                    <a:pt x="1320" y="1320"/>
                  </a:lnTo>
                  <a:lnTo>
                    <a:pt x="969" y="661"/>
                  </a:lnTo>
                  <a:lnTo>
                    <a:pt x="749" y="397"/>
                  </a:lnTo>
                  <a:lnTo>
                    <a:pt x="529" y="89"/>
                  </a:lnTo>
                  <a:lnTo>
                    <a:pt x="397" y="45"/>
                  </a:lnTo>
                  <a:lnTo>
                    <a:pt x="30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8" name="Google Shape;1688;p51"/>
            <p:cNvSpPr/>
            <p:nvPr/>
          </p:nvSpPr>
          <p:spPr>
            <a:xfrm>
              <a:off x="3064375" y="3665225"/>
              <a:ext cx="101200" cy="161675"/>
            </a:xfrm>
            <a:custGeom>
              <a:avLst/>
              <a:gdLst/>
              <a:ahLst/>
              <a:cxnLst/>
              <a:rect l="l" t="t" r="r" b="b"/>
              <a:pathLst>
                <a:path w="4048" h="6467" extrusionOk="0">
                  <a:moveTo>
                    <a:pt x="265" y="1"/>
                  </a:moveTo>
                  <a:lnTo>
                    <a:pt x="177" y="45"/>
                  </a:lnTo>
                  <a:lnTo>
                    <a:pt x="89" y="89"/>
                  </a:lnTo>
                  <a:lnTo>
                    <a:pt x="1" y="221"/>
                  </a:lnTo>
                  <a:lnTo>
                    <a:pt x="1" y="308"/>
                  </a:lnTo>
                  <a:lnTo>
                    <a:pt x="45" y="440"/>
                  </a:lnTo>
                  <a:lnTo>
                    <a:pt x="837" y="1936"/>
                  </a:lnTo>
                  <a:lnTo>
                    <a:pt x="1672" y="3432"/>
                  </a:lnTo>
                  <a:lnTo>
                    <a:pt x="2552" y="4883"/>
                  </a:lnTo>
                  <a:lnTo>
                    <a:pt x="3476" y="6335"/>
                  </a:lnTo>
                  <a:lnTo>
                    <a:pt x="3608" y="6423"/>
                  </a:lnTo>
                  <a:lnTo>
                    <a:pt x="3740" y="6467"/>
                  </a:lnTo>
                  <a:lnTo>
                    <a:pt x="3916" y="6423"/>
                  </a:lnTo>
                  <a:lnTo>
                    <a:pt x="4004" y="6335"/>
                  </a:lnTo>
                  <a:lnTo>
                    <a:pt x="4048" y="6247"/>
                  </a:lnTo>
                  <a:lnTo>
                    <a:pt x="4048" y="6115"/>
                  </a:lnTo>
                  <a:lnTo>
                    <a:pt x="4004" y="5983"/>
                  </a:lnTo>
                  <a:lnTo>
                    <a:pt x="3080" y="4575"/>
                  </a:lnTo>
                  <a:lnTo>
                    <a:pt x="2200" y="3124"/>
                  </a:lnTo>
                  <a:lnTo>
                    <a:pt x="1364" y="1628"/>
                  </a:lnTo>
                  <a:lnTo>
                    <a:pt x="573" y="177"/>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9" name="Google Shape;1689;p51"/>
            <p:cNvSpPr/>
            <p:nvPr/>
          </p:nvSpPr>
          <p:spPr>
            <a:xfrm>
              <a:off x="3155650" y="3666325"/>
              <a:ext cx="112200" cy="135300"/>
            </a:xfrm>
            <a:custGeom>
              <a:avLst/>
              <a:gdLst/>
              <a:ahLst/>
              <a:cxnLst/>
              <a:rect l="l" t="t" r="r" b="b"/>
              <a:pathLst>
                <a:path w="4488" h="5412" extrusionOk="0">
                  <a:moveTo>
                    <a:pt x="221" y="1"/>
                  </a:moveTo>
                  <a:lnTo>
                    <a:pt x="89" y="45"/>
                  </a:lnTo>
                  <a:lnTo>
                    <a:pt x="1" y="133"/>
                  </a:lnTo>
                  <a:lnTo>
                    <a:pt x="1" y="264"/>
                  </a:lnTo>
                  <a:lnTo>
                    <a:pt x="1" y="352"/>
                  </a:lnTo>
                  <a:lnTo>
                    <a:pt x="45" y="484"/>
                  </a:lnTo>
                  <a:lnTo>
                    <a:pt x="133" y="528"/>
                  </a:lnTo>
                  <a:lnTo>
                    <a:pt x="485" y="748"/>
                  </a:lnTo>
                  <a:lnTo>
                    <a:pt x="793" y="1012"/>
                  </a:lnTo>
                  <a:lnTo>
                    <a:pt x="1057" y="1276"/>
                  </a:lnTo>
                  <a:lnTo>
                    <a:pt x="1320" y="1540"/>
                  </a:lnTo>
                  <a:lnTo>
                    <a:pt x="1804" y="2112"/>
                  </a:lnTo>
                  <a:lnTo>
                    <a:pt x="2200" y="2684"/>
                  </a:lnTo>
                  <a:lnTo>
                    <a:pt x="2728" y="3520"/>
                  </a:lnTo>
                  <a:lnTo>
                    <a:pt x="3300" y="4399"/>
                  </a:lnTo>
                  <a:lnTo>
                    <a:pt x="3608" y="4883"/>
                  </a:lnTo>
                  <a:lnTo>
                    <a:pt x="3960" y="5279"/>
                  </a:lnTo>
                  <a:lnTo>
                    <a:pt x="4048" y="5367"/>
                  </a:lnTo>
                  <a:lnTo>
                    <a:pt x="4180" y="5411"/>
                  </a:lnTo>
                  <a:lnTo>
                    <a:pt x="4312" y="5367"/>
                  </a:lnTo>
                  <a:lnTo>
                    <a:pt x="4400" y="5323"/>
                  </a:lnTo>
                  <a:lnTo>
                    <a:pt x="4444" y="5235"/>
                  </a:lnTo>
                  <a:lnTo>
                    <a:pt x="4488" y="5147"/>
                  </a:lnTo>
                  <a:lnTo>
                    <a:pt x="4488" y="5015"/>
                  </a:lnTo>
                  <a:lnTo>
                    <a:pt x="4444" y="4927"/>
                  </a:lnTo>
                  <a:lnTo>
                    <a:pt x="4092" y="4487"/>
                  </a:lnTo>
                  <a:lnTo>
                    <a:pt x="3784" y="4047"/>
                  </a:lnTo>
                  <a:lnTo>
                    <a:pt x="3256" y="3168"/>
                  </a:lnTo>
                  <a:lnTo>
                    <a:pt x="2684" y="2332"/>
                  </a:lnTo>
                  <a:lnTo>
                    <a:pt x="2288" y="1716"/>
                  </a:lnTo>
                  <a:lnTo>
                    <a:pt x="1760" y="1100"/>
                  </a:lnTo>
                  <a:lnTo>
                    <a:pt x="1452" y="792"/>
                  </a:lnTo>
                  <a:lnTo>
                    <a:pt x="1144" y="528"/>
                  </a:lnTo>
                  <a:lnTo>
                    <a:pt x="793" y="264"/>
                  </a:lnTo>
                  <a:lnTo>
                    <a:pt x="441" y="45"/>
                  </a:lnTo>
                  <a:lnTo>
                    <a:pt x="30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0" name="Google Shape;1690;p51"/>
            <p:cNvSpPr/>
            <p:nvPr/>
          </p:nvSpPr>
          <p:spPr>
            <a:xfrm>
              <a:off x="3256825" y="3666325"/>
              <a:ext cx="89100" cy="157275"/>
            </a:xfrm>
            <a:custGeom>
              <a:avLst/>
              <a:gdLst/>
              <a:ahLst/>
              <a:cxnLst/>
              <a:rect l="l" t="t" r="r" b="b"/>
              <a:pathLst>
                <a:path w="3564" h="6291" extrusionOk="0">
                  <a:moveTo>
                    <a:pt x="221" y="1"/>
                  </a:moveTo>
                  <a:lnTo>
                    <a:pt x="133" y="89"/>
                  </a:lnTo>
                  <a:lnTo>
                    <a:pt x="45" y="133"/>
                  </a:lnTo>
                  <a:lnTo>
                    <a:pt x="1" y="264"/>
                  </a:lnTo>
                  <a:lnTo>
                    <a:pt x="1" y="352"/>
                  </a:lnTo>
                  <a:lnTo>
                    <a:pt x="45" y="484"/>
                  </a:lnTo>
                  <a:lnTo>
                    <a:pt x="485" y="1188"/>
                  </a:lnTo>
                  <a:lnTo>
                    <a:pt x="881" y="1892"/>
                  </a:lnTo>
                  <a:lnTo>
                    <a:pt x="1540" y="3344"/>
                  </a:lnTo>
                  <a:lnTo>
                    <a:pt x="2244" y="4751"/>
                  </a:lnTo>
                  <a:lnTo>
                    <a:pt x="2640" y="5455"/>
                  </a:lnTo>
                  <a:lnTo>
                    <a:pt x="3036" y="6159"/>
                  </a:lnTo>
                  <a:lnTo>
                    <a:pt x="3168" y="6247"/>
                  </a:lnTo>
                  <a:lnTo>
                    <a:pt x="3300" y="6291"/>
                  </a:lnTo>
                  <a:lnTo>
                    <a:pt x="3432" y="6247"/>
                  </a:lnTo>
                  <a:lnTo>
                    <a:pt x="3520" y="6159"/>
                  </a:lnTo>
                  <a:lnTo>
                    <a:pt x="3564" y="6027"/>
                  </a:lnTo>
                  <a:lnTo>
                    <a:pt x="3564" y="5939"/>
                  </a:lnTo>
                  <a:lnTo>
                    <a:pt x="3520" y="5807"/>
                  </a:lnTo>
                  <a:lnTo>
                    <a:pt x="3124" y="5147"/>
                  </a:lnTo>
                  <a:lnTo>
                    <a:pt x="2772" y="4487"/>
                  </a:lnTo>
                  <a:lnTo>
                    <a:pt x="2112" y="3080"/>
                  </a:lnTo>
                  <a:lnTo>
                    <a:pt x="1364" y="1584"/>
                  </a:lnTo>
                  <a:lnTo>
                    <a:pt x="968" y="836"/>
                  </a:lnTo>
                  <a:lnTo>
                    <a:pt x="529" y="133"/>
                  </a:lnTo>
                  <a:lnTo>
                    <a:pt x="441" y="45"/>
                  </a:lnTo>
                  <a:lnTo>
                    <a:pt x="35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1" name="Google Shape;1691;p51"/>
            <p:cNvSpPr/>
            <p:nvPr/>
          </p:nvSpPr>
          <p:spPr>
            <a:xfrm>
              <a:off x="3319525" y="3671825"/>
              <a:ext cx="96800" cy="125400"/>
            </a:xfrm>
            <a:custGeom>
              <a:avLst/>
              <a:gdLst/>
              <a:ahLst/>
              <a:cxnLst/>
              <a:rect l="l" t="t" r="r" b="b"/>
              <a:pathLst>
                <a:path w="3872" h="5016" extrusionOk="0">
                  <a:moveTo>
                    <a:pt x="176" y="0"/>
                  </a:moveTo>
                  <a:lnTo>
                    <a:pt x="88" y="88"/>
                  </a:lnTo>
                  <a:lnTo>
                    <a:pt x="0" y="176"/>
                  </a:lnTo>
                  <a:lnTo>
                    <a:pt x="0" y="308"/>
                  </a:lnTo>
                  <a:lnTo>
                    <a:pt x="0" y="396"/>
                  </a:lnTo>
                  <a:lnTo>
                    <a:pt x="88" y="484"/>
                  </a:lnTo>
                  <a:lnTo>
                    <a:pt x="660" y="1100"/>
                  </a:lnTo>
                  <a:lnTo>
                    <a:pt x="1188" y="1760"/>
                  </a:lnTo>
                  <a:lnTo>
                    <a:pt x="1672" y="2420"/>
                  </a:lnTo>
                  <a:lnTo>
                    <a:pt x="2156" y="3124"/>
                  </a:lnTo>
                  <a:lnTo>
                    <a:pt x="3343" y="4883"/>
                  </a:lnTo>
                  <a:lnTo>
                    <a:pt x="3431" y="4971"/>
                  </a:lnTo>
                  <a:lnTo>
                    <a:pt x="3563" y="5015"/>
                  </a:lnTo>
                  <a:lnTo>
                    <a:pt x="3651" y="4971"/>
                  </a:lnTo>
                  <a:lnTo>
                    <a:pt x="3739" y="4927"/>
                  </a:lnTo>
                  <a:lnTo>
                    <a:pt x="3827" y="4883"/>
                  </a:lnTo>
                  <a:lnTo>
                    <a:pt x="3871" y="4751"/>
                  </a:lnTo>
                  <a:lnTo>
                    <a:pt x="3871" y="4619"/>
                  </a:lnTo>
                  <a:lnTo>
                    <a:pt x="3827" y="4531"/>
                  </a:lnTo>
                  <a:lnTo>
                    <a:pt x="2639" y="2772"/>
                  </a:lnTo>
                  <a:lnTo>
                    <a:pt x="2156" y="2068"/>
                  </a:lnTo>
                  <a:lnTo>
                    <a:pt x="1672" y="1364"/>
                  </a:lnTo>
                  <a:lnTo>
                    <a:pt x="1100" y="704"/>
                  </a:lnTo>
                  <a:lnTo>
                    <a:pt x="484"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2" name="Google Shape;1692;p51"/>
            <p:cNvSpPr/>
            <p:nvPr/>
          </p:nvSpPr>
          <p:spPr>
            <a:xfrm>
              <a:off x="2524425" y="3836775"/>
              <a:ext cx="72600" cy="136400"/>
            </a:xfrm>
            <a:custGeom>
              <a:avLst/>
              <a:gdLst/>
              <a:ahLst/>
              <a:cxnLst/>
              <a:rect l="l" t="t" r="r" b="b"/>
              <a:pathLst>
                <a:path w="2904" h="5456" extrusionOk="0">
                  <a:moveTo>
                    <a:pt x="2508" y="1"/>
                  </a:moveTo>
                  <a:lnTo>
                    <a:pt x="2332" y="89"/>
                  </a:lnTo>
                  <a:lnTo>
                    <a:pt x="2200" y="221"/>
                  </a:lnTo>
                  <a:lnTo>
                    <a:pt x="1364" y="1892"/>
                  </a:lnTo>
                  <a:lnTo>
                    <a:pt x="968" y="2728"/>
                  </a:lnTo>
                  <a:lnTo>
                    <a:pt x="572" y="3564"/>
                  </a:lnTo>
                  <a:lnTo>
                    <a:pt x="264" y="4400"/>
                  </a:lnTo>
                  <a:lnTo>
                    <a:pt x="0" y="5059"/>
                  </a:lnTo>
                  <a:lnTo>
                    <a:pt x="0" y="5191"/>
                  </a:lnTo>
                  <a:lnTo>
                    <a:pt x="44" y="5323"/>
                  </a:lnTo>
                  <a:lnTo>
                    <a:pt x="132" y="5411"/>
                  </a:lnTo>
                  <a:lnTo>
                    <a:pt x="220" y="5455"/>
                  </a:lnTo>
                  <a:lnTo>
                    <a:pt x="396" y="5455"/>
                  </a:lnTo>
                  <a:lnTo>
                    <a:pt x="484" y="5411"/>
                  </a:lnTo>
                  <a:lnTo>
                    <a:pt x="528" y="5323"/>
                  </a:lnTo>
                  <a:lnTo>
                    <a:pt x="572" y="5235"/>
                  </a:lnTo>
                  <a:lnTo>
                    <a:pt x="836" y="4576"/>
                  </a:lnTo>
                  <a:lnTo>
                    <a:pt x="1144" y="3828"/>
                  </a:lnTo>
                  <a:lnTo>
                    <a:pt x="1892" y="2200"/>
                  </a:lnTo>
                  <a:lnTo>
                    <a:pt x="2684" y="661"/>
                  </a:lnTo>
                  <a:lnTo>
                    <a:pt x="2728" y="617"/>
                  </a:lnTo>
                  <a:lnTo>
                    <a:pt x="2816" y="573"/>
                  </a:lnTo>
                  <a:lnTo>
                    <a:pt x="2860" y="485"/>
                  </a:lnTo>
                  <a:lnTo>
                    <a:pt x="2904" y="353"/>
                  </a:lnTo>
                  <a:lnTo>
                    <a:pt x="2904" y="221"/>
                  </a:lnTo>
                  <a:lnTo>
                    <a:pt x="2816" y="133"/>
                  </a:lnTo>
                  <a:lnTo>
                    <a:pt x="2728" y="45"/>
                  </a:lnTo>
                  <a:lnTo>
                    <a:pt x="26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3" name="Google Shape;1693;p51"/>
            <p:cNvSpPr/>
            <p:nvPr/>
          </p:nvSpPr>
          <p:spPr>
            <a:xfrm>
              <a:off x="2558500" y="3854375"/>
              <a:ext cx="106700" cy="167175"/>
            </a:xfrm>
            <a:custGeom>
              <a:avLst/>
              <a:gdLst/>
              <a:ahLst/>
              <a:cxnLst/>
              <a:rect l="l" t="t" r="r" b="b"/>
              <a:pathLst>
                <a:path w="4268" h="6687" extrusionOk="0">
                  <a:moveTo>
                    <a:pt x="3960" y="1"/>
                  </a:moveTo>
                  <a:lnTo>
                    <a:pt x="3872" y="45"/>
                  </a:lnTo>
                  <a:lnTo>
                    <a:pt x="3784" y="89"/>
                  </a:lnTo>
                  <a:lnTo>
                    <a:pt x="3608" y="265"/>
                  </a:lnTo>
                  <a:lnTo>
                    <a:pt x="3520" y="440"/>
                  </a:lnTo>
                  <a:lnTo>
                    <a:pt x="3388" y="836"/>
                  </a:lnTo>
                  <a:lnTo>
                    <a:pt x="3344" y="924"/>
                  </a:lnTo>
                  <a:lnTo>
                    <a:pt x="2992" y="1628"/>
                  </a:lnTo>
                  <a:lnTo>
                    <a:pt x="2596" y="2376"/>
                  </a:lnTo>
                  <a:lnTo>
                    <a:pt x="2156" y="3036"/>
                  </a:lnTo>
                  <a:lnTo>
                    <a:pt x="1673" y="3740"/>
                  </a:lnTo>
                  <a:lnTo>
                    <a:pt x="881" y="4839"/>
                  </a:lnTo>
                  <a:lnTo>
                    <a:pt x="529" y="5455"/>
                  </a:lnTo>
                  <a:lnTo>
                    <a:pt x="177" y="6027"/>
                  </a:lnTo>
                  <a:lnTo>
                    <a:pt x="45" y="6159"/>
                  </a:lnTo>
                  <a:lnTo>
                    <a:pt x="1" y="6335"/>
                  </a:lnTo>
                  <a:lnTo>
                    <a:pt x="1" y="6467"/>
                  </a:lnTo>
                  <a:lnTo>
                    <a:pt x="45" y="6555"/>
                  </a:lnTo>
                  <a:lnTo>
                    <a:pt x="133" y="6643"/>
                  </a:lnTo>
                  <a:lnTo>
                    <a:pt x="221" y="6687"/>
                  </a:lnTo>
                  <a:lnTo>
                    <a:pt x="397" y="6687"/>
                  </a:lnTo>
                  <a:lnTo>
                    <a:pt x="485" y="6643"/>
                  </a:lnTo>
                  <a:lnTo>
                    <a:pt x="573" y="6555"/>
                  </a:lnTo>
                  <a:lnTo>
                    <a:pt x="661" y="6423"/>
                  </a:lnTo>
                  <a:lnTo>
                    <a:pt x="969" y="5807"/>
                  </a:lnTo>
                  <a:lnTo>
                    <a:pt x="1365" y="5235"/>
                  </a:lnTo>
                  <a:lnTo>
                    <a:pt x="2156" y="4092"/>
                  </a:lnTo>
                  <a:lnTo>
                    <a:pt x="2640" y="3388"/>
                  </a:lnTo>
                  <a:lnTo>
                    <a:pt x="3124" y="2684"/>
                  </a:lnTo>
                  <a:lnTo>
                    <a:pt x="3564" y="1892"/>
                  </a:lnTo>
                  <a:lnTo>
                    <a:pt x="3740" y="1540"/>
                  </a:lnTo>
                  <a:lnTo>
                    <a:pt x="3916" y="1100"/>
                  </a:lnTo>
                  <a:lnTo>
                    <a:pt x="3916" y="1056"/>
                  </a:lnTo>
                  <a:lnTo>
                    <a:pt x="4048" y="748"/>
                  </a:lnTo>
                  <a:lnTo>
                    <a:pt x="4180" y="528"/>
                  </a:lnTo>
                  <a:lnTo>
                    <a:pt x="4268" y="440"/>
                  </a:lnTo>
                  <a:lnTo>
                    <a:pt x="4268" y="309"/>
                  </a:lnTo>
                  <a:lnTo>
                    <a:pt x="4268" y="177"/>
                  </a:lnTo>
                  <a:lnTo>
                    <a:pt x="4180" y="89"/>
                  </a:lnTo>
                  <a:lnTo>
                    <a:pt x="4092" y="45"/>
                  </a:lnTo>
                  <a:lnTo>
                    <a:pt x="396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4" name="Google Shape;1694;p51"/>
            <p:cNvSpPr/>
            <p:nvPr/>
          </p:nvSpPr>
          <p:spPr>
            <a:xfrm>
              <a:off x="2655275" y="3867575"/>
              <a:ext cx="92425" cy="147375"/>
            </a:xfrm>
            <a:custGeom>
              <a:avLst/>
              <a:gdLst/>
              <a:ahLst/>
              <a:cxnLst/>
              <a:rect l="l" t="t" r="r" b="b"/>
              <a:pathLst>
                <a:path w="3697" h="5895" extrusionOk="0">
                  <a:moveTo>
                    <a:pt x="3344" y="0"/>
                  </a:moveTo>
                  <a:lnTo>
                    <a:pt x="3256" y="44"/>
                  </a:lnTo>
                  <a:lnTo>
                    <a:pt x="3168" y="132"/>
                  </a:lnTo>
                  <a:lnTo>
                    <a:pt x="2332" y="1408"/>
                  </a:lnTo>
                  <a:lnTo>
                    <a:pt x="1497" y="2728"/>
                  </a:lnTo>
                  <a:lnTo>
                    <a:pt x="705" y="4047"/>
                  </a:lnTo>
                  <a:lnTo>
                    <a:pt x="353" y="4751"/>
                  </a:lnTo>
                  <a:lnTo>
                    <a:pt x="45" y="5455"/>
                  </a:lnTo>
                  <a:lnTo>
                    <a:pt x="1" y="5587"/>
                  </a:lnTo>
                  <a:lnTo>
                    <a:pt x="45" y="5675"/>
                  </a:lnTo>
                  <a:lnTo>
                    <a:pt x="89" y="5807"/>
                  </a:lnTo>
                  <a:lnTo>
                    <a:pt x="177" y="5851"/>
                  </a:lnTo>
                  <a:lnTo>
                    <a:pt x="309" y="5895"/>
                  </a:lnTo>
                  <a:lnTo>
                    <a:pt x="485" y="5851"/>
                  </a:lnTo>
                  <a:lnTo>
                    <a:pt x="529" y="5763"/>
                  </a:lnTo>
                  <a:lnTo>
                    <a:pt x="573" y="5719"/>
                  </a:lnTo>
                  <a:lnTo>
                    <a:pt x="925" y="5015"/>
                  </a:lnTo>
                  <a:lnTo>
                    <a:pt x="1233" y="4355"/>
                  </a:lnTo>
                  <a:lnTo>
                    <a:pt x="2024" y="2992"/>
                  </a:lnTo>
                  <a:lnTo>
                    <a:pt x="2816" y="1716"/>
                  </a:lnTo>
                  <a:lnTo>
                    <a:pt x="3652" y="440"/>
                  </a:lnTo>
                  <a:lnTo>
                    <a:pt x="3696" y="352"/>
                  </a:lnTo>
                  <a:lnTo>
                    <a:pt x="3696" y="220"/>
                  </a:lnTo>
                  <a:lnTo>
                    <a:pt x="3652" y="132"/>
                  </a:lnTo>
                  <a:lnTo>
                    <a:pt x="3564" y="44"/>
                  </a:lnTo>
                  <a:lnTo>
                    <a:pt x="347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5" name="Google Shape;1695;p51"/>
            <p:cNvSpPr/>
            <p:nvPr/>
          </p:nvSpPr>
          <p:spPr>
            <a:xfrm>
              <a:off x="2728975" y="3857675"/>
              <a:ext cx="115475" cy="156175"/>
            </a:xfrm>
            <a:custGeom>
              <a:avLst/>
              <a:gdLst/>
              <a:ahLst/>
              <a:cxnLst/>
              <a:rect l="l" t="t" r="r" b="b"/>
              <a:pathLst>
                <a:path w="4619" h="6247" extrusionOk="0">
                  <a:moveTo>
                    <a:pt x="4267" y="1"/>
                  </a:moveTo>
                  <a:lnTo>
                    <a:pt x="4135" y="89"/>
                  </a:lnTo>
                  <a:lnTo>
                    <a:pt x="4047" y="177"/>
                  </a:lnTo>
                  <a:lnTo>
                    <a:pt x="3475" y="1232"/>
                  </a:lnTo>
                  <a:lnTo>
                    <a:pt x="3211" y="1672"/>
                  </a:lnTo>
                  <a:lnTo>
                    <a:pt x="2903" y="2068"/>
                  </a:lnTo>
                  <a:lnTo>
                    <a:pt x="2596" y="2464"/>
                  </a:lnTo>
                  <a:lnTo>
                    <a:pt x="2288" y="2816"/>
                  </a:lnTo>
                  <a:lnTo>
                    <a:pt x="2068" y="3036"/>
                  </a:lnTo>
                  <a:lnTo>
                    <a:pt x="1496" y="3696"/>
                  </a:lnTo>
                  <a:lnTo>
                    <a:pt x="968" y="4355"/>
                  </a:lnTo>
                  <a:lnTo>
                    <a:pt x="484" y="5059"/>
                  </a:lnTo>
                  <a:lnTo>
                    <a:pt x="0" y="5807"/>
                  </a:lnTo>
                  <a:lnTo>
                    <a:pt x="0" y="5895"/>
                  </a:lnTo>
                  <a:lnTo>
                    <a:pt x="0" y="6027"/>
                  </a:lnTo>
                  <a:lnTo>
                    <a:pt x="44" y="6115"/>
                  </a:lnTo>
                  <a:lnTo>
                    <a:pt x="132" y="6203"/>
                  </a:lnTo>
                  <a:lnTo>
                    <a:pt x="264" y="6247"/>
                  </a:lnTo>
                  <a:lnTo>
                    <a:pt x="440" y="6203"/>
                  </a:lnTo>
                  <a:lnTo>
                    <a:pt x="528" y="6115"/>
                  </a:lnTo>
                  <a:lnTo>
                    <a:pt x="968" y="5411"/>
                  </a:lnTo>
                  <a:lnTo>
                    <a:pt x="1452" y="4707"/>
                  </a:lnTo>
                  <a:lnTo>
                    <a:pt x="1980" y="4048"/>
                  </a:lnTo>
                  <a:lnTo>
                    <a:pt x="2508" y="3432"/>
                  </a:lnTo>
                  <a:lnTo>
                    <a:pt x="2727" y="3212"/>
                  </a:lnTo>
                  <a:lnTo>
                    <a:pt x="3079" y="2860"/>
                  </a:lnTo>
                  <a:lnTo>
                    <a:pt x="3387" y="2420"/>
                  </a:lnTo>
                  <a:lnTo>
                    <a:pt x="3695" y="1980"/>
                  </a:lnTo>
                  <a:lnTo>
                    <a:pt x="3959" y="1496"/>
                  </a:lnTo>
                  <a:lnTo>
                    <a:pt x="4575" y="440"/>
                  </a:lnTo>
                  <a:lnTo>
                    <a:pt x="4619" y="352"/>
                  </a:lnTo>
                  <a:lnTo>
                    <a:pt x="4619" y="221"/>
                  </a:lnTo>
                  <a:lnTo>
                    <a:pt x="4575" y="133"/>
                  </a:lnTo>
                  <a:lnTo>
                    <a:pt x="4487" y="45"/>
                  </a:lnTo>
                  <a:lnTo>
                    <a:pt x="435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6" name="Google Shape;1696;p51"/>
            <p:cNvSpPr/>
            <p:nvPr/>
          </p:nvSpPr>
          <p:spPr>
            <a:xfrm>
              <a:off x="2843350" y="3858775"/>
              <a:ext cx="112175" cy="163875"/>
            </a:xfrm>
            <a:custGeom>
              <a:avLst/>
              <a:gdLst/>
              <a:ahLst/>
              <a:cxnLst/>
              <a:rect l="l" t="t" r="r" b="b"/>
              <a:pathLst>
                <a:path w="4487" h="6555" extrusionOk="0">
                  <a:moveTo>
                    <a:pt x="4047" y="1"/>
                  </a:moveTo>
                  <a:lnTo>
                    <a:pt x="3959" y="89"/>
                  </a:lnTo>
                  <a:lnTo>
                    <a:pt x="3915" y="177"/>
                  </a:lnTo>
                  <a:lnTo>
                    <a:pt x="3695" y="704"/>
                  </a:lnTo>
                  <a:lnTo>
                    <a:pt x="3475" y="1188"/>
                  </a:lnTo>
                  <a:lnTo>
                    <a:pt x="3211" y="1672"/>
                  </a:lnTo>
                  <a:lnTo>
                    <a:pt x="2903" y="2156"/>
                  </a:lnTo>
                  <a:lnTo>
                    <a:pt x="2243" y="3080"/>
                  </a:lnTo>
                  <a:lnTo>
                    <a:pt x="1540" y="4004"/>
                  </a:lnTo>
                  <a:lnTo>
                    <a:pt x="792" y="5015"/>
                  </a:lnTo>
                  <a:lnTo>
                    <a:pt x="44" y="6115"/>
                  </a:lnTo>
                  <a:lnTo>
                    <a:pt x="0" y="6203"/>
                  </a:lnTo>
                  <a:lnTo>
                    <a:pt x="0" y="6335"/>
                  </a:lnTo>
                  <a:lnTo>
                    <a:pt x="44" y="6423"/>
                  </a:lnTo>
                  <a:lnTo>
                    <a:pt x="132" y="6511"/>
                  </a:lnTo>
                  <a:lnTo>
                    <a:pt x="308" y="6555"/>
                  </a:lnTo>
                  <a:lnTo>
                    <a:pt x="440" y="6511"/>
                  </a:lnTo>
                  <a:lnTo>
                    <a:pt x="572" y="6423"/>
                  </a:lnTo>
                  <a:lnTo>
                    <a:pt x="1276" y="5367"/>
                  </a:lnTo>
                  <a:lnTo>
                    <a:pt x="2023" y="4355"/>
                  </a:lnTo>
                  <a:lnTo>
                    <a:pt x="2727" y="3432"/>
                  </a:lnTo>
                  <a:lnTo>
                    <a:pt x="3387" y="2464"/>
                  </a:lnTo>
                  <a:lnTo>
                    <a:pt x="3695" y="1980"/>
                  </a:lnTo>
                  <a:lnTo>
                    <a:pt x="4003" y="1452"/>
                  </a:lnTo>
                  <a:lnTo>
                    <a:pt x="4267" y="924"/>
                  </a:lnTo>
                  <a:lnTo>
                    <a:pt x="4487" y="396"/>
                  </a:lnTo>
                  <a:lnTo>
                    <a:pt x="4487" y="264"/>
                  </a:lnTo>
                  <a:lnTo>
                    <a:pt x="4487" y="177"/>
                  </a:lnTo>
                  <a:lnTo>
                    <a:pt x="4399" y="89"/>
                  </a:lnTo>
                  <a:lnTo>
                    <a:pt x="431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7" name="Google Shape;1697;p51"/>
            <p:cNvSpPr/>
            <p:nvPr/>
          </p:nvSpPr>
          <p:spPr>
            <a:xfrm>
              <a:off x="2940125" y="4023725"/>
              <a:ext cx="25" cy="25"/>
            </a:xfrm>
            <a:custGeom>
              <a:avLst/>
              <a:gdLst/>
              <a:ahLst/>
              <a:cxnLst/>
              <a:rect l="l" t="t" r="r" b="b"/>
              <a:pathLst>
                <a:path w="1" h="1" fill="none" extrusionOk="0">
                  <a:moveTo>
                    <a:pt x="0" y="1"/>
                  </a:moveTo>
                  <a:lnTo>
                    <a:pt x="0"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8" name="Google Shape;1698;p51"/>
            <p:cNvSpPr/>
            <p:nvPr/>
          </p:nvSpPr>
          <p:spPr>
            <a:xfrm>
              <a:off x="2932425" y="3858775"/>
              <a:ext cx="103400" cy="173775"/>
            </a:xfrm>
            <a:custGeom>
              <a:avLst/>
              <a:gdLst/>
              <a:ahLst/>
              <a:cxnLst/>
              <a:rect l="l" t="t" r="r" b="b"/>
              <a:pathLst>
                <a:path w="4136" h="6951" extrusionOk="0">
                  <a:moveTo>
                    <a:pt x="3695" y="1"/>
                  </a:moveTo>
                  <a:lnTo>
                    <a:pt x="3607" y="89"/>
                  </a:lnTo>
                  <a:lnTo>
                    <a:pt x="3563" y="177"/>
                  </a:lnTo>
                  <a:lnTo>
                    <a:pt x="3167" y="1056"/>
                  </a:lnTo>
                  <a:lnTo>
                    <a:pt x="2727" y="1936"/>
                  </a:lnTo>
                  <a:lnTo>
                    <a:pt x="2244" y="2772"/>
                  </a:lnTo>
                  <a:lnTo>
                    <a:pt x="1672" y="3608"/>
                  </a:lnTo>
                  <a:lnTo>
                    <a:pt x="1232" y="4311"/>
                  </a:lnTo>
                  <a:lnTo>
                    <a:pt x="792" y="5015"/>
                  </a:lnTo>
                  <a:lnTo>
                    <a:pt x="352" y="5763"/>
                  </a:lnTo>
                  <a:lnTo>
                    <a:pt x="0" y="6555"/>
                  </a:lnTo>
                  <a:lnTo>
                    <a:pt x="0" y="6643"/>
                  </a:lnTo>
                  <a:lnTo>
                    <a:pt x="44" y="6775"/>
                  </a:lnTo>
                  <a:lnTo>
                    <a:pt x="88" y="6863"/>
                  </a:lnTo>
                  <a:lnTo>
                    <a:pt x="176" y="6907"/>
                  </a:lnTo>
                  <a:lnTo>
                    <a:pt x="308" y="6951"/>
                  </a:lnTo>
                  <a:lnTo>
                    <a:pt x="396" y="6951"/>
                  </a:lnTo>
                  <a:lnTo>
                    <a:pt x="484" y="6907"/>
                  </a:lnTo>
                  <a:lnTo>
                    <a:pt x="528" y="6819"/>
                  </a:lnTo>
                  <a:lnTo>
                    <a:pt x="572" y="6731"/>
                  </a:lnTo>
                  <a:lnTo>
                    <a:pt x="924" y="6027"/>
                  </a:lnTo>
                  <a:lnTo>
                    <a:pt x="1276" y="5323"/>
                  </a:lnTo>
                  <a:lnTo>
                    <a:pt x="1716" y="4619"/>
                  </a:lnTo>
                  <a:lnTo>
                    <a:pt x="2200" y="3916"/>
                  </a:lnTo>
                  <a:lnTo>
                    <a:pt x="2727" y="3080"/>
                  </a:lnTo>
                  <a:lnTo>
                    <a:pt x="3255" y="2200"/>
                  </a:lnTo>
                  <a:lnTo>
                    <a:pt x="3739" y="1320"/>
                  </a:lnTo>
                  <a:lnTo>
                    <a:pt x="4091" y="396"/>
                  </a:lnTo>
                  <a:lnTo>
                    <a:pt x="4135" y="264"/>
                  </a:lnTo>
                  <a:lnTo>
                    <a:pt x="4091" y="177"/>
                  </a:lnTo>
                  <a:lnTo>
                    <a:pt x="4047" y="45"/>
                  </a:lnTo>
                  <a:lnTo>
                    <a:pt x="391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9" name="Google Shape;1699;p51"/>
            <p:cNvSpPr/>
            <p:nvPr/>
          </p:nvSpPr>
          <p:spPr>
            <a:xfrm>
              <a:off x="3028100" y="3871975"/>
              <a:ext cx="108875" cy="155075"/>
            </a:xfrm>
            <a:custGeom>
              <a:avLst/>
              <a:gdLst/>
              <a:ahLst/>
              <a:cxnLst/>
              <a:rect l="l" t="t" r="r" b="b"/>
              <a:pathLst>
                <a:path w="4355" h="6203" extrusionOk="0">
                  <a:moveTo>
                    <a:pt x="4091" y="0"/>
                  </a:moveTo>
                  <a:lnTo>
                    <a:pt x="4003" y="44"/>
                  </a:lnTo>
                  <a:lnTo>
                    <a:pt x="3871" y="88"/>
                  </a:lnTo>
                  <a:lnTo>
                    <a:pt x="3783" y="176"/>
                  </a:lnTo>
                  <a:lnTo>
                    <a:pt x="2947" y="1628"/>
                  </a:lnTo>
                  <a:lnTo>
                    <a:pt x="2024" y="3036"/>
                  </a:lnTo>
                  <a:lnTo>
                    <a:pt x="1056" y="4399"/>
                  </a:lnTo>
                  <a:lnTo>
                    <a:pt x="44" y="5719"/>
                  </a:lnTo>
                  <a:lnTo>
                    <a:pt x="0" y="5851"/>
                  </a:lnTo>
                  <a:lnTo>
                    <a:pt x="0" y="5939"/>
                  </a:lnTo>
                  <a:lnTo>
                    <a:pt x="0" y="6071"/>
                  </a:lnTo>
                  <a:lnTo>
                    <a:pt x="88" y="6159"/>
                  </a:lnTo>
                  <a:lnTo>
                    <a:pt x="176" y="6203"/>
                  </a:lnTo>
                  <a:lnTo>
                    <a:pt x="396" y="6203"/>
                  </a:lnTo>
                  <a:lnTo>
                    <a:pt x="528" y="6115"/>
                  </a:lnTo>
                  <a:lnTo>
                    <a:pt x="1540" y="4751"/>
                  </a:lnTo>
                  <a:lnTo>
                    <a:pt x="2507" y="3344"/>
                  </a:lnTo>
                  <a:lnTo>
                    <a:pt x="3431" y="1936"/>
                  </a:lnTo>
                  <a:lnTo>
                    <a:pt x="4311" y="484"/>
                  </a:lnTo>
                  <a:lnTo>
                    <a:pt x="4355" y="352"/>
                  </a:lnTo>
                  <a:lnTo>
                    <a:pt x="4355" y="220"/>
                  </a:lnTo>
                  <a:lnTo>
                    <a:pt x="4311" y="132"/>
                  </a:lnTo>
                  <a:lnTo>
                    <a:pt x="4223" y="44"/>
                  </a:lnTo>
                  <a:lnTo>
                    <a:pt x="409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0" name="Google Shape;1700;p51"/>
            <p:cNvSpPr/>
            <p:nvPr/>
          </p:nvSpPr>
          <p:spPr>
            <a:xfrm>
              <a:off x="3141350" y="4017125"/>
              <a:ext cx="25" cy="25"/>
            </a:xfrm>
            <a:custGeom>
              <a:avLst/>
              <a:gdLst/>
              <a:ahLst/>
              <a:cxnLst/>
              <a:rect l="l" t="t" r="r" b="b"/>
              <a:pathLst>
                <a:path w="1" h="1" fill="none" extrusionOk="0">
                  <a:moveTo>
                    <a:pt x="1" y="1"/>
                  </a:moveTo>
                  <a:lnTo>
                    <a:pt x="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1" name="Google Shape;1701;p51"/>
            <p:cNvSpPr/>
            <p:nvPr/>
          </p:nvSpPr>
          <p:spPr>
            <a:xfrm>
              <a:off x="3136950" y="3869775"/>
              <a:ext cx="106700" cy="153975"/>
            </a:xfrm>
            <a:custGeom>
              <a:avLst/>
              <a:gdLst/>
              <a:ahLst/>
              <a:cxnLst/>
              <a:rect l="l" t="t" r="r" b="b"/>
              <a:pathLst>
                <a:path w="4268" h="6159" extrusionOk="0">
                  <a:moveTo>
                    <a:pt x="3696" y="0"/>
                  </a:moveTo>
                  <a:lnTo>
                    <a:pt x="3344" y="792"/>
                  </a:lnTo>
                  <a:lnTo>
                    <a:pt x="2948" y="1540"/>
                  </a:lnTo>
                  <a:lnTo>
                    <a:pt x="2508" y="2156"/>
                  </a:lnTo>
                  <a:lnTo>
                    <a:pt x="2068" y="2728"/>
                  </a:lnTo>
                  <a:lnTo>
                    <a:pt x="1848" y="3036"/>
                  </a:lnTo>
                  <a:lnTo>
                    <a:pt x="881" y="4355"/>
                  </a:lnTo>
                  <a:lnTo>
                    <a:pt x="45" y="5719"/>
                  </a:lnTo>
                  <a:lnTo>
                    <a:pt x="1" y="5851"/>
                  </a:lnTo>
                  <a:lnTo>
                    <a:pt x="1" y="5939"/>
                  </a:lnTo>
                  <a:lnTo>
                    <a:pt x="45" y="6071"/>
                  </a:lnTo>
                  <a:lnTo>
                    <a:pt x="133" y="6115"/>
                  </a:lnTo>
                  <a:lnTo>
                    <a:pt x="265" y="6159"/>
                  </a:lnTo>
                  <a:lnTo>
                    <a:pt x="441" y="6159"/>
                  </a:lnTo>
                  <a:lnTo>
                    <a:pt x="529" y="6027"/>
                  </a:lnTo>
                  <a:lnTo>
                    <a:pt x="1409" y="4707"/>
                  </a:lnTo>
                  <a:lnTo>
                    <a:pt x="2332" y="3388"/>
                  </a:lnTo>
                  <a:lnTo>
                    <a:pt x="2552" y="3124"/>
                  </a:lnTo>
                  <a:lnTo>
                    <a:pt x="2992" y="2508"/>
                  </a:lnTo>
                  <a:lnTo>
                    <a:pt x="3432" y="1848"/>
                  </a:lnTo>
                  <a:lnTo>
                    <a:pt x="3872" y="1056"/>
                  </a:lnTo>
                  <a:lnTo>
                    <a:pt x="4268" y="220"/>
                  </a:lnTo>
                  <a:lnTo>
                    <a:pt x="36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2" name="Google Shape;1702;p51"/>
            <p:cNvSpPr/>
            <p:nvPr/>
          </p:nvSpPr>
          <p:spPr>
            <a:xfrm>
              <a:off x="3213950" y="3873075"/>
              <a:ext cx="112200" cy="157275"/>
            </a:xfrm>
            <a:custGeom>
              <a:avLst/>
              <a:gdLst/>
              <a:ahLst/>
              <a:cxnLst/>
              <a:rect l="l" t="t" r="r" b="b"/>
              <a:pathLst>
                <a:path w="4488" h="6291" extrusionOk="0">
                  <a:moveTo>
                    <a:pt x="4135" y="0"/>
                  </a:moveTo>
                  <a:lnTo>
                    <a:pt x="4003" y="44"/>
                  </a:lnTo>
                  <a:lnTo>
                    <a:pt x="3915" y="132"/>
                  </a:lnTo>
                  <a:lnTo>
                    <a:pt x="3255" y="1144"/>
                  </a:lnTo>
                  <a:lnTo>
                    <a:pt x="2596" y="2244"/>
                  </a:lnTo>
                  <a:lnTo>
                    <a:pt x="2024" y="3212"/>
                  </a:lnTo>
                  <a:lnTo>
                    <a:pt x="1452" y="4135"/>
                  </a:lnTo>
                  <a:lnTo>
                    <a:pt x="792" y="4971"/>
                  </a:lnTo>
                  <a:lnTo>
                    <a:pt x="440" y="5367"/>
                  </a:lnTo>
                  <a:lnTo>
                    <a:pt x="88" y="5763"/>
                  </a:lnTo>
                  <a:lnTo>
                    <a:pt x="0" y="5895"/>
                  </a:lnTo>
                  <a:lnTo>
                    <a:pt x="0" y="6027"/>
                  </a:lnTo>
                  <a:lnTo>
                    <a:pt x="44" y="6159"/>
                  </a:lnTo>
                  <a:lnTo>
                    <a:pt x="176" y="6247"/>
                  </a:lnTo>
                  <a:lnTo>
                    <a:pt x="352" y="6291"/>
                  </a:lnTo>
                  <a:lnTo>
                    <a:pt x="484" y="6247"/>
                  </a:lnTo>
                  <a:lnTo>
                    <a:pt x="616" y="6203"/>
                  </a:lnTo>
                  <a:lnTo>
                    <a:pt x="704" y="6115"/>
                  </a:lnTo>
                  <a:lnTo>
                    <a:pt x="792" y="6027"/>
                  </a:lnTo>
                  <a:lnTo>
                    <a:pt x="836" y="5939"/>
                  </a:lnTo>
                  <a:lnTo>
                    <a:pt x="836" y="5851"/>
                  </a:lnTo>
                  <a:lnTo>
                    <a:pt x="1188" y="5455"/>
                  </a:lnTo>
                  <a:lnTo>
                    <a:pt x="1496" y="5059"/>
                  </a:lnTo>
                  <a:lnTo>
                    <a:pt x="2068" y="4267"/>
                  </a:lnTo>
                  <a:lnTo>
                    <a:pt x="2639" y="3388"/>
                  </a:lnTo>
                  <a:lnTo>
                    <a:pt x="3123" y="2552"/>
                  </a:lnTo>
                  <a:lnTo>
                    <a:pt x="3739" y="1496"/>
                  </a:lnTo>
                  <a:lnTo>
                    <a:pt x="4443" y="440"/>
                  </a:lnTo>
                  <a:lnTo>
                    <a:pt x="4487" y="352"/>
                  </a:lnTo>
                  <a:lnTo>
                    <a:pt x="4487" y="220"/>
                  </a:lnTo>
                  <a:lnTo>
                    <a:pt x="4443" y="132"/>
                  </a:lnTo>
                  <a:lnTo>
                    <a:pt x="4355" y="44"/>
                  </a:lnTo>
                  <a:lnTo>
                    <a:pt x="422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3" name="Google Shape;1703;p51"/>
            <p:cNvSpPr/>
            <p:nvPr/>
          </p:nvSpPr>
          <p:spPr>
            <a:xfrm>
              <a:off x="3296425" y="3887375"/>
              <a:ext cx="95700" cy="155075"/>
            </a:xfrm>
            <a:custGeom>
              <a:avLst/>
              <a:gdLst/>
              <a:ahLst/>
              <a:cxnLst/>
              <a:rect l="l" t="t" r="r" b="b"/>
              <a:pathLst>
                <a:path w="3828" h="6203" extrusionOk="0">
                  <a:moveTo>
                    <a:pt x="3431" y="0"/>
                  </a:moveTo>
                  <a:lnTo>
                    <a:pt x="3343" y="88"/>
                  </a:lnTo>
                  <a:lnTo>
                    <a:pt x="3255" y="176"/>
                  </a:lnTo>
                  <a:lnTo>
                    <a:pt x="2596" y="1628"/>
                  </a:lnTo>
                  <a:lnTo>
                    <a:pt x="1848" y="3035"/>
                  </a:lnTo>
                  <a:lnTo>
                    <a:pt x="968" y="4443"/>
                  </a:lnTo>
                  <a:lnTo>
                    <a:pt x="44" y="5763"/>
                  </a:lnTo>
                  <a:lnTo>
                    <a:pt x="0" y="5851"/>
                  </a:lnTo>
                  <a:lnTo>
                    <a:pt x="0" y="5983"/>
                  </a:lnTo>
                  <a:lnTo>
                    <a:pt x="44" y="6071"/>
                  </a:lnTo>
                  <a:lnTo>
                    <a:pt x="132" y="6159"/>
                  </a:lnTo>
                  <a:lnTo>
                    <a:pt x="220" y="6203"/>
                  </a:lnTo>
                  <a:lnTo>
                    <a:pt x="440" y="6203"/>
                  </a:lnTo>
                  <a:lnTo>
                    <a:pt x="528" y="6115"/>
                  </a:lnTo>
                  <a:lnTo>
                    <a:pt x="1496" y="4751"/>
                  </a:lnTo>
                  <a:lnTo>
                    <a:pt x="2332" y="3343"/>
                  </a:lnTo>
                  <a:lnTo>
                    <a:pt x="3124" y="1892"/>
                  </a:lnTo>
                  <a:lnTo>
                    <a:pt x="3827" y="396"/>
                  </a:lnTo>
                  <a:lnTo>
                    <a:pt x="3827" y="308"/>
                  </a:lnTo>
                  <a:lnTo>
                    <a:pt x="3827" y="176"/>
                  </a:lnTo>
                  <a:lnTo>
                    <a:pt x="3739" y="88"/>
                  </a:lnTo>
                  <a:lnTo>
                    <a:pt x="365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4" name="Google Shape;1704;p51"/>
            <p:cNvSpPr/>
            <p:nvPr/>
          </p:nvSpPr>
          <p:spPr>
            <a:xfrm>
              <a:off x="2524425" y="4079825"/>
              <a:ext cx="73700" cy="127575"/>
            </a:xfrm>
            <a:custGeom>
              <a:avLst/>
              <a:gdLst/>
              <a:ahLst/>
              <a:cxnLst/>
              <a:rect l="l" t="t" r="r" b="b"/>
              <a:pathLst>
                <a:path w="2948" h="5103" extrusionOk="0">
                  <a:moveTo>
                    <a:pt x="352" y="0"/>
                  </a:moveTo>
                  <a:lnTo>
                    <a:pt x="220" y="44"/>
                  </a:lnTo>
                  <a:lnTo>
                    <a:pt x="132" y="88"/>
                  </a:lnTo>
                  <a:lnTo>
                    <a:pt x="44" y="176"/>
                  </a:lnTo>
                  <a:lnTo>
                    <a:pt x="0" y="264"/>
                  </a:lnTo>
                  <a:lnTo>
                    <a:pt x="0" y="396"/>
                  </a:lnTo>
                  <a:lnTo>
                    <a:pt x="44" y="484"/>
                  </a:lnTo>
                  <a:lnTo>
                    <a:pt x="352" y="968"/>
                  </a:lnTo>
                  <a:lnTo>
                    <a:pt x="616" y="1452"/>
                  </a:lnTo>
                  <a:lnTo>
                    <a:pt x="1100" y="2552"/>
                  </a:lnTo>
                  <a:lnTo>
                    <a:pt x="1364" y="3167"/>
                  </a:lnTo>
                  <a:lnTo>
                    <a:pt x="1672" y="3827"/>
                  </a:lnTo>
                  <a:lnTo>
                    <a:pt x="2024" y="4443"/>
                  </a:lnTo>
                  <a:lnTo>
                    <a:pt x="2200" y="4707"/>
                  </a:lnTo>
                  <a:lnTo>
                    <a:pt x="2420" y="5015"/>
                  </a:lnTo>
                  <a:lnTo>
                    <a:pt x="2552" y="5103"/>
                  </a:lnTo>
                  <a:lnTo>
                    <a:pt x="2772" y="5103"/>
                  </a:lnTo>
                  <a:lnTo>
                    <a:pt x="2860" y="5059"/>
                  </a:lnTo>
                  <a:lnTo>
                    <a:pt x="2904" y="4927"/>
                  </a:lnTo>
                  <a:lnTo>
                    <a:pt x="2948" y="4839"/>
                  </a:lnTo>
                  <a:lnTo>
                    <a:pt x="2948" y="4707"/>
                  </a:lnTo>
                  <a:lnTo>
                    <a:pt x="2904" y="4619"/>
                  </a:lnTo>
                  <a:lnTo>
                    <a:pt x="2508" y="4091"/>
                  </a:lnTo>
                  <a:lnTo>
                    <a:pt x="2200" y="3519"/>
                  </a:lnTo>
                  <a:lnTo>
                    <a:pt x="1892" y="2947"/>
                  </a:lnTo>
                  <a:lnTo>
                    <a:pt x="1628" y="2332"/>
                  </a:lnTo>
                  <a:lnTo>
                    <a:pt x="1144" y="1188"/>
                  </a:lnTo>
                  <a:lnTo>
                    <a:pt x="880" y="66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5" name="Google Shape;1705;p51"/>
            <p:cNvSpPr/>
            <p:nvPr/>
          </p:nvSpPr>
          <p:spPr>
            <a:xfrm>
              <a:off x="2565100" y="4060025"/>
              <a:ext cx="111100" cy="130900"/>
            </a:xfrm>
            <a:custGeom>
              <a:avLst/>
              <a:gdLst/>
              <a:ahLst/>
              <a:cxnLst/>
              <a:rect l="l" t="t" r="r" b="b"/>
              <a:pathLst>
                <a:path w="4444" h="5236" extrusionOk="0">
                  <a:moveTo>
                    <a:pt x="221" y="0"/>
                  </a:moveTo>
                  <a:lnTo>
                    <a:pt x="133" y="88"/>
                  </a:lnTo>
                  <a:lnTo>
                    <a:pt x="45" y="176"/>
                  </a:lnTo>
                  <a:lnTo>
                    <a:pt x="1" y="264"/>
                  </a:lnTo>
                  <a:lnTo>
                    <a:pt x="45" y="396"/>
                  </a:lnTo>
                  <a:lnTo>
                    <a:pt x="89" y="484"/>
                  </a:lnTo>
                  <a:lnTo>
                    <a:pt x="2376" y="3124"/>
                  </a:lnTo>
                  <a:lnTo>
                    <a:pt x="3168" y="4047"/>
                  </a:lnTo>
                  <a:lnTo>
                    <a:pt x="3520" y="4531"/>
                  </a:lnTo>
                  <a:lnTo>
                    <a:pt x="3872" y="5059"/>
                  </a:lnTo>
                  <a:lnTo>
                    <a:pt x="3960" y="5191"/>
                  </a:lnTo>
                  <a:lnTo>
                    <a:pt x="4136" y="5235"/>
                  </a:lnTo>
                  <a:lnTo>
                    <a:pt x="4268" y="5191"/>
                  </a:lnTo>
                  <a:lnTo>
                    <a:pt x="4356" y="5103"/>
                  </a:lnTo>
                  <a:lnTo>
                    <a:pt x="4400" y="5015"/>
                  </a:lnTo>
                  <a:lnTo>
                    <a:pt x="4444" y="4883"/>
                  </a:lnTo>
                  <a:lnTo>
                    <a:pt x="4400" y="4751"/>
                  </a:lnTo>
                  <a:lnTo>
                    <a:pt x="4048" y="4223"/>
                  </a:lnTo>
                  <a:lnTo>
                    <a:pt x="3652" y="3695"/>
                  </a:lnTo>
                  <a:lnTo>
                    <a:pt x="2860" y="2728"/>
                  </a:lnTo>
                  <a:lnTo>
                    <a:pt x="529" y="88"/>
                  </a:lnTo>
                  <a:lnTo>
                    <a:pt x="441" y="44"/>
                  </a:lnTo>
                  <a:lnTo>
                    <a:pt x="35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6" name="Google Shape;1706;p51"/>
            <p:cNvSpPr/>
            <p:nvPr/>
          </p:nvSpPr>
          <p:spPr>
            <a:xfrm>
              <a:off x="2657475" y="4055625"/>
              <a:ext cx="97900" cy="147375"/>
            </a:xfrm>
            <a:custGeom>
              <a:avLst/>
              <a:gdLst/>
              <a:ahLst/>
              <a:cxnLst/>
              <a:rect l="l" t="t" r="r" b="b"/>
              <a:pathLst>
                <a:path w="3916" h="5895" extrusionOk="0">
                  <a:moveTo>
                    <a:pt x="177" y="0"/>
                  </a:moveTo>
                  <a:lnTo>
                    <a:pt x="89" y="88"/>
                  </a:lnTo>
                  <a:lnTo>
                    <a:pt x="1" y="220"/>
                  </a:lnTo>
                  <a:lnTo>
                    <a:pt x="1" y="308"/>
                  </a:lnTo>
                  <a:lnTo>
                    <a:pt x="45" y="440"/>
                  </a:lnTo>
                  <a:lnTo>
                    <a:pt x="1145" y="2332"/>
                  </a:lnTo>
                  <a:lnTo>
                    <a:pt x="2244" y="4223"/>
                  </a:lnTo>
                  <a:lnTo>
                    <a:pt x="2728" y="4971"/>
                  </a:lnTo>
                  <a:lnTo>
                    <a:pt x="2992" y="5367"/>
                  </a:lnTo>
                  <a:lnTo>
                    <a:pt x="3300" y="5719"/>
                  </a:lnTo>
                  <a:lnTo>
                    <a:pt x="3432" y="5851"/>
                  </a:lnTo>
                  <a:lnTo>
                    <a:pt x="3564" y="5895"/>
                  </a:lnTo>
                  <a:lnTo>
                    <a:pt x="3696" y="5851"/>
                  </a:lnTo>
                  <a:lnTo>
                    <a:pt x="3784" y="5807"/>
                  </a:lnTo>
                  <a:lnTo>
                    <a:pt x="3872" y="5719"/>
                  </a:lnTo>
                  <a:lnTo>
                    <a:pt x="3916" y="5631"/>
                  </a:lnTo>
                  <a:lnTo>
                    <a:pt x="3916" y="5543"/>
                  </a:lnTo>
                  <a:lnTo>
                    <a:pt x="3872" y="5455"/>
                  </a:lnTo>
                  <a:lnTo>
                    <a:pt x="3828" y="5367"/>
                  </a:lnTo>
                  <a:lnTo>
                    <a:pt x="3784" y="5279"/>
                  </a:lnTo>
                  <a:lnTo>
                    <a:pt x="3696" y="5235"/>
                  </a:lnTo>
                  <a:lnTo>
                    <a:pt x="3652" y="5235"/>
                  </a:lnTo>
                  <a:lnTo>
                    <a:pt x="3168" y="4575"/>
                  </a:lnTo>
                  <a:lnTo>
                    <a:pt x="2772" y="3915"/>
                  </a:lnTo>
                  <a:lnTo>
                    <a:pt x="1673" y="2024"/>
                  </a:lnTo>
                  <a:lnTo>
                    <a:pt x="573" y="132"/>
                  </a:lnTo>
                  <a:lnTo>
                    <a:pt x="485" y="44"/>
                  </a:lnTo>
                  <a:lnTo>
                    <a:pt x="39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7" name="Google Shape;1707;p51"/>
            <p:cNvSpPr/>
            <p:nvPr/>
          </p:nvSpPr>
          <p:spPr>
            <a:xfrm>
              <a:off x="2731175" y="4062225"/>
              <a:ext cx="92400" cy="140775"/>
            </a:xfrm>
            <a:custGeom>
              <a:avLst/>
              <a:gdLst/>
              <a:ahLst/>
              <a:cxnLst/>
              <a:rect l="l" t="t" r="r" b="b"/>
              <a:pathLst>
                <a:path w="3696" h="5631" extrusionOk="0">
                  <a:moveTo>
                    <a:pt x="264" y="0"/>
                  </a:moveTo>
                  <a:lnTo>
                    <a:pt x="132" y="44"/>
                  </a:lnTo>
                  <a:lnTo>
                    <a:pt x="44" y="132"/>
                  </a:lnTo>
                  <a:lnTo>
                    <a:pt x="0" y="220"/>
                  </a:lnTo>
                  <a:lnTo>
                    <a:pt x="0" y="352"/>
                  </a:lnTo>
                  <a:lnTo>
                    <a:pt x="44" y="484"/>
                  </a:lnTo>
                  <a:lnTo>
                    <a:pt x="3167" y="5499"/>
                  </a:lnTo>
                  <a:lnTo>
                    <a:pt x="3255" y="5587"/>
                  </a:lnTo>
                  <a:lnTo>
                    <a:pt x="3387" y="5631"/>
                  </a:lnTo>
                  <a:lnTo>
                    <a:pt x="3563" y="5587"/>
                  </a:lnTo>
                  <a:lnTo>
                    <a:pt x="3651" y="5499"/>
                  </a:lnTo>
                  <a:lnTo>
                    <a:pt x="3695" y="5411"/>
                  </a:lnTo>
                  <a:lnTo>
                    <a:pt x="3695" y="5279"/>
                  </a:lnTo>
                  <a:lnTo>
                    <a:pt x="3651" y="5191"/>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8" name="Google Shape;1708;p51"/>
            <p:cNvSpPr/>
            <p:nvPr/>
          </p:nvSpPr>
          <p:spPr>
            <a:xfrm>
              <a:off x="2824650" y="4064425"/>
              <a:ext cx="89100" cy="157275"/>
            </a:xfrm>
            <a:custGeom>
              <a:avLst/>
              <a:gdLst/>
              <a:ahLst/>
              <a:cxnLst/>
              <a:rect l="l" t="t" r="r" b="b"/>
              <a:pathLst>
                <a:path w="3564" h="6291" extrusionOk="0">
                  <a:moveTo>
                    <a:pt x="308" y="0"/>
                  </a:moveTo>
                  <a:lnTo>
                    <a:pt x="176" y="44"/>
                  </a:lnTo>
                  <a:lnTo>
                    <a:pt x="88" y="88"/>
                  </a:lnTo>
                  <a:lnTo>
                    <a:pt x="44" y="176"/>
                  </a:lnTo>
                  <a:lnTo>
                    <a:pt x="0" y="308"/>
                  </a:lnTo>
                  <a:lnTo>
                    <a:pt x="44" y="440"/>
                  </a:lnTo>
                  <a:lnTo>
                    <a:pt x="1496" y="3300"/>
                  </a:lnTo>
                  <a:lnTo>
                    <a:pt x="2991" y="6115"/>
                  </a:lnTo>
                  <a:lnTo>
                    <a:pt x="3079" y="6247"/>
                  </a:lnTo>
                  <a:lnTo>
                    <a:pt x="3255" y="6291"/>
                  </a:lnTo>
                  <a:lnTo>
                    <a:pt x="3387" y="6247"/>
                  </a:lnTo>
                  <a:lnTo>
                    <a:pt x="3475" y="6159"/>
                  </a:lnTo>
                  <a:lnTo>
                    <a:pt x="3519" y="6071"/>
                  </a:lnTo>
                  <a:lnTo>
                    <a:pt x="3563" y="5939"/>
                  </a:lnTo>
                  <a:lnTo>
                    <a:pt x="3519" y="5807"/>
                  </a:lnTo>
                  <a:lnTo>
                    <a:pt x="2024" y="2992"/>
                  </a:lnTo>
                  <a:lnTo>
                    <a:pt x="572" y="176"/>
                  </a:lnTo>
                  <a:lnTo>
                    <a:pt x="528" y="88"/>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9" name="Google Shape;1709;p51"/>
            <p:cNvSpPr/>
            <p:nvPr/>
          </p:nvSpPr>
          <p:spPr>
            <a:xfrm>
              <a:off x="2917025" y="4078725"/>
              <a:ext cx="92400" cy="140775"/>
            </a:xfrm>
            <a:custGeom>
              <a:avLst/>
              <a:gdLst/>
              <a:ahLst/>
              <a:cxnLst/>
              <a:rect l="l" t="t" r="r" b="b"/>
              <a:pathLst>
                <a:path w="3696" h="5631" extrusionOk="0">
                  <a:moveTo>
                    <a:pt x="264" y="0"/>
                  </a:moveTo>
                  <a:lnTo>
                    <a:pt x="132" y="44"/>
                  </a:lnTo>
                  <a:lnTo>
                    <a:pt x="44" y="132"/>
                  </a:lnTo>
                  <a:lnTo>
                    <a:pt x="0" y="220"/>
                  </a:lnTo>
                  <a:lnTo>
                    <a:pt x="0" y="352"/>
                  </a:lnTo>
                  <a:lnTo>
                    <a:pt x="44" y="440"/>
                  </a:lnTo>
                  <a:lnTo>
                    <a:pt x="880" y="1672"/>
                  </a:lnTo>
                  <a:lnTo>
                    <a:pt x="1628" y="2947"/>
                  </a:lnTo>
                  <a:lnTo>
                    <a:pt x="2420" y="4223"/>
                  </a:lnTo>
                  <a:lnTo>
                    <a:pt x="3123" y="5499"/>
                  </a:lnTo>
                  <a:lnTo>
                    <a:pt x="3255" y="5587"/>
                  </a:lnTo>
                  <a:lnTo>
                    <a:pt x="3387" y="5631"/>
                  </a:lnTo>
                  <a:lnTo>
                    <a:pt x="3563" y="5587"/>
                  </a:lnTo>
                  <a:lnTo>
                    <a:pt x="3651" y="5499"/>
                  </a:lnTo>
                  <a:lnTo>
                    <a:pt x="3695" y="5411"/>
                  </a:lnTo>
                  <a:lnTo>
                    <a:pt x="3695" y="5279"/>
                  </a:lnTo>
                  <a:lnTo>
                    <a:pt x="3651" y="5191"/>
                  </a:lnTo>
                  <a:lnTo>
                    <a:pt x="2947" y="3915"/>
                  </a:lnTo>
                  <a:lnTo>
                    <a:pt x="2156" y="2640"/>
                  </a:lnTo>
                  <a:lnTo>
                    <a:pt x="1364" y="1364"/>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0" name="Google Shape;1710;p51"/>
            <p:cNvSpPr/>
            <p:nvPr/>
          </p:nvSpPr>
          <p:spPr>
            <a:xfrm>
              <a:off x="3001700" y="4067725"/>
              <a:ext cx="97900" cy="148475"/>
            </a:xfrm>
            <a:custGeom>
              <a:avLst/>
              <a:gdLst/>
              <a:ahLst/>
              <a:cxnLst/>
              <a:rect l="l" t="t" r="r" b="b"/>
              <a:pathLst>
                <a:path w="3916" h="5939" extrusionOk="0">
                  <a:moveTo>
                    <a:pt x="220" y="0"/>
                  </a:moveTo>
                  <a:lnTo>
                    <a:pt x="132" y="44"/>
                  </a:lnTo>
                  <a:lnTo>
                    <a:pt x="44" y="132"/>
                  </a:lnTo>
                  <a:lnTo>
                    <a:pt x="0" y="220"/>
                  </a:lnTo>
                  <a:lnTo>
                    <a:pt x="0" y="352"/>
                  </a:lnTo>
                  <a:lnTo>
                    <a:pt x="88" y="484"/>
                  </a:lnTo>
                  <a:lnTo>
                    <a:pt x="968" y="1716"/>
                  </a:lnTo>
                  <a:lnTo>
                    <a:pt x="1804" y="3036"/>
                  </a:lnTo>
                  <a:lnTo>
                    <a:pt x="2596" y="4355"/>
                  </a:lnTo>
                  <a:lnTo>
                    <a:pt x="3256" y="5763"/>
                  </a:lnTo>
                  <a:lnTo>
                    <a:pt x="3387" y="5895"/>
                  </a:lnTo>
                  <a:lnTo>
                    <a:pt x="3563" y="5939"/>
                  </a:lnTo>
                  <a:lnTo>
                    <a:pt x="3651" y="5895"/>
                  </a:lnTo>
                  <a:lnTo>
                    <a:pt x="3739" y="5851"/>
                  </a:lnTo>
                  <a:lnTo>
                    <a:pt x="3783" y="5807"/>
                  </a:lnTo>
                  <a:lnTo>
                    <a:pt x="3827" y="5719"/>
                  </a:lnTo>
                  <a:lnTo>
                    <a:pt x="3915" y="5499"/>
                  </a:lnTo>
                  <a:lnTo>
                    <a:pt x="3915" y="5367"/>
                  </a:lnTo>
                  <a:lnTo>
                    <a:pt x="3871" y="5235"/>
                  </a:lnTo>
                  <a:lnTo>
                    <a:pt x="3783" y="5147"/>
                  </a:lnTo>
                  <a:lnTo>
                    <a:pt x="3695" y="5103"/>
                  </a:lnTo>
                  <a:lnTo>
                    <a:pt x="3651" y="5103"/>
                  </a:lnTo>
                  <a:lnTo>
                    <a:pt x="2948" y="3783"/>
                  </a:lnTo>
                  <a:lnTo>
                    <a:pt x="2200" y="2508"/>
                  </a:lnTo>
                  <a:lnTo>
                    <a:pt x="1408" y="1276"/>
                  </a:lnTo>
                  <a:lnTo>
                    <a:pt x="572" y="88"/>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1" name="Google Shape;1711;p51"/>
            <p:cNvSpPr/>
            <p:nvPr/>
          </p:nvSpPr>
          <p:spPr>
            <a:xfrm>
              <a:off x="3101775" y="4065525"/>
              <a:ext cx="94600" cy="144075"/>
            </a:xfrm>
            <a:custGeom>
              <a:avLst/>
              <a:gdLst/>
              <a:ahLst/>
              <a:cxnLst/>
              <a:rect l="l" t="t" r="r" b="b"/>
              <a:pathLst>
                <a:path w="3784" h="5763" extrusionOk="0">
                  <a:moveTo>
                    <a:pt x="220" y="0"/>
                  </a:moveTo>
                  <a:lnTo>
                    <a:pt x="88" y="44"/>
                  </a:lnTo>
                  <a:lnTo>
                    <a:pt x="44" y="132"/>
                  </a:lnTo>
                  <a:lnTo>
                    <a:pt x="0" y="264"/>
                  </a:lnTo>
                  <a:lnTo>
                    <a:pt x="0" y="352"/>
                  </a:lnTo>
                  <a:lnTo>
                    <a:pt x="44" y="484"/>
                  </a:lnTo>
                  <a:lnTo>
                    <a:pt x="880" y="1716"/>
                  </a:lnTo>
                  <a:lnTo>
                    <a:pt x="1716" y="2992"/>
                  </a:lnTo>
                  <a:lnTo>
                    <a:pt x="2508" y="4311"/>
                  </a:lnTo>
                  <a:lnTo>
                    <a:pt x="3255" y="5587"/>
                  </a:lnTo>
                  <a:lnTo>
                    <a:pt x="3343" y="5719"/>
                  </a:lnTo>
                  <a:lnTo>
                    <a:pt x="3519" y="5763"/>
                  </a:lnTo>
                  <a:lnTo>
                    <a:pt x="3651" y="5719"/>
                  </a:lnTo>
                  <a:lnTo>
                    <a:pt x="3739" y="5631"/>
                  </a:lnTo>
                  <a:lnTo>
                    <a:pt x="3783" y="5543"/>
                  </a:lnTo>
                  <a:lnTo>
                    <a:pt x="3783" y="5411"/>
                  </a:lnTo>
                  <a:lnTo>
                    <a:pt x="3783" y="5323"/>
                  </a:lnTo>
                  <a:lnTo>
                    <a:pt x="2992" y="4003"/>
                  </a:lnTo>
                  <a:lnTo>
                    <a:pt x="2200" y="2684"/>
                  </a:lnTo>
                  <a:lnTo>
                    <a:pt x="1364" y="1408"/>
                  </a:lnTo>
                  <a:lnTo>
                    <a:pt x="528" y="132"/>
                  </a:lnTo>
                  <a:lnTo>
                    <a:pt x="440"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2" name="Google Shape;1712;p51"/>
            <p:cNvSpPr/>
            <p:nvPr/>
          </p:nvSpPr>
          <p:spPr>
            <a:xfrm>
              <a:off x="3194150" y="4072125"/>
              <a:ext cx="104500" cy="146275"/>
            </a:xfrm>
            <a:custGeom>
              <a:avLst/>
              <a:gdLst/>
              <a:ahLst/>
              <a:cxnLst/>
              <a:rect l="l" t="t" r="r" b="b"/>
              <a:pathLst>
                <a:path w="4180" h="5851" extrusionOk="0">
                  <a:moveTo>
                    <a:pt x="176" y="0"/>
                  </a:moveTo>
                  <a:lnTo>
                    <a:pt x="88" y="88"/>
                  </a:lnTo>
                  <a:lnTo>
                    <a:pt x="0" y="176"/>
                  </a:lnTo>
                  <a:lnTo>
                    <a:pt x="0" y="308"/>
                  </a:lnTo>
                  <a:lnTo>
                    <a:pt x="44" y="396"/>
                  </a:lnTo>
                  <a:lnTo>
                    <a:pt x="88" y="528"/>
                  </a:lnTo>
                  <a:lnTo>
                    <a:pt x="616" y="1056"/>
                  </a:lnTo>
                  <a:lnTo>
                    <a:pt x="1100" y="1628"/>
                  </a:lnTo>
                  <a:lnTo>
                    <a:pt x="1584" y="2244"/>
                  </a:lnTo>
                  <a:lnTo>
                    <a:pt x="2024" y="2860"/>
                  </a:lnTo>
                  <a:lnTo>
                    <a:pt x="2816" y="4179"/>
                  </a:lnTo>
                  <a:lnTo>
                    <a:pt x="3519" y="5499"/>
                  </a:lnTo>
                  <a:lnTo>
                    <a:pt x="3563" y="5631"/>
                  </a:lnTo>
                  <a:lnTo>
                    <a:pt x="3651" y="5719"/>
                  </a:lnTo>
                  <a:lnTo>
                    <a:pt x="3739" y="5807"/>
                  </a:lnTo>
                  <a:lnTo>
                    <a:pt x="3915" y="5851"/>
                  </a:lnTo>
                  <a:lnTo>
                    <a:pt x="4003" y="5851"/>
                  </a:lnTo>
                  <a:lnTo>
                    <a:pt x="4091" y="5807"/>
                  </a:lnTo>
                  <a:lnTo>
                    <a:pt x="4135" y="5719"/>
                  </a:lnTo>
                  <a:lnTo>
                    <a:pt x="4179" y="5631"/>
                  </a:lnTo>
                  <a:lnTo>
                    <a:pt x="4179" y="5543"/>
                  </a:lnTo>
                  <a:lnTo>
                    <a:pt x="4179" y="5411"/>
                  </a:lnTo>
                  <a:lnTo>
                    <a:pt x="4135" y="5323"/>
                  </a:lnTo>
                  <a:lnTo>
                    <a:pt x="3344" y="3915"/>
                  </a:lnTo>
                  <a:lnTo>
                    <a:pt x="2948" y="3255"/>
                  </a:lnTo>
                  <a:lnTo>
                    <a:pt x="2508" y="2552"/>
                  </a:lnTo>
                  <a:lnTo>
                    <a:pt x="2068" y="1892"/>
                  </a:lnTo>
                  <a:lnTo>
                    <a:pt x="1584" y="1276"/>
                  </a:lnTo>
                  <a:lnTo>
                    <a:pt x="1056" y="660"/>
                  </a:lnTo>
                  <a:lnTo>
                    <a:pt x="528" y="88"/>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3" name="Google Shape;1713;p51"/>
            <p:cNvSpPr/>
            <p:nvPr/>
          </p:nvSpPr>
          <p:spPr>
            <a:xfrm>
              <a:off x="3295325" y="4066625"/>
              <a:ext cx="93500" cy="159475"/>
            </a:xfrm>
            <a:custGeom>
              <a:avLst/>
              <a:gdLst/>
              <a:ahLst/>
              <a:cxnLst/>
              <a:rect l="l" t="t" r="r" b="b"/>
              <a:pathLst>
                <a:path w="3740" h="6379" extrusionOk="0">
                  <a:moveTo>
                    <a:pt x="308" y="0"/>
                  </a:moveTo>
                  <a:lnTo>
                    <a:pt x="176" y="44"/>
                  </a:lnTo>
                  <a:lnTo>
                    <a:pt x="88" y="88"/>
                  </a:lnTo>
                  <a:lnTo>
                    <a:pt x="44" y="176"/>
                  </a:lnTo>
                  <a:lnTo>
                    <a:pt x="0" y="308"/>
                  </a:lnTo>
                  <a:lnTo>
                    <a:pt x="0" y="440"/>
                  </a:lnTo>
                  <a:lnTo>
                    <a:pt x="220" y="836"/>
                  </a:lnTo>
                  <a:lnTo>
                    <a:pt x="440" y="1188"/>
                  </a:lnTo>
                  <a:lnTo>
                    <a:pt x="924" y="1892"/>
                  </a:lnTo>
                  <a:lnTo>
                    <a:pt x="1408" y="2596"/>
                  </a:lnTo>
                  <a:lnTo>
                    <a:pt x="1628" y="2992"/>
                  </a:lnTo>
                  <a:lnTo>
                    <a:pt x="1848" y="3431"/>
                  </a:lnTo>
                  <a:lnTo>
                    <a:pt x="2244" y="4311"/>
                  </a:lnTo>
                  <a:lnTo>
                    <a:pt x="2640" y="5279"/>
                  </a:lnTo>
                  <a:lnTo>
                    <a:pt x="2904" y="5763"/>
                  </a:lnTo>
                  <a:lnTo>
                    <a:pt x="3168" y="6247"/>
                  </a:lnTo>
                  <a:lnTo>
                    <a:pt x="3299" y="6335"/>
                  </a:lnTo>
                  <a:lnTo>
                    <a:pt x="3431" y="6379"/>
                  </a:lnTo>
                  <a:lnTo>
                    <a:pt x="3475" y="6379"/>
                  </a:lnTo>
                  <a:lnTo>
                    <a:pt x="3651" y="6291"/>
                  </a:lnTo>
                  <a:lnTo>
                    <a:pt x="3739" y="6115"/>
                  </a:lnTo>
                  <a:lnTo>
                    <a:pt x="3739" y="5983"/>
                  </a:lnTo>
                  <a:lnTo>
                    <a:pt x="3739" y="5851"/>
                  </a:lnTo>
                  <a:lnTo>
                    <a:pt x="3695" y="5719"/>
                  </a:lnTo>
                  <a:lnTo>
                    <a:pt x="3607" y="5587"/>
                  </a:lnTo>
                  <a:lnTo>
                    <a:pt x="3519" y="5499"/>
                  </a:lnTo>
                  <a:lnTo>
                    <a:pt x="3431" y="5455"/>
                  </a:lnTo>
                  <a:lnTo>
                    <a:pt x="3080" y="4795"/>
                  </a:lnTo>
                  <a:lnTo>
                    <a:pt x="2772" y="4091"/>
                  </a:lnTo>
                  <a:lnTo>
                    <a:pt x="2376" y="3168"/>
                  </a:lnTo>
                  <a:lnTo>
                    <a:pt x="2156" y="2728"/>
                  </a:lnTo>
                  <a:lnTo>
                    <a:pt x="1936" y="2288"/>
                  </a:lnTo>
                  <a:lnTo>
                    <a:pt x="1408" y="1540"/>
                  </a:lnTo>
                  <a:lnTo>
                    <a:pt x="924" y="880"/>
                  </a:lnTo>
                  <a:lnTo>
                    <a:pt x="748" y="528"/>
                  </a:lnTo>
                  <a:lnTo>
                    <a:pt x="572" y="220"/>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4" name="Google Shape;1714;p51"/>
            <p:cNvSpPr/>
            <p:nvPr/>
          </p:nvSpPr>
          <p:spPr>
            <a:xfrm>
              <a:off x="3378900" y="4055625"/>
              <a:ext cx="50600" cy="79200"/>
            </a:xfrm>
            <a:custGeom>
              <a:avLst/>
              <a:gdLst/>
              <a:ahLst/>
              <a:cxnLst/>
              <a:rect l="l" t="t" r="r" b="b"/>
              <a:pathLst>
                <a:path w="2024" h="3168" extrusionOk="0">
                  <a:moveTo>
                    <a:pt x="176" y="0"/>
                  </a:moveTo>
                  <a:lnTo>
                    <a:pt x="88" y="88"/>
                  </a:lnTo>
                  <a:lnTo>
                    <a:pt x="0" y="176"/>
                  </a:lnTo>
                  <a:lnTo>
                    <a:pt x="0" y="264"/>
                  </a:lnTo>
                  <a:lnTo>
                    <a:pt x="0" y="396"/>
                  </a:lnTo>
                  <a:lnTo>
                    <a:pt x="352" y="1276"/>
                  </a:lnTo>
                  <a:lnTo>
                    <a:pt x="572" y="1672"/>
                  </a:lnTo>
                  <a:lnTo>
                    <a:pt x="792" y="2112"/>
                  </a:lnTo>
                  <a:lnTo>
                    <a:pt x="1100" y="2596"/>
                  </a:lnTo>
                  <a:lnTo>
                    <a:pt x="1496" y="3036"/>
                  </a:lnTo>
                  <a:lnTo>
                    <a:pt x="1584" y="3124"/>
                  </a:lnTo>
                  <a:lnTo>
                    <a:pt x="1716" y="3168"/>
                  </a:lnTo>
                  <a:lnTo>
                    <a:pt x="1804" y="3124"/>
                  </a:lnTo>
                  <a:lnTo>
                    <a:pt x="1892" y="3080"/>
                  </a:lnTo>
                  <a:lnTo>
                    <a:pt x="1980" y="2992"/>
                  </a:lnTo>
                  <a:lnTo>
                    <a:pt x="2024" y="2860"/>
                  </a:lnTo>
                  <a:lnTo>
                    <a:pt x="1980" y="2772"/>
                  </a:lnTo>
                  <a:lnTo>
                    <a:pt x="1936" y="2640"/>
                  </a:lnTo>
                  <a:lnTo>
                    <a:pt x="1584" y="2244"/>
                  </a:lnTo>
                  <a:lnTo>
                    <a:pt x="1276" y="1804"/>
                  </a:lnTo>
                  <a:lnTo>
                    <a:pt x="1100" y="1408"/>
                  </a:lnTo>
                  <a:lnTo>
                    <a:pt x="880" y="1012"/>
                  </a:lnTo>
                  <a:lnTo>
                    <a:pt x="572" y="176"/>
                  </a:lnTo>
                  <a:lnTo>
                    <a:pt x="484" y="88"/>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5" name="Google Shape;1715;p51"/>
            <p:cNvSpPr/>
            <p:nvPr/>
          </p:nvSpPr>
          <p:spPr>
            <a:xfrm>
              <a:off x="3385500" y="3962150"/>
              <a:ext cx="50600" cy="62700"/>
            </a:xfrm>
            <a:custGeom>
              <a:avLst/>
              <a:gdLst/>
              <a:ahLst/>
              <a:cxnLst/>
              <a:rect l="l" t="t" r="r" b="b"/>
              <a:pathLst>
                <a:path w="2024" h="2508" extrusionOk="0">
                  <a:moveTo>
                    <a:pt x="1672" y="0"/>
                  </a:moveTo>
                  <a:lnTo>
                    <a:pt x="1540" y="44"/>
                  </a:lnTo>
                  <a:lnTo>
                    <a:pt x="1452" y="88"/>
                  </a:lnTo>
                  <a:lnTo>
                    <a:pt x="44" y="2068"/>
                  </a:lnTo>
                  <a:lnTo>
                    <a:pt x="0" y="2156"/>
                  </a:lnTo>
                  <a:lnTo>
                    <a:pt x="0" y="2288"/>
                  </a:lnTo>
                  <a:lnTo>
                    <a:pt x="44" y="2376"/>
                  </a:lnTo>
                  <a:lnTo>
                    <a:pt x="132" y="2464"/>
                  </a:lnTo>
                  <a:lnTo>
                    <a:pt x="220" y="2508"/>
                  </a:lnTo>
                  <a:lnTo>
                    <a:pt x="440" y="2508"/>
                  </a:lnTo>
                  <a:lnTo>
                    <a:pt x="528" y="2420"/>
                  </a:lnTo>
                  <a:lnTo>
                    <a:pt x="1936" y="440"/>
                  </a:lnTo>
                  <a:lnTo>
                    <a:pt x="2024" y="352"/>
                  </a:lnTo>
                  <a:lnTo>
                    <a:pt x="2024" y="220"/>
                  </a:lnTo>
                  <a:lnTo>
                    <a:pt x="1980" y="132"/>
                  </a:lnTo>
                  <a:lnTo>
                    <a:pt x="1892" y="44"/>
                  </a:lnTo>
                  <a:lnTo>
                    <a:pt x="17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6" name="Google Shape;1716;p51"/>
            <p:cNvSpPr/>
            <p:nvPr/>
          </p:nvSpPr>
          <p:spPr>
            <a:xfrm>
              <a:off x="2510125" y="4254675"/>
              <a:ext cx="77000" cy="126500"/>
            </a:xfrm>
            <a:custGeom>
              <a:avLst/>
              <a:gdLst/>
              <a:ahLst/>
              <a:cxnLst/>
              <a:rect l="l" t="t" r="r" b="b"/>
              <a:pathLst>
                <a:path w="3080" h="5060" extrusionOk="0">
                  <a:moveTo>
                    <a:pt x="2728" y="0"/>
                  </a:moveTo>
                  <a:lnTo>
                    <a:pt x="2640" y="44"/>
                  </a:lnTo>
                  <a:lnTo>
                    <a:pt x="2552" y="132"/>
                  </a:lnTo>
                  <a:lnTo>
                    <a:pt x="1892" y="1232"/>
                  </a:lnTo>
                  <a:lnTo>
                    <a:pt x="1232" y="2332"/>
                  </a:lnTo>
                  <a:lnTo>
                    <a:pt x="616" y="3476"/>
                  </a:lnTo>
                  <a:lnTo>
                    <a:pt x="44" y="4663"/>
                  </a:lnTo>
                  <a:lnTo>
                    <a:pt x="0" y="4751"/>
                  </a:lnTo>
                  <a:lnTo>
                    <a:pt x="44" y="4883"/>
                  </a:lnTo>
                  <a:lnTo>
                    <a:pt x="88" y="4971"/>
                  </a:lnTo>
                  <a:lnTo>
                    <a:pt x="176" y="5059"/>
                  </a:lnTo>
                  <a:lnTo>
                    <a:pt x="308" y="5059"/>
                  </a:lnTo>
                  <a:lnTo>
                    <a:pt x="484" y="5015"/>
                  </a:lnTo>
                  <a:lnTo>
                    <a:pt x="572" y="4927"/>
                  </a:lnTo>
                  <a:lnTo>
                    <a:pt x="1144" y="3783"/>
                  </a:lnTo>
                  <a:lnTo>
                    <a:pt x="1760" y="2640"/>
                  </a:lnTo>
                  <a:lnTo>
                    <a:pt x="2376" y="1540"/>
                  </a:lnTo>
                  <a:lnTo>
                    <a:pt x="3036" y="440"/>
                  </a:lnTo>
                  <a:lnTo>
                    <a:pt x="3080" y="308"/>
                  </a:lnTo>
                  <a:lnTo>
                    <a:pt x="3080" y="220"/>
                  </a:lnTo>
                  <a:lnTo>
                    <a:pt x="3036" y="88"/>
                  </a:lnTo>
                  <a:lnTo>
                    <a:pt x="2948" y="44"/>
                  </a:lnTo>
                  <a:lnTo>
                    <a:pt x="28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7" name="Google Shape;1717;p51"/>
            <p:cNvSpPr/>
            <p:nvPr/>
          </p:nvSpPr>
          <p:spPr>
            <a:xfrm>
              <a:off x="2567300" y="4240375"/>
              <a:ext cx="93500" cy="143000"/>
            </a:xfrm>
            <a:custGeom>
              <a:avLst/>
              <a:gdLst/>
              <a:ahLst/>
              <a:cxnLst/>
              <a:rect l="l" t="t" r="r" b="b"/>
              <a:pathLst>
                <a:path w="3740" h="5720" extrusionOk="0">
                  <a:moveTo>
                    <a:pt x="3432" y="1"/>
                  </a:moveTo>
                  <a:lnTo>
                    <a:pt x="3300" y="45"/>
                  </a:lnTo>
                  <a:lnTo>
                    <a:pt x="3212" y="89"/>
                  </a:lnTo>
                  <a:lnTo>
                    <a:pt x="3036" y="308"/>
                  </a:lnTo>
                  <a:lnTo>
                    <a:pt x="2904" y="528"/>
                  </a:lnTo>
                  <a:lnTo>
                    <a:pt x="2728" y="968"/>
                  </a:lnTo>
                  <a:lnTo>
                    <a:pt x="2684" y="1100"/>
                  </a:lnTo>
                  <a:lnTo>
                    <a:pt x="2332" y="1848"/>
                  </a:lnTo>
                  <a:lnTo>
                    <a:pt x="1936" y="2552"/>
                  </a:lnTo>
                  <a:lnTo>
                    <a:pt x="1496" y="3256"/>
                  </a:lnTo>
                  <a:lnTo>
                    <a:pt x="969" y="3960"/>
                  </a:lnTo>
                  <a:lnTo>
                    <a:pt x="837" y="4135"/>
                  </a:lnTo>
                  <a:lnTo>
                    <a:pt x="397" y="4663"/>
                  </a:lnTo>
                  <a:lnTo>
                    <a:pt x="221" y="4971"/>
                  </a:lnTo>
                  <a:lnTo>
                    <a:pt x="45" y="5279"/>
                  </a:lnTo>
                  <a:lnTo>
                    <a:pt x="1" y="5411"/>
                  </a:lnTo>
                  <a:lnTo>
                    <a:pt x="45" y="5499"/>
                  </a:lnTo>
                  <a:lnTo>
                    <a:pt x="89" y="5631"/>
                  </a:lnTo>
                  <a:lnTo>
                    <a:pt x="221" y="5675"/>
                  </a:lnTo>
                  <a:lnTo>
                    <a:pt x="309" y="5719"/>
                  </a:lnTo>
                  <a:lnTo>
                    <a:pt x="485" y="5675"/>
                  </a:lnTo>
                  <a:lnTo>
                    <a:pt x="529" y="5587"/>
                  </a:lnTo>
                  <a:lnTo>
                    <a:pt x="617" y="5543"/>
                  </a:lnTo>
                  <a:lnTo>
                    <a:pt x="749" y="5279"/>
                  </a:lnTo>
                  <a:lnTo>
                    <a:pt x="881" y="5015"/>
                  </a:lnTo>
                  <a:lnTo>
                    <a:pt x="1277" y="4531"/>
                  </a:lnTo>
                  <a:lnTo>
                    <a:pt x="1453" y="4311"/>
                  </a:lnTo>
                  <a:lnTo>
                    <a:pt x="1980" y="3608"/>
                  </a:lnTo>
                  <a:lnTo>
                    <a:pt x="2420" y="2860"/>
                  </a:lnTo>
                  <a:lnTo>
                    <a:pt x="2860" y="2112"/>
                  </a:lnTo>
                  <a:lnTo>
                    <a:pt x="3212" y="1320"/>
                  </a:lnTo>
                  <a:lnTo>
                    <a:pt x="3256" y="1232"/>
                  </a:lnTo>
                  <a:lnTo>
                    <a:pt x="3432" y="836"/>
                  </a:lnTo>
                  <a:lnTo>
                    <a:pt x="3564" y="660"/>
                  </a:lnTo>
                  <a:lnTo>
                    <a:pt x="3652" y="484"/>
                  </a:lnTo>
                  <a:lnTo>
                    <a:pt x="3740" y="396"/>
                  </a:lnTo>
                  <a:lnTo>
                    <a:pt x="3740" y="264"/>
                  </a:lnTo>
                  <a:lnTo>
                    <a:pt x="3696" y="177"/>
                  </a:lnTo>
                  <a:lnTo>
                    <a:pt x="3652" y="89"/>
                  </a:lnTo>
                  <a:lnTo>
                    <a:pt x="352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8" name="Google Shape;1718;p51"/>
            <p:cNvSpPr/>
            <p:nvPr/>
          </p:nvSpPr>
          <p:spPr>
            <a:xfrm>
              <a:off x="2642100" y="4257975"/>
              <a:ext cx="85800" cy="119900"/>
            </a:xfrm>
            <a:custGeom>
              <a:avLst/>
              <a:gdLst/>
              <a:ahLst/>
              <a:cxnLst/>
              <a:rect l="l" t="t" r="r" b="b"/>
              <a:pathLst>
                <a:path w="3432" h="4796" extrusionOk="0">
                  <a:moveTo>
                    <a:pt x="3079" y="0"/>
                  </a:moveTo>
                  <a:lnTo>
                    <a:pt x="2947" y="44"/>
                  </a:lnTo>
                  <a:lnTo>
                    <a:pt x="2859" y="132"/>
                  </a:lnTo>
                  <a:lnTo>
                    <a:pt x="2112" y="1144"/>
                  </a:lnTo>
                  <a:lnTo>
                    <a:pt x="1408" y="2200"/>
                  </a:lnTo>
                  <a:lnTo>
                    <a:pt x="704" y="3256"/>
                  </a:lnTo>
                  <a:lnTo>
                    <a:pt x="44" y="4355"/>
                  </a:lnTo>
                  <a:lnTo>
                    <a:pt x="0" y="4487"/>
                  </a:lnTo>
                  <a:lnTo>
                    <a:pt x="0" y="4575"/>
                  </a:lnTo>
                  <a:lnTo>
                    <a:pt x="44" y="4707"/>
                  </a:lnTo>
                  <a:lnTo>
                    <a:pt x="132" y="4751"/>
                  </a:lnTo>
                  <a:lnTo>
                    <a:pt x="264" y="4795"/>
                  </a:lnTo>
                  <a:lnTo>
                    <a:pt x="440" y="4795"/>
                  </a:lnTo>
                  <a:lnTo>
                    <a:pt x="528" y="4663"/>
                  </a:lnTo>
                  <a:lnTo>
                    <a:pt x="1188" y="3607"/>
                  </a:lnTo>
                  <a:lnTo>
                    <a:pt x="1892" y="2552"/>
                  </a:lnTo>
                  <a:lnTo>
                    <a:pt x="2639" y="1496"/>
                  </a:lnTo>
                  <a:lnTo>
                    <a:pt x="3343" y="484"/>
                  </a:lnTo>
                  <a:lnTo>
                    <a:pt x="3387" y="352"/>
                  </a:lnTo>
                  <a:lnTo>
                    <a:pt x="3431" y="264"/>
                  </a:lnTo>
                  <a:lnTo>
                    <a:pt x="3387" y="132"/>
                  </a:lnTo>
                  <a:lnTo>
                    <a:pt x="3299" y="44"/>
                  </a:lnTo>
                  <a:lnTo>
                    <a:pt x="316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9" name="Google Shape;1719;p51"/>
            <p:cNvSpPr/>
            <p:nvPr/>
          </p:nvSpPr>
          <p:spPr>
            <a:xfrm>
              <a:off x="2708075" y="4257975"/>
              <a:ext cx="102300" cy="121000"/>
            </a:xfrm>
            <a:custGeom>
              <a:avLst/>
              <a:gdLst/>
              <a:ahLst/>
              <a:cxnLst/>
              <a:rect l="l" t="t" r="r" b="b"/>
              <a:pathLst>
                <a:path w="4092" h="4840" extrusionOk="0">
                  <a:moveTo>
                    <a:pt x="3783" y="0"/>
                  </a:moveTo>
                  <a:lnTo>
                    <a:pt x="3651" y="44"/>
                  </a:lnTo>
                  <a:lnTo>
                    <a:pt x="3563" y="132"/>
                  </a:lnTo>
                  <a:lnTo>
                    <a:pt x="1496" y="2728"/>
                  </a:lnTo>
                  <a:lnTo>
                    <a:pt x="836" y="3563"/>
                  </a:lnTo>
                  <a:lnTo>
                    <a:pt x="484" y="3959"/>
                  </a:lnTo>
                  <a:lnTo>
                    <a:pt x="88" y="4355"/>
                  </a:lnTo>
                  <a:lnTo>
                    <a:pt x="44" y="4443"/>
                  </a:lnTo>
                  <a:lnTo>
                    <a:pt x="0" y="4531"/>
                  </a:lnTo>
                  <a:lnTo>
                    <a:pt x="0" y="4663"/>
                  </a:lnTo>
                  <a:lnTo>
                    <a:pt x="88" y="4751"/>
                  </a:lnTo>
                  <a:lnTo>
                    <a:pt x="176" y="4839"/>
                  </a:lnTo>
                  <a:lnTo>
                    <a:pt x="396" y="4839"/>
                  </a:lnTo>
                  <a:lnTo>
                    <a:pt x="484" y="4795"/>
                  </a:lnTo>
                  <a:lnTo>
                    <a:pt x="924" y="4399"/>
                  </a:lnTo>
                  <a:lnTo>
                    <a:pt x="1276" y="3959"/>
                  </a:lnTo>
                  <a:lnTo>
                    <a:pt x="1980" y="3124"/>
                  </a:lnTo>
                  <a:lnTo>
                    <a:pt x="4047" y="484"/>
                  </a:lnTo>
                  <a:lnTo>
                    <a:pt x="4091" y="396"/>
                  </a:lnTo>
                  <a:lnTo>
                    <a:pt x="4091" y="264"/>
                  </a:lnTo>
                  <a:lnTo>
                    <a:pt x="4047" y="176"/>
                  </a:lnTo>
                  <a:lnTo>
                    <a:pt x="4003" y="88"/>
                  </a:lnTo>
                  <a:lnTo>
                    <a:pt x="387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0" name="Google Shape;1720;p51"/>
            <p:cNvSpPr/>
            <p:nvPr/>
          </p:nvSpPr>
          <p:spPr>
            <a:xfrm>
              <a:off x="2800450" y="4256875"/>
              <a:ext cx="92400" cy="126500"/>
            </a:xfrm>
            <a:custGeom>
              <a:avLst/>
              <a:gdLst/>
              <a:ahLst/>
              <a:cxnLst/>
              <a:rect l="l" t="t" r="r" b="b"/>
              <a:pathLst>
                <a:path w="3696" h="5060" extrusionOk="0">
                  <a:moveTo>
                    <a:pt x="3388" y="0"/>
                  </a:moveTo>
                  <a:lnTo>
                    <a:pt x="3256" y="44"/>
                  </a:lnTo>
                  <a:lnTo>
                    <a:pt x="3168" y="132"/>
                  </a:lnTo>
                  <a:lnTo>
                    <a:pt x="396" y="3827"/>
                  </a:lnTo>
                  <a:lnTo>
                    <a:pt x="264" y="4003"/>
                  </a:lnTo>
                  <a:lnTo>
                    <a:pt x="132" y="4223"/>
                  </a:lnTo>
                  <a:lnTo>
                    <a:pt x="44" y="4487"/>
                  </a:lnTo>
                  <a:lnTo>
                    <a:pt x="0" y="4751"/>
                  </a:lnTo>
                  <a:lnTo>
                    <a:pt x="0" y="4883"/>
                  </a:lnTo>
                  <a:lnTo>
                    <a:pt x="88" y="4971"/>
                  </a:lnTo>
                  <a:lnTo>
                    <a:pt x="176" y="5015"/>
                  </a:lnTo>
                  <a:lnTo>
                    <a:pt x="308" y="5059"/>
                  </a:lnTo>
                  <a:lnTo>
                    <a:pt x="396" y="5015"/>
                  </a:lnTo>
                  <a:lnTo>
                    <a:pt x="484" y="4971"/>
                  </a:lnTo>
                  <a:lnTo>
                    <a:pt x="572" y="4883"/>
                  </a:lnTo>
                  <a:lnTo>
                    <a:pt x="572" y="4751"/>
                  </a:lnTo>
                  <a:lnTo>
                    <a:pt x="616" y="4619"/>
                  </a:lnTo>
                  <a:lnTo>
                    <a:pt x="660" y="4487"/>
                  </a:lnTo>
                  <a:lnTo>
                    <a:pt x="880" y="4179"/>
                  </a:lnTo>
                  <a:lnTo>
                    <a:pt x="3652" y="484"/>
                  </a:lnTo>
                  <a:lnTo>
                    <a:pt x="3696" y="352"/>
                  </a:lnTo>
                  <a:lnTo>
                    <a:pt x="3696" y="264"/>
                  </a:lnTo>
                  <a:lnTo>
                    <a:pt x="3696" y="132"/>
                  </a:lnTo>
                  <a:lnTo>
                    <a:pt x="3608" y="44"/>
                  </a:lnTo>
                  <a:lnTo>
                    <a:pt x="347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1" name="Google Shape;1721;p51"/>
            <p:cNvSpPr/>
            <p:nvPr/>
          </p:nvSpPr>
          <p:spPr>
            <a:xfrm>
              <a:off x="2885125" y="4259075"/>
              <a:ext cx="99000" cy="124300"/>
            </a:xfrm>
            <a:custGeom>
              <a:avLst/>
              <a:gdLst/>
              <a:ahLst/>
              <a:cxnLst/>
              <a:rect l="l" t="t" r="r" b="b"/>
              <a:pathLst>
                <a:path w="3960" h="4972" extrusionOk="0">
                  <a:moveTo>
                    <a:pt x="3520" y="0"/>
                  </a:moveTo>
                  <a:lnTo>
                    <a:pt x="3432" y="88"/>
                  </a:lnTo>
                  <a:lnTo>
                    <a:pt x="89" y="4487"/>
                  </a:lnTo>
                  <a:lnTo>
                    <a:pt x="1" y="4575"/>
                  </a:lnTo>
                  <a:lnTo>
                    <a:pt x="1" y="4707"/>
                  </a:lnTo>
                  <a:lnTo>
                    <a:pt x="45" y="4795"/>
                  </a:lnTo>
                  <a:lnTo>
                    <a:pt x="133" y="4883"/>
                  </a:lnTo>
                  <a:lnTo>
                    <a:pt x="221" y="4927"/>
                  </a:lnTo>
                  <a:lnTo>
                    <a:pt x="309" y="4971"/>
                  </a:lnTo>
                  <a:lnTo>
                    <a:pt x="440" y="4927"/>
                  </a:lnTo>
                  <a:lnTo>
                    <a:pt x="528" y="4839"/>
                  </a:lnTo>
                  <a:lnTo>
                    <a:pt x="3916" y="484"/>
                  </a:lnTo>
                  <a:lnTo>
                    <a:pt x="3960" y="352"/>
                  </a:lnTo>
                  <a:lnTo>
                    <a:pt x="3960" y="264"/>
                  </a:lnTo>
                  <a:lnTo>
                    <a:pt x="3916" y="132"/>
                  </a:lnTo>
                  <a:lnTo>
                    <a:pt x="3872" y="44"/>
                  </a:lnTo>
                  <a:lnTo>
                    <a:pt x="37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2" name="Google Shape;1722;p51"/>
            <p:cNvSpPr/>
            <p:nvPr/>
          </p:nvSpPr>
          <p:spPr>
            <a:xfrm>
              <a:off x="2974200" y="4256875"/>
              <a:ext cx="104500" cy="116600"/>
            </a:xfrm>
            <a:custGeom>
              <a:avLst/>
              <a:gdLst/>
              <a:ahLst/>
              <a:cxnLst/>
              <a:rect l="l" t="t" r="r" b="b"/>
              <a:pathLst>
                <a:path w="4180" h="4664" extrusionOk="0">
                  <a:moveTo>
                    <a:pt x="3828" y="0"/>
                  </a:moveTo>
                  <a:lnTo>
                    <a:pt x="3696" y="44"/>
                  </a:lnTo>
                  <a:lnTo>
                    <a:pt x="3608" y="88"/>
                  </a:lnTo>
                  <a:lnTo>
                    <a:pt x="3080" y="836"/>
                  </a:lnTo>
                  <a:lnTo>
                    <a:pt x="2464" y="1584"/>
                  </a:lnTo>
                  <a:lnTo>
                    <a:pt x="1848" y="2244"/>
                  </a:lnTo>
                  <a:lnTo>
                    <a:pt x="1188" y="2904"/>
                  </a:lnTo>
                  <a:lnTo>
                    <a:pt x="1056" y="3080"/>
                  </a:lnTo>
                  <a:lnTo>
                    <a:pt x="529" y="3607"/>
                  </a:lnTo>
                  <a:lnTo>
                    <a:pt x="265" y="3871"/>
                  </a:lnTo>
                  <a:lnTo>
                    <a:pt x="45" y="4179"/>
                  </a:lnTo>
                  <a:lnTo>
                    <a:pt x="1" y="4267"/>
                  </a:lnTo>
                  <a:lnTo>
                    <a:pt x="1" y="4399"/>
                  </a:lnTo>
                  <a:lnTo>
                    <a:pt x="45" y="4487"/>
                  </a:lnTo>
                  <a:lnTo>
                    <a:pt x="133" y="4575"/>
                  </a:lnTo>
                  <a:lnTo>
                    <a:pt x="177" y="4619"/>
                  </a:lnTo>
                  <a:lnTo>
                    <a:pt x="265" y="4663"/>
                  </a:lnTo>
                  <a:lnTo>
                    <a:pt x="441" y="4619"/>
                  </a:lnTo>
                  <a:lnTo>
                    <a:pt x="529" y="4487"/>
                  </a:lnTo>
                  <a:lnTo>
                    <a:pt x="748" y="4223"/>
                  </a:lnTo>
                  <a:lnTo>
                    <a:pt x="968" y="4003"/>
                  </a:lnTo>
                  <a:lnTo>
                    <a:pt x="1452" y="3519"/>
                  </a:lnTo>
                  <a:lnTo>
                    <a:pt x="1628" y="3344"/>
                  </a:lnTo>
                  <a:lnTo>
                    <a:pt x="2288" y="2684"/>
                  </a:lnTo>
                  <a:lnTo>
                    <a:pt x="2948" y="1980"/>
                  </a:lnTo>
                  <a:lnTo>
                    <a:pt x="3564" y="1232"/>
                  </a:lnTo>
                  <a:lnTo>
                    <a:pt x="4092" y="440"/>
                  </a:lnTo>
                  <a:lnTo>
                    <a:pt x="4180" y="352"/>
                  </a:lnTo>
                  <a:lnTo>
                    <a:pt x="4180" y="220"/>
                  </a:lnTo>
                  <a:lnTo>
                    <a:pt x="4136" y="132"/>
                  </a:lnTo>
                  <a:lnTo>
                    <a:pt x="4048" y="44"/>
                  </a:lnTo>
                  <a:lnTo>
                    <a:pt x="39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3" name="Google Shape;1723;p51"/>
            <p:cNvSpPr/>
            <p:nvPr/>
          </p:nvSpPr>
          <p:spPr>
            <a:xfrm>
              <a:off x="3065475" y="4255775"/>
              <a:ext cx="103400" cy="123200"/>
            </a:xfrm>
            <a:custGeom>
              <a:avLst/>
              <a:gdLst/>
              <a:ahLst/>
              <a:cxnLst/>
              <a:rect l="l" t="t" r="r" b="b"/>
              <a:pathLst>
                <a:path w="4136" h="4928" extrusionOk="0">
                  <a:moveTo>
                    <a:pt x="3784" y="0"/>
                  </a:moveTo>
                  <a:lnTo>
                    <a:pt x="3696" y="44"/>
                  </a:lnTo>
                  <a:lnTo>
                    <a:pt x="3608" y="132"/>
                  </a:lnTo>
                  <a:lnTo>
                    <a:pt x="2772" y="1232"/>
                  </a:lnTo>
                  <a:lnTo>
                    <a:pt x="1936" y="2332"/>
                  </a:lnTo>
                  <a:lnTo>
                    <a:pt x="1012" y="3432"/>
                  </a:lnTo>
                  <a:lnTo>
                    <a:pt x="89" y="4443"/>
                  </a:lnTo>
                  <a:lnTo>
                    <a:pt x="45" y="4531"/>
                  </a:lnTo>
                  <a:lnTo>
                    <a:pt x="1" y="4663"/>
                  </a:lnTo>
                  <a:lnTo>
                    <a:pt x="45" y="4751"/>
                  </a:lnTo>
                  <a:lnTo>
                    <a:pt x="89" y="4883"/>
                  </a:lnTo>
                  <a:lnTo>
                    <a:pt x="221" y="4927"/>
                  </a:lnTo>
                  <a:lnTo>
                    <a:pt x="441" y="4927"/>
                  </a:lnTo>
                  <a:lnTo>
                    <a:pt x="529" y="4839"/>
                  </a:lnTo>
                  <a:lnTo>
                    <a:pt x="1496" y="3827"/>
                  </a:lnTo>
                  <a:lnTo>
                    <a:pt x="2376" y="2728"/>
                  </a:lnTo>
                  <a:lnTo>
                    <a:pt x="3256" y="1628"/>
                  </a:lnTo>
                  <a:lnTo>
                    <a:pt x="4092" y="484"/>
                  </a:lnTo>
                  <a:lnTo>
                    <a:pt x="4136" y="352"/>
                  </a:lnTo>
                  <a:lnTo>
                    <a:pt x="4136" y="220"/>
                  </a:lnTo>
                  <a:lnTo>
                    <a:pt x="4092" y="132"/>
                  </a:lnTo>
                  <a:lnTo>
                    <a:pt x="4004" y="44"/>
                  </a:lnTo>
                  <a:lnTo>
                    <a:pt x="39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4" name="Google Shape;1724;p51"/>
            <p:cNvSpPr/>
            <p:nvPr/>
          </p:nvSpPr>
          <p:spPr>
            <a:xfrm>
              <a:off x="3172150" y="4252475"/>
              <a:ext cx="115500" cy="121000"/>
            </a:xfrm>
            <a:custGeom>
              <a:avLst/>
              <a:gdLst/>
              <a:ahLst/>
              <a:cxnLst/>
              <a:rect l="l" t="t" r="r" b="b"/>
              <a:pathLst>
                <a:path w="4620" h="4840" extrusionOk="0">
                  <a:moveTo>
                    <a:pt x="4268" y="0"/>
                  </a:moveTo>
                  <a:lnTo>
                    <a:pt x="4136" y="44"/>
                  </a:lnTo>
                  <a:lnTo>
                    <a:pt x="4048" y="132"/>
                  </a:lnTo>
                  <a:lnTo>
                    <a:pt x="3168" y="1276"/>
                  </a:lnTo>
                  <a:lnTo>
                    <a:pt x="2244" y="2376"/>
                  </a:lnTo>
                  <a:lnTo>
                    <a:pt x="1232" y="3388"/>
                  </a:lnTo>
                  <a:lnTo>
                    <a:pt x="133" y="4311"/>
                  </a:lnTo>
                  <a:lnTo>
                    <a:pt x="45" y="4399"/>
                  </a:lnTo>
                  <a:lnTo>
                    <a:pt x="1" y="4531"/>
                  </a:lnTo>
                  <a:lnTo>
                    <a:pt x="45" y="4663"/>
                  </a:lnTo>
                  <a:lnTo>
                    <a:pt x="89" y="4751"/>
                  </a:lnTo>
                  <a:lnTo>
                    <a:pt x="177" y="4839"/>
                  </a:lnTo>
                  <a:lnTo>
                    <a:pt x="440" y="4839"/>
                  </a:lnTo>
                  <a:lnTo>
                    <a:pt x="528" y="4795"/>
                  </a:lnTo>
                  <a:lnTo>
                    <a:pt x="1628" y="3827"/>
                  </a:lnTo>
                  <a:lnTo>
                    <a:pt x="2684" y="2772"/>
                  </a:lnTo>
                  <a:lnTo>
                    <a:pt x="3652" y="1672"/>
                  </a:lnTo>
                  <a:lnTo>
                    <a:pt x="4531" y="484"/>
                  </a:lnTo>
                  <a:lnTo>
                    <a:pt x="4619" y="352"/>
                  </a:lnTo>
                  <a:lnTo>
                    <a:pt x="4619" y="264"/>
                  </a:lnTo>
                  <a:lnTo>
                    <a:pt x="4575" y="132"/>
                  </a:lnTo>
                  <a:lnTo>
                    <a:pt x="4487" y="44"/>
                  </a:lnTo>
                  <a:lnTo>
                    <a:pt x="4355"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5" name="Google Shape;1725;p51"/>
            <p:cNvSpPr/>
            <p:nvPr/>
          </p:nvSpPr>
          <p:spPr>
            <a:xfrm>
              <a:off x="3263425" y="4263475"/>
              <a:ext cx="97900" cy="117700"/>
            </a:xfrm>
            <a:custGeom>
              <a:avLst/>
              <a:gdLst/>
              <a:ahLst/>
              <a:cxnLst/>
              <a:rect l="l" t="t" r="r" b="b"/>
              <a:pathLst>
                <a:path w="3916" h="4708" extrusionOk="0">
                  <a:moveTo>
                    <a:pt x="3564" y="0"/>
                  </a:moveTo>
                  <a:lnTo>
                    <a:pt x="3476" y="44"/>
                  </a:lnTo>
                  <a:lnTo>
                    <a:pt x="3388" y="88"/>
                  </a:lnTo>
                  <a:lnTo>
                    <a:pt x="2508" y="1100"/>
                  </a:lnTo>
                  <a:lnTo>
                    <a:pt x="1672" y="2112"/>
                  </a:lnTo>
                  <a:lnTo>
                    <a:pt x="880" y="3167"/>
                  </a:lnTo>
                  <a:lnTo>
                    <a:pt x="89" y="4223"/>
                  </a:lnTo>
                  <a:lnTo>
                    <a:pt x="45" y="4311"/>
                  </a:lnTo>
                  <a:lnTo>
                    <a:pt x="1" y="4443"/>
                  </a:lnTo>
                  <a:lnTo>
                    <a:pt x="45" y="4531"/>
                  </a:lnTo>
                  <a:lnTo>
                    <a:pt x="133" y="4619"/>
                  </a:lnTo>
                  <a:lnTo>
                    <a:pt x="221" y="4663"/>
                  </a:lnTo>
                  <a:lnTo>
                    <a:pt x="309" y="4707"/>
                  </a:lnTo>
                  <a:lnTo>
                    <a:pt x="441" y="4663"/>
                  </a:lnTo>
                  <a:lnTo>
                    <a:pt x="573" y="4575"/>
                  </a:lnTo>
                  <a:lnTo>
                    <a:pt x="1320" y="3519"/>
                  </a:lnTo>
                  <a:lnTo>
                    <a:pt x="2156" y="2508"/>
                  </a:lnTo>
                  <a:lnTo>
                    <a:pt x="2992" y="1496"/>
                  </a:lnTo>
                  <a:lnTo>
                    <a:pt x="3828" y="484"/>
                  </a:lnTo>
                  <a:lnTo>
                    <a:pt x="3872" y="396"/>
                  </a:lnTo>
                  <a:lnTo>
                    <a:pt x="3916" y="264"/>
                  </a:lnTo>
                  <a:lnTo>
                    <a:pt x="3872" y="176"/>
                  </a:lnTo>
                  <a:lnTo>
                    <a:pt x="3784" y="88"/>
                  </a:lnTo>
                  <a:lnTo>
                    <a:pt x="36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6" name="Google Shape;1726;p51"/>
            <p:cNvSpPr/>
            <p:nvPr/>
          </p:nvSpPr>
          <p:spPr>
            <a:xfrm>
              <a:off x="3343700" y="4275575"/>
              <a:ext cx="83600" cy="103400"/>
            </a:xfrm>
            <a:custGeom>
              <a:avLst/>
              <a:gdLst/>
              <a:ahLst/>
              <a:cxnLst/>
              <a:rect l="l" t="t" r="r" b="b"/>
              <a:pathLst>
                <a:path w="3344" h="4136" extrusionOk="0">
                  <a:moveTo>
                    <a:pt x="3036" y="0"/>
                  </a:moveTo>
                  <a:lnTo>
                    <a:pt x="2904" y="44"/>
                  </a:lnTo>
                  <a:lnTo>
                    <a:pt x="2816" y="132"/>
                  </a:lnTo>
                  <a:lnTo>
                    <a:pt x="441" y="3123"/>
                  </a:lnTo>
                  <a:lnTo>
                    <a:pt x="265" y="3387"/>
                  </a:lnTo>
                  <a:lnTo>
                    <a:pt x="45" y="3695"/>
                  </a:lnTo>
                  <a:lnTo>
                    <a:pt x="1" y="3783"/>
                  </a:lnTo>
                  <a:lnTo>
                    <a:pt x="1" y="3915"/>
                  </a:lnTo>
                  <a:lnTo>
                    <a:pt x="45" y="4003"/>
                  </a:lnTo>
                  <a:lnTo>
                    <a:pt x="133" y="4091"/>
                  </a:lnTo>
                  <a:lnTo>
                    <a:pt x="309" y="4135"/>
                  </a:lnTo>
                  <a:lnTo>
                    <a:pt x="441" y="4091"/>
                  </a:lnTo>
                  <a:lnTo>
                    <a:pt x="573" y="4003"/>
                  </a:lnTo>
                  <a:lnTo>
                    <a:pt x="925" y="3475"/>
                  </a:lnTo>
                  <a:lnTo>
                    <a:pt x="3300" y="484"/>
                  </a:lnTo>
                  <a:lnTo>
                    <a:pt x="3344" y="396"/>
                  </a:lnTo>
                  <a:lnTo>
                    <a:pt x="3344" y="264"/>
                  </a:lnTo>
                  <a:lnTo>
                    <a:pt x="3300" y="176"/>
                  </a:lnTo>
                  <a:lnTo>
                    <a:pt x="3256" y="44"/>
                  </a:lnTo>
                  <a:lnTo>
                    <a:pt x="312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727" name="Google Shape;1727;p51"/>
          <p:cNvPicPr preferRelativeResize="0"/>
          <p:nvPr/>
        </p:nvPicPr>
        <p:blipFill rotWithShape="1">
          <a:blip r:embed="rId3">
            <a:alphaModFix/>
          </a:blip>
          <a:srcRect t="8184" b="8971"/>
          <a:stretch/>
        </p:blipFill>
        <p:spPr>
          <a:xfrm>
            <a:off x="6769800" y="783400"/>
            <a:ext cx="2186600" cy="2173688"/>
          </a:xfrm>
          <a:prstGeom prst="rect">
            <a:avLst/>
          </a:prstGeom>
          <a:noFill/>
          <a:ln>
            <a:noFill/>
          </a:ln>
        </p:spPr>
      </p:pic>
      <p:pic>
        <p:nvPicPr>
          <p:cNvPr id="1728" name="Google Shape;1728;p51"/>
          <p:cNvPicPr preferRelativeResize="0"/>
          <p:nvPr/>
        </p:nvPicPr>
        <p:blipFill>
          <a:blip r:embed="rId4">
            <a:alphaModFix/>
          </a:blip>
          <a:stretch>
            <a:fillRect/>
          </a:stretch>
        </p:blipFill>
        <p:spPr>
          <a:xfrm>
            <a:off x="5490000" y="3112625"/>
            <a:ext cx="3466400" cy="1810850"/>
          </a:xfrm>
          <a:prstGeom prst="rect">
            <a:avLst/>
          </a:prstGeom>
          <a:noFill/>
          <a:ln>
            <a:noFill/>
          </a:ln>
        </p:spPr>
      </p:pic>
      <p:pic>
        <p:nvPicPr>
          <p:cNvPr id="1729" name="Google Shape;1729;p51"/>
          <p:cNvPicPr preferRelativeResize="0"/>
          <p:nvPr/>
        </p:nvPicPr>
        <p:blipFill>
          <a:blip r:embed="rId5">
            <a:alphaModFix/>
          </a:blip>
          <a:stretch>
            <a:fillRect/>
          </a:stretch>
        </p:blipFill>
        <p:spPr>
          <a:xfrm>
            <a:off x="3277075" y="3112625"/>
            <a:ext cx="2131325" cy="1495900"/>
          </a:xfrm>
          <a:prstGeom prst="rect">
            <a:avLst/>
          </a:prstGeom>
          <a:noFill/>
          <a:ln>
            <a:noFill/>
          </a:ln>
        </p:spPr>
      </p:pic>
      <p:sp>
        <p:nvSpPr>
          <p:cNvPr id="1730" name="Google Shape;1730;p51"/>
          <p:cNvSpPr/>
          <p:nvPr/>
        </p:nvSpPr>
        <p:spPr>
          <a:xfrm>
            <a:off x="215200" y="635225"/>
            <a:ext cx="8808900" cy="4430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632"/>
                                        </p:tgtEl>
                                        <p:attrNameLst>
                                          <p:attrName>style.visibility</p:attrName>
                                        </p:attrNameLst>
                                      </p:cBhvr>
                                      <p:to>
                                        <p:strVal val="visible"/>
                                      </p:to>
                                    </p:set>
                                    <p:anim calcmode="lin" valueType="num">
                                      <p:cBhvr additive="base">
                                        <p:cTn id="7" dur="1000"/>
                                        <p:tgtEl>
                                          <p:spTgt spid="1632"/>
                                        </p:tgtEl>
                                        <p:attrNameLst>
                                          <p:attrName>ppt_y</p:attrName>
                                        </p:attrNameLst>
                                      </p:cBhvr>
                                      <p:tavLst>
                                        <p:tav tm="0">
                                          <p:val>
                                            <p:strVal val="#ppt_y-1"/>
                                          </p:val>
                                        </p:tav>
                                        <p:tav tm="100000">
                                          <p:val>
                                            <p:strVal val="#ppt_y"/>
                                          </p:val>
                                        </p:tav>
                                      </p:tavLst>
                                    </p:anim>
                                  </p:childTnLst>
                                </p:cTn>
                              </p:par>
                              <p:par>
                                <p:cTn id="8" presetID="23" presetClass="entr" presetSubtype="16" fill="hold" nodeType="withEffect">
                                  <p:stCondLst>
                                    <p:cond delay="0"/>
                                  </p:stCondLst>
                                  <p:childTnLst>
                                    <p:set>
                                      <p:cBhvr>
                                        <p:cTn id="9" dur="1" fill="hold">
                                          <p:stCondLst>
                                            <p:cond delay="0"/>
                                          </p:stCondLst>
                                        </p:cTn>
                                        <p:tgtEl>
                                          <p:spTgt spid="1633"/>
                                        </p:tgtEl>
                                        <p:attrNameLst>
                                          <p:attrName>style.visibility</p:attrName>
                                        </p:attrNameLst>
                                      </p:cBhvr>
                                      <p:to>
                                        <p:strVal val="visible"/>
                                      </p:to>
                                    </p:set>
                                    <p:anim calcmode="lin" valueType="num">
                                      <p:cBhvr additive="base">
                                        <p:cTn id="10" dur="1000"/>
                                        <p:tgtEl>
                                          <p:spTgt spid="1633"/>
                                        </p:tgtEl>
                                        <p:attrNameLst>
                                          <p:attrName>ppt_w</p:attrName>
                                        </p:attrNameLst>
                                      </p:cBhvr>
                                      <p:tavLst>
                                        <p:tav tm="0">
                                          <p:val>
                                            <p:strVal val="0"/>
                                          </p:val>
                                        </p:tav>
                                        <p:tav tm="100000">
                                          <p:val>
                                            <p:strVal val="#ppt_w"/>
                                          </p:val>
                                        </p:tav>
                                      </p:tavLst>
                                    </p:anim>
                                    <p:anim calcmode="lin" valueType="num">
                                      <p:cBhvr additive="base">
                                        <p:cTn id="11" dur="1000"/>
                                        <p:tgtEl>
                                          <p:spTgt spid="1633"/>
                                        </p:tgtEl>
                                        <p:attrNameLst>
                                          <p:attrName>ppt_h</p:attrName>
                                        </p:attrNameLst>
                                      </p:cBhvr>
                                      <p:tavLst>
                                        <p:tav tm="0">
                                          <p:val>
                                            <p:strVal val="0"/>
                                          </p:val>
                                        </p:tav>
                                        <p:tav tm="100000">
                                          <p:val>
                                            <p:strVal val="#ppt_h"/>
                                          </p:val>
                                        </p:tav>
                                      </p:tavLst>
                                    </p:anim>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34"/>
                                        </p:tgtEl>
                                        <p:attrNameLst>
                                          <p:attrName>style.visibility</p:attrName>
                                        </p:attrNameLst>
                                      </p:cBhvr>
                                      <p:to>
                                        <p:strVal val="visible"/>
                                      </p:to>
                                    </p:set>
                                    <p:animEffect transition="in" filter="fade">
                                      <p:cBhvr>
                                        <p:cTn id="15" dur="1000"/>
                                        <p:tgtEl>
                                          <p:spTgt spid="1634"/>
                                        </p:tgtEl>
                                      </p:cBhvr>
                                    </p:animEffect>
                                  </p:childTnLst>
                                </p:cTn>
                              </p:par>
                              <p:par>
                                <p:cTn id="16" presetID="10" presetClass="entr" presetSubtype="0" fill="hold" nodeType="withEffect">
                                  <p:stCondLst>
                                    <p:cond delay="0"/>
                                  </p:stCondLst>
                                  <p:childTnLst>
                                    <p:set>
                                      <p:cBhvr>
                                        <p:cTn id="17" dur="1" fill="hold">
                                          <p:stCondLst>
                                            <p:cond delay="0"/>
                                          </p:stCondLst>
                                        </p:cTn>
                                        <p:tgtEl>
                                          <p:spTgt spid="1635"/>
                                        </p:tgtEl>
                                        <p:attrNameLst>
                                          <p:attrName>style.visibility</p:attrName>
                                        </p:attrNameLst>
                                      </p:cBhvr>
                                      <p:to>
                                        <p:strVal val="visible"/>
                                      </p:to>
                                    </p:set>
                                    <p:animEffect transition="in" filter="fade">
                                      <p:cBhvr>
                                        <p:cTn id="18" dur="1000"/>
                                        <p:tgtEl>
                                          <p:spTgt spid="1635"/>
                                        </p:tgtEl>
                                      </p:cBhvr>
                                    </p:animEffect>
                                  </p:childTnLst>
                                </p:cTn>
                              </p:par>
                              <p:par>
                                <p:cTn id="19" presetID="10" presetClass="entr" presetSubtype="0" fill="hold" nodeType="withEffect">
                                  <p:stCondLst>
                                    <p:cond delay="0"/>
                                  </p:stCondLst>
                                  <p:childTnLst>
                                    <p:set>
                                      <p:cBhvr>
                                        <p:cTn id="20" dur="1" fill="hold">
                                          <p:stCondLst>
                                            <p:cond delay="0"/>
                                          </p:stCondLst>
                                        </p:cTn>
                                        <p:tgtEl>
                                          <p:spTgt spid="1727"/>
                                        </p:tgtEl>
                                        <p:attrNameLst>
                                          <p:attrName>style.visibility</p:attrName>
                                        </p:attrNameLst>
                                      </p:cBhvr>
                                      <p:to>
                                        <p:strVal val="visible"/>
                                      </p:to>
                                    </p:set>
                                    <p:animEffect transition="in" filter="fade">
                                      <p:cBhvr>
                                        <p:cTn id="21" dur="1000"/>
                                        <p:tgtEl>
                                          <p:spTgt spid="1727"/>
                                        </p:tgtEl>
                                      </p:cBhvr>
                                    </p:animEffect>
                                  </p:childTnLst>
                                </p:cTn>
                              </p:par>
                              <p:par>
                                <p:cTn id="22" presetID="10" presetClass="entr" presetSubtype="0" fill="hold" nodeType="withEffect">
                                  <p:stCondLst>
                                    <p:cond delay="0"/>
                                  </p:stCondLst>
                                  <p:childTnLst>
                                    <p:set>
                                      <p:cBhvr>
                                        <p:cTn id="23" dur="1" fill="hold">
                                          <p:stCondLst>
                                            <p:cond delay="0"/>
                                          </p:stCondLst>
                                        </p:cTn>
                                        <p:tgtEl>
                                          <p:spTgt spid="1728"/>
                                        </p:tgtEl>
                                        <p:attrNameLst>
                                          <p:attrName>style.visibility</p:attrName>
                                        </p:attrNameLst>
                                      </p:cBhvr>
                                      <p:to>
                                        <p:strVal val="visible"/>
                                      </p:to>
                                    </p:set>
                                    <p:animEffect transition="in" filter="fade">
                                      <p:cBhvr>
                                        <p:cTn id="24" dur="1000"/>
                                        <p:tgtEl>
                                          <p:spTgt spid="1728"/>
                                        </p:tgtEl>
                                      </p:cBhvr>
                                    </p:animEffect>
                                  </p:childTnLst>
                                </p:cTn>
                              </p:par>
                              <p:par>
                                <p:cTn id="25" presetID="10" presetClass="entr" presetSubtype="0" fill="hold" nodeType="withEffect">
                                  <p:stCondLst>
                                    <p:cond delay="0"/>
                                  </p:stCondLst>
                                  <p:childTnLst>
                                    <p:set>
                                      <p:cBhvr>
                                        <p:cTn id="26" dur="1" fill="hold">
                                          <p:stCondLst>
                                            <p:cond delay="0"/>
                                          </p:stCondLst>
                                        </p:cTn>
                                        <p:tgtEl>
                                          <p:spTgt spid="1729"/>
                                        </p:tgtEl>
                                        <p:attrNameLst>
                                          <p:attrName>style.visibility</p:attrName>
                                        </p:attrNameLst>
                                      </p:cBhvr>
                                      <p:to>
                                        <p:strVal val="visible"/>
                                      </p:to>
                                    </p:set>
                                    <p:animEffect transition="in" filter="fade">
                                      <p:cBhvr>
                                        <p:cTn id="27" dur="1000"/>
                                        <p:tgtEl>
                                          <p:spTgt spid="1729"/>
                                        </p:tgtEl>
                                      </p:cBhvr>
                                    </p:animEffect>
                                  </p:childTnLst>
                                </p:cTn>
                              </p:par>
                              <p:par>
                                <p:cTn id="28" presetID="10" presetClass="entr" presetSubtype="0" fill="hold" nodeType="withEffect">
                                  <p:stCondLst>
                                    <p:cond delay="0"/>
                                  </p:stCondLst>
                                  <p:childTnLst>
                                    <p:set>
                                      <p:cBhvr>
                                        <p:cTn id="29" dur="1" fill="hold">
                                          <p:stCondLst>
                                            <p:cond delay="0"/>
                                          </p:stCondLst>
                                        </p:cTn>
                                        <p:tgtEl>
                                          <p:spTgt spid="1730"/>
                                        </p:tgtEl>
                                        <p:attrNameLst>
                                          <p:attrName>style.visibility</p:attrName>
                                        </p:attrNameLst>
                                      </p:cBhvr>
                                      <p:to>
                                        <p:strVal val="visible"/>
                                      </p:to>
                                    </p:set>
                                    <p:animEffect transition="in" filter="fade">
                                      <p:cBhvr>
                                        <p:cTn id="30" dur="1000"/>
                                        <p:tgtEl>
                                          <p:spTgt spid="17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4"/>
        <p:cNvGrpSpPr/>
        <p:nvPr/>
      </p:nvGrpSpPr>
      <p:grpSpPr>
        <a:xfrm>
          <a:off x="0" y="0"/>
          <a:ext cx="0" cy="0"/>
          <a:chOff x="0" y="0"/>
          <a:chExt cx="0" cy="0"/>
        </a:xfrm>
      </p:grpSpPr>
      <p:sp>
        <p:nvSpPr>
          <p:cNvPr id="1735" name="Google Shape;1735;p52"/>
          <p:cNvSpPr txBox="1"/>
          <p:nvPr/>
        </p:nvSpPr>
        <p:spPr>
          <a:xfrm>
            <a:off x="700112" y="20477"/>
            <a:ext cx="77040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900" b="1">
                <a:solidFill>
                  <a:srgbClr val="FFFFFF"/>
                </a:solidFill>
                <a:latin typeface="Bebas Neue"/>
                <a:ea typeface="Bebas Neue"/>
                <a:cs typeface="Bebas Neue"/>
                <a:sym typeface="Bebas Neue"/>
              </a:rPr>
              <a:t>Boggle game</a:t>
            </a:r>
            <a:endParaRPr b="1">
              <a:solidFill>
                <a:srgbClr val="FFFFFF"/>
              </a:solidFill>
              <a:latin typeface="Bebas Neue"/>
              <a:ea typeface="Bebas Neue"/>
              <a:cs typeface="Bebas Neue"/>
              <a:sym typeface="Bebas Neue"/>
            </a:endParaRPr>
          </a:p>
        </p:txBody>
      </p:sp>
      <p:sp>
        <p:nvSpPr>
          <p:cNvPr id="1736" name="Google Shape;1736;p52"/>
          <p:cNvSpPr txBox="1"/>
          <p:nvPr/>
        </p:nvSpPr>
        <p:spPr>
          <a:xfrm>
            <a:off x="2289438" y="379825"/>
            <a:ext cx="4565100" cy="55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rgbClr val="DF3500"/>
                </a:solidFill>
                <a:latin typeface="Times New Roman"/>
                <a:ea typeface="Times New Roman"/>
                <a:cs typeface="Times New Roman"/>
                <a:sym typeface="Times New Roman"/>
              </a:rPr>
              <a:t>Computational Thinking</a:t>
            </a:r>
            <a:endParaRPr sz="2100" b="1">
              <a:solidFill>
                <a:srgbClr val="DF3500"/>
              </a:solidFill>
              <a:latin typeface="Times New Roman"/>
              <a:ea typeface="Times New Roman"/>
              <a:cs typeface="Times New Roman"/>
              <a:sym typeface="Times New Roman"/>
            </a:endParaRPr>
          </a:p>
        </p:txBody>
      </p:sp>
      <p:grpSp>
        <p:nvGrpSpPr>
          <p:cNvPr id="1737" name="Google Shape;1737;p52"/>
          <p:cNvGrpSpPr/>
          <p:nvPr/>
        </p:nvGrpSpPr>
        <p:grpSpPr>
          <a:xfrm>
            <a:off x="-272437" y="-917129"/>
            <a:ext cx="1586398" cy="1552356"/>
            <a:chOff x="1414800" y="2425850"/>
            <a:chExt cx="922700" cy="902900"/>
          </a:xfrm>
        </p:grpSpPr>
        <p:sp>
          <p:nvSpPr>
            <p:cNvPr id="1738" name="Google Shape;1738;p52"/>
            <p:cNvSpPr/>
            <p:nvPr/>
          </p:nvSpPr>
          <p:spPr>
            <a:xfrm>
              <a:off x="1947075" y="3005400"/>
              <a:ext cx="19825" cy="299150"/>
            </a:xfrm>
            <a:custGeom>
              <a:avLst/>
              <a:gdLst/>
              <a:ahLst/>
              <a:cxnLst/>
              <a:rect l="l" t="t" r="r" b="b"/>
              <a:pathLst>
                <a:path w="793" h="11966" extrusionOk="0">
                  <a:moveTo>
                    <a:pt x="176" y="0"/>
                  </a:moveTo>
                  <a:lnTo>
                    <a:pt x="44" y="2992"/>
                  </a:lnTo>
                  <a:lnTo>
                    <a:pt x="0" y="5983"/>
                  </a:lnTo>
                  <a:lnTo>
                    <a:pt x="44" y="8974"/>
                  </a:lnTo>
                  <a:lnTo>
                    <a:pt x="176" y="11965"/>
                  </a:lnTo>
                  <a:lnTo>
                    <a:pt x="748" y="11921"/>
                  </a:lnTo>
                  <a:lnTo>
                    <a:pt x="616" y="8974"/>
                  </a:lnTo>
                  <a:lnTo>
                    <a:pt x="572" y="5983"/>
                  </a:lnTo>
                  <a:lnTo>
                    <a:pt x="660" y="3036"/>
                  </a:lnTo>
                  <a:lnTo>
                    <a:pt x="792" y="44"/>
                  </a:lnTo>
                  <a:lnTo>
                    <a:pt x="17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9" name="Google Shape;1739;p52"/>
            <p:cNvSpPr/>
            <p:nvPr/>
          </p:nvSpPr>
          <p:spPr>
            <a:xfrm>
              <a:off x="1428000" y="2425850"/>
              <a:ext cx="44025" cy="393725"/>
            </a:xfrm>
            <a:custGeom>
              <a:avLst/>
              <a:gdLst/>
              <a:ahLst/>
              <a:cxnLst/>
              <a:rect l="l" t="t" r="r" b="b"/>
              <a:pathLst>
                <a:path w="1761" h="15749" extrusionOk="0">
                  <a:moveTo>
                    <a:pt x="1144" y="1"/>
                  </a:moveTo>
                  <a:lnTo>
                    <a:pt x="1012" y="1012"/>
                  </a:lnTo>
                  <a:lnTo>
                    <a:pt x="880" y="2112"/>
                  </a:lnTo>
                  <a:lnTo>
                    <a:pt x="661" y="4487"/>
                  </a:lnTo>
                  <a:lnTo>
                    <a:pt x="529" y="7039"/>
                  </a:lnTo>
                  <a:lnTo>
                    <a:pt x="397" y="9678"/>
                  </a:lnTo>
                  <a:lnTo>
                    <a:pt x="221" y="12889"/>
                  </a:lnTo>
                  <a:lnTo>
                    <a:pt x="133" y="14341"/>
                  </a:lnTo>
                  <a:lnTo>
                    <a:pt x="1" y="15660"/>
                  </a:lnTo>
                  <a:lnTo>
                    <a:pt x="617" y="15748"/>
                  </a:lnTo>
                  <a:lnTo>
                    <a:pt x="704" y="14429"/>
                  </a:lnTo>
                  <a:lnTo>
                    <a:pt x="792" y="12933"/>
                  </a:lnTo>
                  <a:lnTo>
                    <a:pt x="968" y="9722"/>
                  </a:lnTo>
                  <a:lnTo>
                    <a:pt x="1100" y="7083"/>
                  </a:lnTo>
                  <a:lnTo>
                    <a:pt x="1276" y="4531"/>
                  </a:lnTo>
                  <a:lnTo>
                    <a:pt x="1452" y="2156"/>
                  </a:lnTo>
                  <a:lnTo>
                    <a:pt x="1584" y="1100"/>
                  </a:lnTo>
                  <a:lnTo>
                    <a:pt x="1760" y="132"/>
                  </a:lnTo>
                  <a:lnTo>
                    <a:pt x="114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0" name="Google Shape;1740;p52"/>
            <p:cNvSpPr/>
            <p:nvPr/>
          </p:nvSpPr>
          <p:spPr>
            <a:xfrm>
              <a:off x="1468700" y="2426950"/>
              <a:ext cx="42900" cy="447600"/>
            </a:xfrm>
            <a:custGeom>
              <a:avLst/>
              <a:gdLst/>
              <a:ahLst/>
              <a:cxnLst/>
              <a:rect l="l" t="t" r="r" b="b"/>
              <a:pathLst>
                <a:path w="1716" h="17904" extrusionOk="0">
                  <a:moveTo>
                    <a:pt x="1672" y="1"/>
                  </a:moveTo>
                  <a:lnTo>
                    <a:pt x="1100" y="44"/>
                  </a:lnTo>
                  <a:lnTo>
                    <a:pt x="1144" y="1276"/>
                  </a:lnTo>
                  <a:lnTo>
                    <a:pt x="1100" y="2684"/>
                  </a:lnTo>
                  <a:lnTo>
                    <a:pt x="1056" y="4223"/>
                  </a:lnTo>
                  <a:lnTo>
                    <a:pt x="968" y="5939"/>
                  </a:lnTo>
                  <a:lnTo>
                    <a:pt x="704" y="9458"/>
                  </a:lnTo>
                  <a:lnTo>
                    <a:pt x="396" y="12933"/>
                  </a:lnTo>
                  <a:lnTo>
                    <a:pt x="176" y="15616"/>
                  </a:lnTo>
                  <a:lnTo>
                    <a:pt x="0" y="17904"/>
                  </a:lnTo>
                  <a:lnTo>
                    <a:pt x="616" y="17904"/>
                  </a:lnTo>
                  <a:lnTo>
                    <a:pt x="792" y="15660"/>
                  </a:lnTo>
                  <a:lnTo>
                    <a:pt x="1012" y="12977"/>
                  </a:lnTo>
                  <a:lnTo>
                    <a:pt x="1320" y="9502"/>
                  </a:lnTo>
                  <a:lnTo>
                    <a:pt x="1584" y="5939"/>
                  </a:lnTo>
                  <a:lnTo>
                    <a:pt x="1672" y="4223"/>
                  </a:lnTo>
                  <a:lnTo>
                    <a:pt x="1716" y="2640"/>
                  </a:lnTo>
                  <a:lnTo>
                    <a:pt x="1716" y="1232"/>
                  </a:lnTo>
                  <a:lnTo>
                    <a:pt x="167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1" name="Google Shape;1741;p52"/>
            <p:cNvSpPr/>
            <p:nvPr/>
          </p:nvSpPr>
          <p:spPr>
            <a:xfrm>
              <a:off x="1539075" y="2425850"/>
              <a:ext cx="38525" cy="432200"/>
            </a:xfrm>
            <a:custGeom>
              <a:avLst/>
              <a:gdLst/>
              <a:ahLst/>
              <a:cxnLst/>
              <a:rect l="l" t="t" r="r" b="b"/>
              <a:pathLst>
                <a:path w="1541" h="17288" extrusionOk="0">
                  <a:moveTo>
                    <a:pt x="968" y="1"/>
                  </a:moveTo>
                  <a:lnTo>
                    <a:pt x="748" y="1364"/>
                  </a:lnTo>
                  <a:lnTo>
                    <a:pt x="616" y="2904"/>
                  </a:lnTo>
                  <a:lnTo>
                    <a:pt x="484" y="4575"/>
                  </a:lnTo>
                  <a:lnTo>
                    <a:pt x="352" y="6291"/>
                  </a:lnTo>
                  <a:lnTo>
                    <a:pt x="220" y="9854"/>
                  </a:lnTo>
                  <a:lnTo>
                    <a:pt x="132" y="13329"/>
                  </a:lnTo>
                  <a:lnTo>
                    <a:pt x="1" y="17244"/>
                  </a:lnTo>
                  <a:lnTo>
                    <a:pt x="572" y="17288"/>
                  </a:lnTo>
                  <a:lnTo>
                    <a:pt x="704" y="13329"/>
                  </a:lnTo>
                  <a:lnTo>
                    <a:pt x="836" y="9898"/>
                  </a:lnTo>
                  <a:lnTo>
                    <a:pt x="968" y="6335"/>
                  </a:lnTo>
                  <a:lnTo>
                    <a:pt x="1056" y="4619"/>
                  </a:lnTo>
                  <a:lnTo>
                    <a:pt x="1188" y="2992"/>
                  </a:lnTo>
                  <a:lnTo>
                    <a:pt x="1364" y="1452"/>
                  </a:lnTo>
                  <a:lnTo>
                    <a:pt x="1540" y="132"/>
                  </a:lnTo>
                  <a:lnTo>
                    <a:pt x="96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2" name="Google Shape;1742;p52"/>
            <p:cNvSpPr/>
            <p:nvPr/>
          </p:nvSpPr>
          <p:spPr>
            <a:xfrm>
              <a:off x="1572075" y="2630400"/>
              <a:ext cx="42900" cy="326625"/>
            </a:xfrm>
            <a:custGeom>
              <a:avLst/>
              <a:gdLst/>
              <a:ahLst/>
              <a:cxnLst/>
              <a:rect l="l" t="t" r="r" b="b"/>
              <a:pathLst>
                <a:path w="1716" h="13065" extrusionOk="0">
                  <a:moveTo>
                    <a:pt x="1144" y="0"/>
                  </a:moveTo>
                  <a:lnTo>
                    <a:pt x="836" y="1628"/>
                  </a:lnTo>
                  <a:lnTo>
                    <a:pt x="572" y="3256"/>
                  </a:lnTo>
                  <a:lnTo>
                    <a:pt x="352" y="4883"/>
                  </a:lnTo>
                  <a:lnTo>
                    <a:pt x="176" y="6511"/>
                  </a:lnTo>
                  <a:lnTo>
                    <a:pt x="88" y="8138"/>
                  </a:lnTo>
                  <a:lnTo>
                    <a:pt x="0" y="9766"/>
                  </a:lnTo>
                  <a:lnTo>
                    <a:pt x="0" y="11437"/>
                  </a:lnTo>
                  <a:lnTo>
                    <a:pt x="44" y="13065"/>
                  </a:lnTo>
                  <a:lnTo>
                    <a:pt x="616" y="13065"/>
                  </a:lnTo>
                  <a:lnTo>
                    <a:pt x="616" y="11437"/>
                  </a:lnTo>
                  <a:lnTo>
                    <a:pt x="616" y="9810"/>
                  </a:lnTo>
                  <a:lnTo>
                    <a:pt x="704" y="8182"/>
                  </a:lnTo>
                  <a:lnTo>
                    <a:pt x="792" y="6555"/>
                  </a:lnTo>
                  <a:lnTo>
                    <a:pt x="968" y="4927"/>
                  </a:lnTo>
                  <a:lnTo>
                    <a:pt x="1188" y="3344"/>
                  </a:lnTo>
                  <a:lnTo>
                    <a:pt x="1408" y="1716"/>
                  </a:lnTo>
                  <a:lnTo>
                    <a:pt x="1716" y="132"/>
                  </a:lnTo>
                  <a:lnTo>
                    <a:pt x="114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3" name="Google Shape;1743;p52"/>
            <p:cNvSpPr/>
            <p:nvPr/>
          </p:nvSpPr>
          <p:spPr>
            <a:xfrm>
              <a:off x="1632550" y="2466550"/>
              <a:ext cx="35225" cy="422300"/>
            </a:xfrm>
            <a:custGeom>
              <a:avLst/>
              <a:gdLst/>
              <a:ahLst/>
              <a:cxnLst/>
              <a:rect l="l" t="t" r="r" b="b"/>
              <a:pathLst>
                <a:path w="1409" h="16892" extrusionOk="0">
                  <a:moveTo>
                    <a:pt x="836" y="0"/>
                  </a:moveTo>
                  <a:lnTo>
                    <a:pt x="660" y="836"/>
                  </a:lnTo>
                  <a:lnTo>
                    <a:pt x="528" y="1716"/>
                  </a:lnTo>
                  <a:lnTo>
                    <a:pt x="308" y="3651"/>
                  </a:lnTo>
                  <a:lnTo>
                    <a:pt x="133" y="5763"/>
                  </a:lnTo>
                  <a:lnTo>
                    <a:pt x="45" y="7962"/>
                  </a:lnTo>
                  <a:lnTo>
                    <a:pt x="1" y="10249"/>
                  </a:lnTo>
                  <a:lnTo>
                    <a:pt x="45" y="12537"/>
                  </a:lnTo>
                  <a:lnTo>
                    <a:pt x="45" y="14780"/>
                  </a:lnTo>
                  <a:lnTo>
                    <a:pt x="133" y="16892"/>
                  </a:lnTo>
                  <a:lnTo>
                    <a:pt x="748" y="16848"/>
                  </a:lnTo>
                  <a:lnTo>
                    <a:pt x="660" y="14780"/>
                  </a:lnTo>
                  <a:lnTo>
                    <a:pt x="616" y="12581"/>
                  </a:lnTo>
                  <a:lnTo>
                    <a:pt x="616" y="10293"/>
                  </a:lnTo>
                  <a:lnTo>
                    <a:pt x="660" y="8006"/>
                  </a:lnTo>
                  <a:lnTo>
                    <a:pt x="748" y="5807"/>
                  </a:lnTo>
                  <a:lnTo>
                    <a:pt x="880" y="3739"/>
                  </a:lnTo>
                  <a:lnTo>
                    <a:pt x="1100" y="1804"/>
                  </a:lnTo>
                  <a:lnTo>
                    <a:pt x="1232" y="968"/>
                  </a:lnTo>
                  <a:lnTo>
                    <a:pt x="1408" y="132"/>
                  </a:lnTo>
                  <a:lnTo>
                    <a:pt x="83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4" name="Google Shape;1744;p52"/>
            <p:cNvSpPr/>
            <p:nvPr/>
          </p:nvSpPr>
          <p:spPr>
            <a:xfrm>
              <a:off x="1686450" y="2425850"/>
              <a:ext cx="44000" cy="504800"/>
            </a:xfrm>
            <a:custGeom>
              <a:avLst/>
              <a:gdLst/>
              <a:ahLst/>
              <a:cxnLst/>
              <a:rect l="l" t="t" r="r" b="b"/>
              <a:pathLst>
                <a:path w="1760" h="20192" extrusionOk="0">
                  <a:moveTo>
                    <a:pt x="1188" y="1"/>
                  </a:moveTo>
                  <a:lnTo>
                    <a:pt x="968" y="836"/>
                  </a:lnTo>
                  <a:lnTo>
                    <a:pt x="792" y="1672"/>
                  </a:lnTo>
                  <a:lnTo>
                    <a:pt x="484" y="3476"/>
                  </a:lnTo>
                  <a:lnTo>
                    <a:pt x="308" y="5323"/>
                  </a:lnTo>
                  <a:lnTo>
                    <a:pt x="176" y="7215"/>
                  </a:lnTo>
                  <a:lnTo>
                    <a:pt x="88" y="9150"/>
                  </a:lnTo>
                  <a:lnTo>
                    <a:pt x="44" y="11086"/>
                  </a:lnTo>
                  <a:lnTo>
                    <a:pt x="44" y="14869"/>
                  </a:lnTo>
                  <a:lnTo>
                    <a:pt x="44" y="17596"/>
                  </a:lnTo>
                  <a:lnTo>
                    <a:pt x="0" y="20147"/>
                  </a:lnTo>
                  <a:lnTo>
                    <a:pt x="572" y="20191"/>
                  </a:lnTo>
                  <a:lnTo>
                    <a:pt x="616" y="17596"/>
                  </a:lnTo>
                  <a:lnTo>
                    <a:pt x="616" y="14869"/>
                  </a:lnTo>
                  <a:lnTo>
                    <a:pt x="660" y="11130"/>
                  </a:lnTo>
                  <a:lnTo>
                    <a:pt x="660" y="9194"/>
                  </a:lnTo>
                  <a:lnTo>
                    <a:pt x="748" y="7303"/>
                  </a:lnTo>
                  <a:lnTo>
                    <a:pt x="880" y="5411"/>
                  </a:lnTo>
                  <a:lnTo>
                    <a:pt x="1100" y="3564"/>
                  </a:lnTo>
                  <a:lnTo>
                    <a:pt x="1364" y="1804"/>
                  </a:lnTo>
                  <a:lnTo>
                    <a:pt x="1540" y="968"/>
                  </a:lnTo>
                  <a:lnTo>
                    <a:pt x="1760" y="132"/>
                  </a:lnTo>
                  <a:lnTo>
                    <a:pt x="118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5" name="Google Shape;1745;p52"/>
            <p:cNvSpPr/>
            <p:nvPr/>
          </p:nvSpPr>
          <p:spPr>
            <a:xfrm>
              <a:off x="1744725" y="2430250"/>
              <a:ext cx="27525" cy="423425"/>
            </a:xfrm>
            <a:custGeom>
              <a:avLst/>
              <a:gdLst/>
              <a:ahLst/>
              <a:cxnLst/>
              <a:rect l="l" t="t" r="r" b="b"/>
              <a:pathLst>
                <a:path w="1101" h="16937" extrusionOk="0">
                  <a:moveTo>
                    <a:pt x="484" y="0"/>
                  </a:moveTo>
                  <a:lnTo>
                    <a:pt x="264" y="1364"/>
                  </a:lnTo>
                  <a:lnTo>
                    <a:pt x="132" y="2728"/>
                  </a:lnTo>
                  <a:lnTo>
                    <a:pt x="44" y="4179"/>
                  </a:lnTo>
                  <a:lnTo>
                    <a:pt x="0" y="5631"/>
                  </a:lnTo>
                  <a:lnTo>
                    <a:pt x="44" y="7127"/>
                  </a:lnTo>
                  <a:lnTo>
                    <a:pt x="88" y="8622"/>
                  </a:lnTo>
                  <a:lnTo>
                    <a:pt x="264" y="11613"/>
                  </a:lnTo>
                  <a:lnTo>
                    <a:pt x="440" y="14341"/>
                  </a:lnTo>
                  <a:lnTo>
                    <a:pt x="484" y="15660"/>
                  </a:lnTo>
                  <a:lnTo>
                    <a:pt x="484" y="16936"/>
                  </a:lnTo>
                  <a:lnTo>
                    <a:pt x="1100" y="16936"/>
                  </a:lnTo>
                  <a:lnTo>
                    <a:pt x="1056" y="15660"/>
                  </a:lnTo>
                  <a:lnTo>
                    <a:pt x="1012" y="14341"/>
                  </a:lnTo>
                  <a:lnTo>
                    <a:pt x="880" y="11569"/>
                  </a:lnTo>
                  <a:lnTo>
                    <a:pt x="704" y="8622"/>
                  </a:lnTo>
                  <a:lnTo>
                    <a:pt x="616" y="7127"/>
                  </a:lnTo>
                  <a:lnTo>
                    <a:pt x="616" y="5631"/>
                  </a:lnTo>
                  <a:lnTo>
                    <a:pt x="616" y="4223"/>
                  </a:lnTo>
                  <a:lnTo>
                    <a:pt x="704" y="2816"/>
                  </a:lnTo>
                  <a:lnTo>
                    <a:pt x="880" y="1452"/>
                  </a:lnTo>
                  <a:lnTo>
                    <a:pt x="1100" y="132"/>
                  </a:lnTo>
                  <a:lnTo>
                    <a:pt x="48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6" name="Google Shape;1746;p52"/>
            <p:cNvSpPr/>
            <p:nvPr/>
          </p:nvSpPr>
          <p:spPr>
            <a:xfrm>
              <a:off x="1794200" y="2480825"/>
              <a:ext cx="64925" cy="454225"/>
            </a:xfrm>
            <a:custGeom>
              <a:avLst/>
              <a:gdLst/>
              <a:ahLst/>
              <a:cxnLst/>
              <a:rect l="l" t="t" r="r" b="b"/>
              <a:pathLst>
                <a:path w="2597" h="18169" extrusionOk="0">
                  <a:moveTo>
                    <a:pt x="1980" y="1"/>
                  </a:moveTo>
                  <a:lnTo>
                    <a:pt x="1409" y="2244"/>
                  </a:lnTo>
                  <a:lnTo>
                    <a:pt x="925" y="4488"/>
                  </a:lnTo>
                  <a:lnTo>
                    <a:pt x="529" y="6731"/>
                  </a:lnTo>
                  <a:lnTo>
                    <a:pt x="265" y="9019"/>
                  </a:lnTo>
                  <a:lnTo>
                    <a:pt x="89" y="11306"/>
                  </a:lnTo>
                  <a:lnTo>
                    <a:pt x="1" y="13593"/>
                  </a:lnTo>
                  <a:lnTo>
                    <a:pt x="1" y="15881"/>
                  </a:lnTo>
                  <a:lnTo>
                    <a:pt x="89" y="18168"/>
                  </a:lnTo>
                  <a:lnTo>
                    <a:pt x="705" y="18124"/>
                  </a:lnTo>
                  <a:lnTo>
                    <a:pt x="573" y="15837"/>
                  </a:lnTo>
                  <a:lnTo>
                    <a:pt x="573" y="13593"/>
                  </a:lnTo>
                  <a:lnTo>
                    <a:pt x="661" y="11350"/>
                  </a:lnTo>
                  <a:lnTo>
                    <a:pt x="837" y="9063"/>
                  </a:lnTo>
                  <a:lnTo>
                    <a:pt x="1145" y="6819"/>
                  </a:lnTo>
                  <a:lnTo>
                    <a:pt x="1540" y="4620"/>
                  </a:lnTo>
                  <a:lnTo>
                    <a:pt x="1980" y="2376"/>
                  </a:lnTo>
                  <a:lnTo>
                    <a:pt x="2596" y="177"/>
                  </a:lnTo>
                  <a:lnTo>
                    <a:pt x="198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7" name="Google Shape;1747;p52"/>
            <p:cNvSpPr/>
            <p:nvPr/>
          </p:nvSpPr>
          <p:spPr>
            <a:xfrm>
              <a:off x="1895375" y="2426950"/>
              <a:ext cx="35225" cy="520200"/>
            </a:xfrm>
            <a:custGeom>
              <a:avLst/>
              <a:gdLst/>
              <a:ahLst/>
              <a:cxnLst/>
              <a:rect l="l" t="t" r="r" b="b"/>
              <a:pathLst>
                <a:path w="1409" h="20808" extrusionOk="0">
                  <a:moveTo>
                    <a:pt x="1320" y="1"/>
                  </a:moveTo>
                  <a:lnTo>
                    <a:pt x="705" y="44"/>
                  </a:lnTo>
                  <a:lnTo>
                    <a:pt x="793" y="1980"/>
                  </a:lnTo>
                  <a:lnTo>
                    <a:pt x="837" y="3959"/>
                  </a:lnTo>
                  <a:lnTo>
                    <a:pt x="793" y="6027"/>
                  </a:lnTo>
                  <a:lnTo>
                    <a:pt x="749" y="8182"/>
                  </a:lnTo>
                  <a:lnTo>
                    <a:pt x="529" y="12493"/>
                  </a:lnTo>
                  <a:lnTo>
                    <a:pt x="221" y="16848"/>
                  </a:lnTo>
                  <a:lnTo>
                    <a:pt x="1" y="20763"/>
                  </a:lnTo>
                  <a:lnTo>
                    <a:pt x="573" y="20807"/>
                  </a:lnTo>
                  <a:lnTo>
                    <a:pt x="837" y="16892"/>
                  </a:lnTo>
                  <a:lnTo>
                    <a:pt x="1101" y="12493"/>
                  </a:lnTo>
                  <a:lnTo>
                    <a:pt x="1320" y="8182"/>
                  </a:lnTo>
                  <a:lnTo>
                    <a:pt x="1408" y="6027"/>
                  </a:lnTo>
                  <a:lnTo>
                    <a:pt x="1408" y="3959"/>
                  </a:lnTo>
                  <a:lnTo>
                    <a:pt x="1408" y="1936"/>
                  </a:lnTo>
                  <a:lnTo>
                    <a:pt x="132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8" name="Google Shape;1748;p52"/>
            <p:cNvSpPr/>
            <p:nvPr/>
          </p:nvSpPr>
          <p:spPr>
            <a:xfrm>
              <a:off x="1953675" y="2425850"/>
              <a:ext cx="42900" cy="498200"/>
            </a:xfrm>
            <a:custGeom>
              <a:avLst/>
              <a:gdLst/>
              <a:ahLst/>
              <a:cxnLst/>
              <a:rect l="l" t="t" r="r" b="b"/>
              <a:pathLst>
                <a:path w="1716" h="19928" extrusionOk="0">
                  <a:moveTo>
                    <a:pt x="1100" y="1"/>
                  </a:moveTo>
                  <a:lnTo>
                    <a:pt x="924" y="1716"/>
                  </a:lnTo>
                  <a:lnTo>
                    <a:pt x="748" y="3432"/>
                  </a:lnTo>
                  <a:lnTo>
                    <a:pt x="616" y="5191"/>
                  </a:lnTo>
                  <a:lnTo>
                    <a:pt x="484" y="6907"/>
                  </a:lnTo>
                  <a:lnTo>
                    <a:pt x="352" y="10470"/>
                  </a:lnTo>
                  <a:lnTo>
                    <a:pt x="220" y="13945"/>
                  </a:lnTo>
                  <a:lnTo>
                    <a:pt x="132" y="16936"/>
                  </a:lnTo>
                  <a:lnTo>
                    <a:pt x="0" y="19883"/>
                  </a:lnTo>
                  <a:lnTo>
                    <a:pt x="616" y="19927"/>
                  </a:lnTo>
                  <a:lnTo>
                    <a:pt x="748" y="16980"/>
                  </a:lnTo>
                  <a:lnTo>
                    <a:pt x="836" y="13989"/>
                  </a:lnTo>
                  <a:lnTo>
                    <a:pt x="924" y="10470"/>
                  </a:lnTo>
                  <a:lnTo>
                    <a:pt x="1100" y="6951"/>
                  </a:lnTo>
                  <a:lnTo>
                    <a:pt x="1188" y="5235"/>
                  </a:lnTo>
                  <a:lnTo>
                    <a:pt x="1320" y="3476"/>
                  </a:lnTo>
                  <a:lnTo>
                    <a:pt x="1496" y="1804"/>
                  </a:lnTo>
                  <a:lnTo>
                    <a:pt x="1716" y="88"/>
                  </a:lnTo>
                  <a:lnTo>
                    <a:pt x="110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9" name="Google Shape;1749;p52"/>
            <p:cNvSpPr/>
            <p:nvPr/>
          </p:nvSpPr>
          <p:spPr>
            <a:xfrm>
              <a:off x="2013050" y="2661200"/>
              <a:ext cx="25325" cy="315625"/>
            </a:xfrm>
            <a:custGeom>
              <a:avLst/>
              <a:gdLst/>
              <a:ahLst/>
              <a:cxnLst/>
              <a:rect l="l" t="t" r="r" b="b"/>
              <a:pathLst>
                <a:path w="1013" h="12625" extrusionOk="0">
                  <a:moveTo>
                    <a:pt x="1" y="0"/>
                  </a:moveTo>
                  <a:lnTo>
                    <a:pt x="1" y="1232"/>
                  </a:lnTo>
                  <a:lnTo>
                    <a:pt x="1" y="2771"/>
                  </a:lnTo>
                  <a:lnTo>
                    <a:pt x="45" y="6290"/>
                  </a:lnTo>
                  <a:lnTo>
                    <a:pt x="221" y="9809"/>
                  </a:lnTo>
                  <a:lnTo>
                    <a:pt x="309" y="11349"/>
                  </a:lnTo>
                  <a:lnTo>
                    <a:pt x="397" y="12625"/>
                  </a:lnTo>
                  <a:lnTo>
                    <a:pt x="1012" y="12537"/>
                  </a:lnTo>
                  <a:lnTo>
                    <a:pt x="880" y="11305"/>
                  </a:lnTo>
                  <a:lnTo>
                    <a:pt x="792" y="9766"/>
                  </a:lnTo>
                  <a:lnTo>
                    <a:pt x="660" y="6290"/>
                  </a:lnTo>
                  <a:lnTo>
                    <a:pt x="572" y="2771"/>
                  </a:lnTo>
                  <a:lnTo>
                    <a:pt x="572" y="1276"/>
                  </a:lnTo>
                  <a:lnTo>
                    <a:pt x="6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0" name="Google Shape;1750;p52"/>
            <p:cNvSpPr/>
            <p:nvPr/>
          </p:nvSpPr>
          <p:spPr>
            <a:xfrm>
              <a:off x="2109825" y="2426950"/>
              <a:ext cx="38525" cy="548775"/>
            </a:xfrm>
            <a:custGeom>
              <a:avLst/>
              <a:gdLst/>
              <a:ahLst/>
              <a:cxnLst/>
              <a:rect l="l" t="t" r="r" b="b"/>
              <a:pathLst>
                <a:path w="1541" h="21951" extrusionOk="0">
                  <a:moveTo>
                    <a:pt x="924" y="1"/>
                  </a:moveTo>
                  <a:lnTo>
                    <a:pt x="616" y="5543"/>
                  </a:lnTo>
                  <a:lnTo>
                    <a:pt x="353" y="11350"/>
                  </a:lnTo>
                  <a:lnTo>
                    <a:pt x="133" y="16980"/>
                  </a:lnTo>
                  <a:lnTo>
                    <a:pt x="1" y="21951"/>
                  </a:lnTo>
                  <a:lnTo>
                    <a:pt x="572" y="21951"/>
                  </a:lnTo>
                  <a:lnTo>
                    <a:pt x="748" y="16980"/>
                  </a:lnTo>
                  <a:lnTo>
                    <a:pt x="924" y="11394"/>
                  </a:lnTo>
                  <a:lnTo>
                    <a:pt x="1232" y="5543"/>
                  </a:lnTo>
                  <a:lnTo>
                    <a:pt x="1540" y="44"/>
                  </a:lnTo>
                  <a:lnTo>
                    <a:pt x="92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1" name="Google Shape;1751;p52"/>
            <p:cNvSpPr/>
            <p:nvPr/>
          </p:nvSpPr>
          <p:spPr>
            <a:xfrm>
              <a:off x="2190100" y="2425850"/>
              <a:ext cx="53925" cy="479500"/>
            </a:xfrm>
            <a:custGeom>
              <a:avLst/>
              <a:gdLst/>
              <a:ahLst/>
              <a:cxnLst/>
              <a:rect l="l" t="t" r="r" b="b"/>
              <a:pathLst>
                <a:path w="2157" h="19180" extrusionOk="0">
                  <a:moveTo>
                    <a:pt x="1584" y="1"/>
                  </a:moveTo>
                  <a:lnTo>
                    <a:pt x="1320" y="1012"/>
                  </a:lnTo>
                  <a:lnTo>
                    <a:pt x="1100" y="2068"/>
                  </a:lnTo>
                  <a:lnTo>
                    <a:pt x="925" y="3124"/>
                  </a:lnTo>
                  <a:lnTo>
                    <a:pt x="749" y="4179"/>
                  </a:lnTo>
                  <a:lnTo>
                    <a:pt x="485" y="6335"/>
                  </a:lnTo>
                  <a:lnTo>
                    <a:pt x="309" y="8490"/>
                  </a:lnTo>
                  <a:lnTo>
                    <a:pt x="177" y="10646"/>
                  </a:lnTo>
                  <a:lnTo>
                    <a:pt x="89" y="12845"/>
                  </a:lnTo>
                  <a:lnTo>
                    <a:pt x="1" y="17156"/>
                  </a:lnTo>
                  <a:lnTo>
                    <a:pt x="1" y="19180"/>
                  </a:lnTo>
                  <a:lnTo>
                    <a:pt x="573" y="19180"/>
                  </a:lnTo>
                  <a:lnTo>
                    <a:pt x="617" y="17156"/>
                  </a:lnTo>
                  <a:lnTo>
                    <a:pt x="705" y="12889"/>
                  </a:lnTo>
                  <a:lnTo>
                    <a:pt x="793" y="10734"/>
                  </a:lnTo>
                  <a:lnTo>
                    <a:pt x="881" y="8578"/>
                  </a:lnTo>
                  <a:lnTo>
                    <a:pt x="1100" y="6423"/>
                  </a:lnTo>
                  <a:lnTo>
                    <a:pt x="1320" y="4311"/>
                  </a:lnTo>
                  <a:lnTo>
                    <a:pt x="1496" y="3256"/>
                  </a:lnTo>
                  <a:lnTo>
                    <a:pt x="1716" y="2200"/>
                  </a:lnTo>
                  <a:lnTo>
                    <a:pt x="1892" y="1144"/>
                  </a:lnTo>
                  <a:lnTo>
                    <a:pt x="2156" y="132"/>
                  </a:lnTo>
                  <a:lnTo>
                    <a:pt x="158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2" name="Google Shape;1752;p52"/>
            <p:cNvSpPr/>
            <p:nvPr/>
          </p:nvSpPr>
          <p:spPr>
            <a:xfrm>
              <a:off x="2250600" y="2500625"/>
              <a:ext cx="25300" cy="411325"/>
            </a:xfrm>
            <a:custGeom>
              <a:avLst/>
              <a:gdLst/>
              <a:ahLst/>
              <a:cxnLst/>
              <a:rect l="l" t="t" r="r" b="b"/>
              <a:pathLst>
                <a:path w="1012" h="16453" extrusionOk="0">
                  <a:moveTo>
                    <a:pt x="396" y="1"/>
                  </a:moveTo>
                  <a:lnTo>
                    <a:pt x="396" y="3564"/>
                  </a:lnTo>
                  <a:lnTo>
                    <a:pt x="352" y="7787"/>
                  </a:lnTo>
                  <a:lnTo>
                    <a:pt x="220" y="12186"/>
                  </a:lnTo>
                  <a:lnTo>
                    <a:pt x="132" y="14341"/>
                  </a:lnTo>
                  <a:lnTo>
                    <a:pt x="0" y="16408"/>
                  </a:lnTo>
                  <a:lnTo>
                    <a:pt x="616" y="16452"/>
                  </a:lnTo>
                  <a:lnTo>
                    <a:pt x="748" y="14385"/>
                  </a:lnTo>
                  <a:lnTo>
                    <a:pt x="836" y="12230"/>
                  </a:lnTo>
                  <a:lnTo>
                    <a:pt x="968" y="7787"/>
                  </a:lnTo>
                  <a:lnTo>
                    <a:pt x="1012" y="3564"/>
                  </a:lnTo>
                  <a:lnTo>
                    <a:pt x="101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3" name="Google Shape;1753;p52"/>
            <p:cNvSpPr/>
            <p:nvPr/>
          </p:nvSpPr>
          <p:spPr>
            <a:xfrm>
              <a:off x="1414800" y="2867925"/>
              <a:ext cx="28625" cy="457525"/>
            </a:xfrm>
            <a:custGeom>
              <a:avLst/>
              <a:gdLst/>
              <a:ahLst/>
              <a:cxnLst/>
              <a:rect l="l" t="t" r="r" b="b"/>
              <a:pathLst>
                <a:path w="1145" h="18301" extrusionOk="0">
                  <a:moveTo>
                    <a:pt x="573" y="1"/>
                  </a:moveTo>
                  <a:lnTo>
                    <a:pt x="397" y="1189"/>
                  </a:lnTo>
                  <a:lnTo>
                    <a:pt x="265" y="2376"/>
                  </a:lnTo>
                  <a:lnTo>
                    <a:pt x="177" y="3608"/>
                  </a:lnTo>
                  <a:lnTo>
                    <a:pt x="133" y="4928"/>
                  </a:lnTo>
                  <a:lnTo>
                    <a:pt x="89" y="7567"/>
                  </a:lnTo>
                  <a:lnTo>
                    <a:pt x="133" y="10206"/>
                  </a:lnTo>
                  <a:lnTo>
                    <a:pt x="177" y="12274"/>
                  </a:lnTo>
                  <a:lnTo>
                    <a:pt x="177" y="14341"/>
                  </a:lnTo>
                  <a:lnTo>
                    <a:pt x="133" y="16365"/>
                  </a:lnTo>
                  <a:lnTo>
                    <a:pt x="89" y="17332"/>
                  </a:lnTo>
                  <a:lnTo>
                    <a:pt x="1" y="18256"/>
                  </a:lnTo>
                  <a:lnTo>
                    <a:pt x="617" y="18300"/>
                  </a:lnTo>
                  <a:lnTo>
                    <a:pt x="661" y="17376"/>
                  </a:lnTo>
                  <a:lnTo>
                    <a:pt x="749" y="16409"/>
                  </a:lnTo>
                  <a:lnTo>
                    <a:pt x="793" y="14385"/>
                  </a:lnTo>
                  <a:lnTo>
                    <a:pt x="793" y="12274"/>
                  </a:lnTo>
                  <a:lnTo>
                    <a:pt x="749" y="10206"/>
                  </a:lnTo>
                  <a:lnTo>
                    <a:pt x="705" y="7567"/>
                  </a:lnTo>
                  <a:lnTo>
                    <a:pt x="705" y="4928"/>
                  </a:lnTo>
                  <a:lnTo>
                    <a:pt x="749" y="3696"/>
                  </a:lnTo>
                  <a:lnTo>
                    <a:pt x="837" y="2464"/>
                  </a:lnTo>
                  <a:lnTo>
                    <a:pt x="969" y="1277"/>
                  </a:lnTo>
                  <a:lnTo>
                    <a:pt x="1145" y="133"/>
                  </a:lnTo>
                  <a:lnTo>
                    <a:pt x="57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4" name="Google Shape;1754;p52"/>
            <p:cNvSpPr/>
            <p:nvPr/>
          </p:nvSpPr>
          <p:spPr>
            <a:xfrm>
              <a:off x="1498375" y="2884425"/>
              <a:ext cx="44025" cy="439925"/>
            </a:xfrm>
            <a:custGeom>
              <a:avLst/>
              <a:gdLst/>
              <a:ahLst/>
              <a:cxnLst/>
              <a:rect l="l" t="t" r="r" b="b"/>
              <a:pathLst>
                <a:path w="1761" h="17597" extrusionOk="0">
                  <a:moveTo>
                    <a:pt x="1145" y="1"/>
                  </a:moveTo>
                  <a:lnTo>
                    <a:pt x="969" y="1056"/>
                  </a:lnTo>
                  <a:lnTo>
                    <a:pt x="837" y="2200"/>
                  </a:lnTo>
                  <a:lnTo>
                    <a:pt x="705" y="3432"/>
                  </a:lnTo>
                  <a:lnTo>
                    <a:pt x="617" y="4751"/>
                  </a:lnTo>
                  <a:lnTo>
                    <a:pt x="485" y="7567"/>
                  </a:lnTo>
                  <a:lnTo>
                    <a:pt x="397" y="10426"/>
                  </a:lnTo>
                  <a:lnTo>
                    <a:pt x="265" y="14297"/>
                  </a:lnTo>
                  <a:lnTo>
                    <a:pt x="133" y="16013"/>
                  </a:lnTo>
                  <a:lnTo>
                    <a:pt x="1" y="17508"/>
                  </a:lnTo>
                  <a:lnTo>
                    <a:pt x="617" y="17596"/>
                  </a:lnTo>
                  <a:lnTo>
                    <a:pt x="749" y="16057"/>
                  </a:lnTo>
                  <a:lnTo>
                    <a:pt x="837" y="14297"/>
                  </a:lnTo>
                  <a:lnTo>
                    <a:pt x="969" y="10470"/>
                  </a:lnTo>
                  <a:lnTo>
                    <a:pt x="1057" y="7611"/>
                  </a:lnTo>
                  <a:lnTo>
                    <a:pt x="1189" y="4839"/>
                  </a:lnTo>
                  <a:lnTo>
                    <a:pt x="1321" y="3520"/>
                  </a:lnTo>
                  <a:lnTo>
                    <a:pt x="1409" y="2288"/>
                  </a:lnTo>
                  <a:lnTo>
                    <a:pt x="1541" y="1144"/>
                  </a:lnTo>
                  <a:lnTo>
                    <a:pt x="1760" y="133"/>
                  </a:lnTo>
                  <a:lnTo>
                    <a:pt x="114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5" name="Google Shape;1755;p52"/>
            <p:cNvSpPr/>
            <p:nvPr/>
          </p:nvSpPr>
          <p:spPr>
            <a:xfrm>
              <a:off x="1445600" y="2885525"/>
              <a:ext cx="26425" cy="437725"/>
            </a:xfrm>
            <a:custGeom>
              <a:avLst/>
              <a:gdLst/>
              <a:ahLst/>
              <a:cxnLst/>
              <a:rect l="l" t="t" r="r" b="b"/>
              <a:pathLst>
                <a:path w="1057" h="17509" extrusionOk="0">
                  <a:moveTo>
                    <a:pt x="440" y="1"/>
                  </a:moveTo>
                  <a:lnTo>
                    <a:pt x="352" y="1056"/>
                  </a:lnTo>
                  <a:lnTo>
                    <a:pt x="264" y="2288"/>
                  </a:lnTo>
                  <a:lnTo>
                    <a:pt x="132" y="5235"/>
                  </a:lnTo>
                  <a:lnTo>
                    <a:pt x="88" y="8447"/>
                  </a:lnTo>
                  <a:lnTo>
                    <a:pt x="88" y="11746"/>
                  </a:lnTo>
                  <a:lnTo>
                    <a:pt x="44" y="14913"/>
                  </a:lnTo>
                  <a:lnTo>
                    <a:pt x="0" y="17508"/>
                  </a:lnTo>
                  <a:lnTo>
                    <a:pt x="572" y="17508"/>
                  </a:lnTo>
                  <a:lnTo>
                    <a:pt x="660" y="14957"/>
                  </a:lnTo>
                  <a:lnTo>
                    <a:pt x="660" y="11746"/>
                  </a:lnTo>
                  <a:lnTo>
                    <a:pt x="704" y="8490"/>
                  </a:lnTo>
                  <a:lnTo>
                    <a:pt x="748" y="5235"/>
                  </a:lnTo>
                  <a:lnTo>
                    <a:pt x="836" y="2376"/>
                  </a:lnTo>
                  <a:lnTo>
                    <a:pt x="924" y="1100"/>
                  </a:lnTo>
                  <a:lnTo>
                    <a:pt x="1056" y="89"/>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6" name="Google Shape;1756;p52"/>
            <p:cNvSpPr/>
            <p:nvPr/>
          </p:nvSpPr>
          <p:spPr>
            <a:xfrm>
              <a:off x="1601750" y="2852550"/>
              <a:ext cx="42925" cy="472900"/>
            </a:xfrm>
            <a:custGeom>
              <a:avLst/>
              <a:gdLst/>
              <a:ahLst/>
              <a:cxnLst/>
              <a:rect l="l" t="t" r="r" b="b"/>
              <a:pathLst>
                <a:path w="1717" h="18916" extrusionOk="0">
                  <a:moveTo>
                    <a:pt x="1101" y="0"/>
                  </a:moveTo>
                  <a:lnTo>
                    <a:pt x="881" y="2463"/>
                  </a:lnTo>
                  <a:lnTo>
                    <a:pt x="661" y="5147"/>
                  </a:lnTo>
                  <a:lnTo>
                    <a:pt x="485" y="7962"/>
                  </a:lnTo>
                  <a:lnTo>
                    <a:pt x="309" y="10689"/>
                  </a:lnTo>
                  <a:lnTo>
                    <a:pt x="89" y="15616"/>
                  </a:lnTo>
                  <a:lnTo>
                    <a:pt x="1" y="18915"/>
                  </a:lnTo>
                  <a:lnTo>
                    <a:pt x="573" y="18915"/>
                  </a:lnTo>
                  <a:lnTo>
                    <a:pt x="705" y="15616"/>
                  </a:lnTo>
                  <a:lnTo>
                    <a:pt x="925" y="10733"/>
                  </a:lnTo>
                  <a:lnTo>
                    <a:pt x="1057" y="8006"/>
                  </a:lnTo>
                  <a:lnTo>
                    <a:pt x="1277" y="5235"/>
                  </a:lnTo>
                  <a:lnTo>
                    <a:pt x="1453" y="2551"/>
                  </a:lnTo>
                  <a:lnTo>
                    <a:pt x="1716" y="44"/>
                  </a:lnTo>
                  <a:lnTo>
                    <a:pt x="110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7" name="Google Shape;1757;p52"/>
            <p:cNvSpPr/>
            <p:nvPr/>
          </p:nvSpPr>
          <p:spPr>
            <a:xfrm>
              <a:off x="1524775" y="2986700"/>
              <a:ext cx="30825" cy="336550"/>
            </a:xfrm>
            <a:custGeom>
              <a:avLst/>
              <a:gdLst/>
              <a:ahLst/>
              <a:cxnLst/>
              <a:rect l="l" t="t" r="r" b="b"/>
              <a:pathLst>
                <a:path w="1233" h="13462" extrusionOk="0">
                  <a:moveTo>
                    <a:pt x="617" y="1"/>
                  </a:moveTo>
                  <a:lnTo>
                    <a:pt x="397" y="1672"/>
                  </a:lnTo>
                  <a:lnTo>
                    <a:pt x="221" y="3344"/>
                  </a:lnTo>
                  <a:lnTo>
                    <a:pt x="89" y="5059"/>
                  </a:lnTo>
                  <a:lnTo>
                    <a:pt x="1" y="6731"/>
                  </a:lnTo>
                  <a:lnTo>
                    <a:pt x="1" y="8402"/>
                  </a:lnTo>
                  <a:lnTo>
                    <a:pt x="1" y="10118"/>
                  </a:lnTo>
                  <a:lnTo>
                    <a:pt x="45" y="11790"/>
                  </a:lnTo>
                  <a:lnTo>
                    <a:pt x="177" y="13461"/>
                  </a:lnTo>
                  <a:lnTo>
                    <a:pt x="748" y="13417"/>
                  </a:lnTo>
                  <a:lnTo>
                    <a:pt x="661" y="11746"/>
                  </a:lnTo>
                  <a:lnTo>
                    <a:pt x="617" y="10074"/>
                  </a:lnTo>
                  <a:lnTo>
                    <a:pt x="573" y="8402"/>
                  </a:lnTo>
                  <a:lnTo>
                    <a:pt x="617" y="6731"/>
                  </a:lnTo>
                  <a:lnTo>
                    <a:pt x="704" y="5059"/>
                  </a:lnTo>
                  <a:lnTo>
                    <a:pt x="836" y="3432"/>
                  </a:lnTo>
                  <a:lnTo>
                    <a:pt x="1012" y="1760"/>
                  </a:lnTo>
                  <a:lnTo>
                    <a:pt x="1232" y="89"/>
                  </a:lnTo>
                  <a:lnTo>
                    <a:pt x="61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8" name="Google Shape;1758;p52"/>
            <p:cNvSpPr/>
            <p:nvPr/>
          </p:nvSpPr>
          <p:spPr>
            <a:xfrm>
              <a:off x="1653450" y="2893225"/>
              <a:ext cx="30825" cy="432225"/>
            </a:xfrm>
            <a:custGeom>
              <a:avLst/>
              <a:gdLst/>
              <a:ahLst/>
              <a:cxnLst/>
              <a:rect l="l" t="t" r="r" b="b"/>
              <a:pathLst>
                <a:path w="1233" h="17289" extrusionOk="0">
                  <a:moveTo>
                    <a:pt x="616" y="1"/>
                  </a:moveTo>
                  <a:lnTo>
                    <a:pt x="352" y="2156"/>
                  </a:lnTo>
                  <a:lnTo>
                    <a:pt x="176" y="4312"/>
                  </a:lnTo>
                  <a:lnTo>
                    <a:pt x="44" y="6511"/>
                  </a:lnTo>
                  <a:lnTo>
                    <a:pt x="0" y="8666"/>
                  </a:lnTo>
                  <a:lnTo>
                    <a:pt x="0" y="10822"/>
                  </a:lnTo>
                  <a:lnTo>
                    <a:pt x="44" y="12977"/>
                  </a:lnTo>
                  <a:lnTo>
                    <a:pt x="220" y="15133"/>
                  </a:lnTo>
                  <a:lnTo>
                    <a:pt x="396" y="17288"/>
                  </a:lnTo>
                  <a:lnTo>
                    <a:pt x="1012" y="17244"/>
                  </a:lnTo>
                  <a:lnTo>
                    <a:pt x="792" y="15089"/>
                  </a:lnTo>
                  <a:lnTo>
                    <a:pt x="660" y="12977"/>
                  </a:lnTo>
                  <a:lnTo>
                    <a:pt x="572" y="10822"/>
                  </a:lnTo>
                  <a:lnTo>
                    <a:pt x="572" y="8666"/>
                  </a:lnTo>
                  <a:lnTo>
                    <a:pt x="660" y="6511"/>
                  </a:lnTo>
                  <a:lnTo>
                    <a:pt x="792" y="4355"/>
                  </a:lnTo>
                  <a:lnTo>
                    <a:pt x="968" y="2244"/>
                  </a:lnTo>
                  <a:lnTo>
                    <a:pt x="1232" y="89"/>
                  </a:lnTo>
                  <a:lnTo>
                    <a:pt x="61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9" name="Google Shape;1759;p52"/>
            <p:cNvSpPr/>
            <p:nvPr/>
          </p:nvSpPr>
          <p:spPr>
            <a:xfrm>
              <a:off x="1734825" y="2848150"/>
              <a:ext cx="28625" cy="478400"/>
            </a:xfrm>
            <a:custGeom>
              <a:avLst/>
              <a:gdLst/>
              <a:ahLst/>
              <a:cxnLst/>
              <a:rect l="l" t="t" r="r" b="b"/>
              <a:pathLst>
                <a:path w="1145" h="19136" extrusionOk="0">
                  <a:moveTo>
                    <a:pt x="220" y="0"/>
                  </a:moveTo>
                  <a:lnTo>
                    <a:pt x="88" y="2024"/>
                  </a:lnTo>
                  <a:lnTo>
                    <a:pt x="0" y="4355"/>
                  </a:lnTo>
                  <a:lnTo>
                    <a:pt x="0" y="6906"/>
                  </a:lnTo>
                  <a:lnTo>
                    <a:pt x="0" y="9590"/>
                  </a:lnTo>
                  <a:lnTo>
                    <a:pt x="88" y="12229"/>
                  </a:lnTo>
                  <a:lnTo>
                    <a:pt x="176" y="14780"/>
                  </a:lnTo>
                  <a:lnTo>
                    <a:pt x="352" y="17112"/>
                  </a:lnTo>
                  <a:lnTo>
                    <a:pt x="528" y="19135"/>
                  </a:lnTo>
                  <a:lnTo>
                    <a:pt x="1144" y="19047"/>
                  </a:lnTo>
                  <a:lnTo>
                    <a:pt x="968" y="17068"/>
                  </a:lnTo>
                  <a:lnTo>
                    <a:pt x="792" y="14736"/>
                  </a:lnTo>
                  <a:lnTo>
                    <a:pt x="660" y="12185"/>
                  </a:lnTo>
                  <a:lnTo>
                    <a:pt x="616" y="9546"/>
                  </a:lnTo>
                  <a:lnTo>
                    <a:pt x="572" y="6906"/>
                  </a:lnTo>
                  <a:lnTo>
                    <a:pt x="616" y="4399"/>
                  </a:lnTo>
                  <a:lnTo>
                    <a:pt x="660" y="2068"/>
                  </a:lnTo>
                  <a:lnTo>
                    <a:pt x="792" y="44"/>
                  </a:lnTo>
                  <a:lnTo>
                    <a:pt x="22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0" name="Google Shape;1760;p52"/>
            <p:cNvSpPr/>
            <p:nvPr/>
          </p:nvSpPr>
          <p:spPr>
            <a:xfrm>
              <a:off x="1782125" y="2877825"/>
              <a:ext cx="29700" cy="447625"/>
            </a:xfrm>
            <a:custGeom>
              <a:avLst/>
              <a:gdLst/>
              <a:ahLst/>
              <a:cxnLst/>
              <a:rect l="l" t="t" r="r" b="b"/>
              <a:pathLst>
                <a:path w="1188" h="17905" extrusionOk="0">
                  <a:moveTo>
                    <a:pt x="88" y="1"/>
                  </a:moveTo>
                  <a:lnTo>
                    <a:pt x="44" y="1760"/>
                  </a:lnTo>
                  <a:lnTo>
                    <a:pt x="0" y="3960"/>
                  </a:lnTo>
                  <a:lnTo>
                    <a:pt x="0" y="6379"/>
                  </a:lnTo>
                  <a:lnTo>
                    <a:pt x="88" y="8974"/>
                  </a:lnTo>
                  <a:lnTo>
                    <a:pt x="132" y="11526"/>
                  </a:lnTo>
                  <a:lnTo>
                    <a:pt x="264" y="13989"/>
                  </a:lnTo>
                  <a:lnTo>
                    <a:pt x="396" y="16145"/>
                  </a:lnTo>
                  <a:lnTo>
                    <a:pt x="572" y="17904"/>
                  </a:lnTo>
                  <a:lnTo>
                    <a:pt x="1188" y="17860"/>
                  </a:lnTo>
                  <a:lnTo>
                    <a:pt x="1012" y="16101"/>
                  </a:lnTo>
                  <a:lnTo>
                    <a:pt x="880" y="13945"/>
                  </a:lnTo>
                  <a:lnTo>
                    <a:pt x="748" y="11526"/>
                  </a:lnTo>
                  <a:lnTo>
                    <a:pt x="660" y="8930"/>
                  </a:lnTo>
                  <a:lnTo>
                    <a:pt x="616" y="6379"/>
                  </a:lnTo>
                  <a:lnTo>
                    <a:pt x="616" y="3960"/>
                  </a:lnTo>
                  <a:lnTo>
                    <a:pt x="616" y="1804"/>
                  </a:lnTo>
                  <a:lnTo>
                    <a:pt x="704" y="45"/>
                  </a:lnTo>
                  <a:lnTo>
                    <a:pt x="8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1" name="Google Shape;1761;p52"/>
            <p:cNvSpPr/>
            <p:nvPr/>
          </p:nvSpPr>
          <p:spPr>
            <a:xfrm>
              <a:off x="1836000" y="2875625"/>
              <a:ext cx="22025" cy="423425"/>
            </a:xfrm>
            <a:custGeom>
              <a:avLst/>
              <a:gdLst/>
              <a:ahLst/>
              <a:cxnLst/>
              <a:rect l="l" t="t" r="r" b="b"/>
              <a:pathLst>
                <a:path w="881" h="16937" extrusionOk="0">
                  <a:moveTo>
                    <a:pt x="308" y="1"/>
                  </a:moveTo>
                  <a:lnTo>
                    <a:pt x="132" y="1364"/>
                  </a:lnTo>
                  <a:lnTo>
                    <a:pt x="44" y="2772"/>
                  </a:lnTo>
                  <a:lnTo>
                    <a:pt x="0" y="4180"/>
                  </a:lnTo>
                  <a:lnTo>
                    <a:pt x="0" y="5631"/>
                  </a:lnTo>
                  <a:lnTo>
                    <a:pt x="44" y="8535"/>
                  </a:lnTo>
                  <a:lnTo>
                    <a:pt x="132" y="11438"/>
                  </a:lnTo>
                  <a:lnTo>
                    <a:pt x="264" y="14253"/>
                  </a:lnTo>
                  <a:lnTo>
                    <a:pt x="308" y="16936"/>
                  </a:lnTo>
                  <a:lnTo>
                    <a:pt x="880" y="16936"/>
                  </a:lnTo>
                  <a:lnTo>
                    <a:pt x="836" y="14253"/>
                  </a:lnTo>
                  <a:lnTo>
                    <a:pt x="748" y="11394"/>
                  </a:lnTo>
                  <a:lnTo>
                    <a:pt x="616" y="8535"/>
                  </a:lnTo>
                  <a:lnTo>
                    <a:pt x="572" y="5631"/>
                  </a:lnTo>
                  <a:lnTo>
                    <a:pt x="616" y="4224"/>
                  </a:lnTo>
                  <a:lnTo>
                    <a:pt x="660" y="2816"/>
                  </a:lnTo>
                  <a:lnTo>
                    <a:pt x="748" y="1408"/>
                  </a:lnTo>
                  <a:lnTo>
                    <a:pt x="880" y="45"/>
                  </a:lnTo>
                  <a:lnTo>
                    <a:pt x="30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2" name="Google Shape;1762;p52"/>
            <p:cNvSpPr/>
            <p:nvPr/>
          </p:nvSpPr>
          <p:spPr>
            <a:xfrm>
              <a:off x="1879975" y="2880025"/>
              <a:ext cx="19825" cy="324450"/>
            </a:xfrm>
            <a:custGeom>
              <a:avLst/>
              <a:gdLst/>
              <a:ahLst/>
              <a:cxnLst/>
              <a:rect l="l" t="t" r="r" b="b"/>
              <a:pathLst>
                <a:path w="793" h="12978" extrusionOk="0">
                  <a:moveTo>
                    <a:pt x="133" y="1"/>
                  </a:moveTo>
                  <a:lnTo>
                    <a:pt x="45" y="3388"/>
                  </a:lnTo>
                  <a:lnTo>
                    <a:pt x="1" y="6467"/>
                  </a:lnTo>
                  <a:lnTo>
                    <a:pt x="89" y="9590"/>
                  </a:lnTo>
                  <a:lnTo>
                    <a:pt x="221" y="12977"/>
                  </a:lnTo>
                  <a:lnTo>
                    <a:pt x="793" y="12933"/>
                  </a:lnTo>
                  <a:lnTo>
                    <a:pt x="661" y="9590"/>
                  </a:lnTo>
                  <a:lnTo>
                    <a:pt x="617" y="6467"/>
                  </a:lnTo>
                  <a:lnTo>
                    <a:pt x="617" y="3388"/>
                  </a:lnTo>
                  <a:lnTo>
                    <a:pt x="74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3" name="Google Shape;1763;p52"/>
            <p:cNvSpPr/>
            <p:nvPr/>
          </p:nvSpPr>
          <p:spPr>
            <a:xfrm>
              <a:off x="1852500" y="2558925"/>
              <a:ext cx="20925" cy="299125"/>
            </a:xfrm>
            <a:custGeom>
              <a:avLst/>
              <a:gdLst/>
              <a:ahLst/>
              <a:cxnLst/>
              <a:rect l="l" t="t" r="r" b="b"/>
              <a:pathLst>
                <a:path w="837" h="11965" extrusionOk="0">
                  <a:moveTo>
                    <a:pt x="220" y="0"/>
                  </a:moveTo>
                  <a:lnTo>
                    <a:pt x="88" y="2991"/>
                  </a:lnTo>
                  <a:lnTo>
                    <a:pt x="0" y="5983"/>
                  </a:lnTo>
                  <a:lnTo>
                    <a:pt x="44" y="8974"/>
                  </a:lnTo>
                  <a:lnTo>
                    <a:pt x="176" y="11965"/>
                  </a:lnTo>
                  <a:lnTo>
                    <a:pt x="792" y="11921"/>
                  </a:lnTo>
                  <a:lnTo>
                    <a:pt x="660" y="8974"/>
                  </a:lnTo>
                  <a:lnTo>
                    <a:pt x="616" y="5983"/>
                  </a:lnTo>
                  <a:lnTo>
                    <a:pt x="660" y="2991"/>
                  </a:lnTo>
                  <a:lnTo>
                    <a:pt x="836" y="44"/>
                  </a:lnTo>
                  <a:lnTo>
                    <a:pt x="22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4" name="Google Shape;1764;p52"/>
            <p:cNvSpPr/>
            <p:nvPr/>
          </p:nvSpPr>
          <p:spPr>
            <a:xfrm>
              <a:off x="1988850" y="2858025"/>
              <a:ext cx="20925" cy="466325"/>
            </a:xfrm>
            <a:custGeom>
              <a:avLst/>
              <a:gdLst/>
              <a:ahLst/>
              <a:cxnLst/>
              <a:rect l="l" t="t" r="r" b="b"/>
              <a:pathLst>
                <a:path w="837" h="18653" extrusionOk="0">
                  <a:moveTo>
                    <a:pt x="89" y="1"/>
                  </a:moveTo>
                  <a:lnTo>
                    <a:pt x="1" y="4664"/>
                  </a:lnTo>
                  <a:lnTo>
                    <a:pt x="1" y="9327"/>
                  </a:lnTo>
                  <a:lnTo>
                    <a:pt x="89" y="13989"/>
                  </a:lnTo>
                  <a:lnTo>
                    <a:pt x="221" y="18652"/>
                  </a:lnTo>
                  <a:lnTo>
                    <a:pt x="837" y="18608"/>
                  </a:lnTo>
                  <a:lnTo>
                    <a:pt x="705" y="13989"/>
                  </a:lnTo>
                  <a:lnTo>
                    <a:pt x="617" y="9327"/>
                  </a:lnTo>
                  <a:lnTo>
                    <a:pt x="617" y="4664"/>
                  </a:lnTo>
                  <a:lnTo>
                    <a:pt x="70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5" name="Google Shape;1765;p52"/>
            <p:cNvSpPr/>
            <p:nvPr/>
          </p:nvSpPr>
          <p:spPr>
            <a:xfrm>
              <a:off x="2071350" y="2767850"/>
              <a:ext cx="25300" cy="560900"/>
            </a:xfrm>
            <a:custGeom>
              <a:avLst/>
              <a:gdLst/>
              <a:ahLst/>
              <a:cxnLst/>
              <a:rect l="l" t="t" r="r" b="b"/>
              <a:pathLst>
                <a:path w="1012" h="22436" extrusionOk="0">
                  <a:moveTo>
                    <a:pt x="616" y="1"/>
                  </a:moveTo>
                  <a:lnTo>
                    <a:pt x="44" y="45"/>
                  </a:lnTo>
                  <a:lnTo>
                    <a:pt x="220" y="2552"/>
                  </a:lnTo>
                  <a:lnTo>
                    <a:pt x="308" y="5104"/>
                  </a:lnTo>
                  <a:lnTo>
                    <a:pt x="396" y="7743"/>
                  </a:lnTo>
                  <a:lnTo>
                    <a:pt x="396" y="10470"/>
                  </a:lnTo>
                  <a:lnTo>
                    <a:pt x="352" y="13285"/>
                  </a:lnTo>
                  <a:lnTo>
                    <a:pt x="308" y="16233"/>
                  </a:lnTo>
                  <a:lnTo>
                    <a:pt x="176" y="19268"/>
                  </a:lnTo>
                  <a:lnTo>
                    <a:pt x="0" y="22391"/>
                  </a:lnTo>
                  <a:lnTo>
                    <a:pt x="572" y="22435"/>
                  </a:lnTo>
                  <a:lnTo>
                    <a:pt x="748" y="19312"/>
                  </a:lnTo>
                  <a:lnTo>
                    <a:pt x="880" y="16233"/>
                  </a:lnTo>
                  <a:lnTo>
                    <a:pt x="968" y="13329"/>
                  </a:lnTo>
                  <a:lnTo>
                    <a:pt x="1012" y="10470"/>
                  </a:lnTo>
                  <a:lnTo>
                    <a:pt x="968" y="7743"/>
                  </a:lnTo>
                  <a:lnTo>
                    <a:pt x="924" y="5060"/>
                  </a:lnTo>
                  <a:lnTo>
                    <a:pt x="792" y="2508"/>
                  </a:lnTo>
                  <a:lnTo>
                    <a:pt x="61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6" name="Google Shape;1766;p52"/>
            <p:cNvSpPr/>
            <p:nvPr/>
          </p:nvSpPr>
          <p:spPr>
            <a:xfrm>
              <a:off x="2132925" y="2843750"/>
              <a:ext cx="30825" cy="485000"/>
            </a:xfrm>
            <a:custGeom>
              <a:avLst/>
              <a:gdLst/>
              <a:ahLst/>
              <a:cxnLst/>
              <a:rect l="l" t="t" r="r" b="b"/>
              <a:pathLst>
                <a:path w="1233" h="19400" extrusionOk="0">
                  <a:moveTo>
                    <a:pt x="660" y="0"/>
                  </a:moveTo>
                  <a:lnTo>
                    <a:pt x="484" y="1408"/>
                  </a:lnTo>
                  <a:lnTo>
                    <a:pt x="396" y="2903"/>
                  </a:lnTo>
                  <a:lnTo>
                    <a:pt x="308" y="4487"/>
                  </a:lnTo>
                  <a:lnTo>
                    <a:pt x="264" y="6115"/>
                  </a:lnTo>
                  <a:lnTo>
                    <a:pt x="176" y="9458"/>
                  </a:lnTo>
                  <a:lnTo>
                    <a:pt x="132" y="12845"/>
                  </a:lnTo>
                  <a:lnTo>
                    <a:pt x="88" y="16276"/>
                  </a:lnTo>
                  <a:lnTo>
                    <a:pt x="0" y="19355"/>
                  </a:lnTo>
                  <a:lnTo>
                    <a:pt x="616" y="19399"/>
                  </a:lnTo>
                  <a:lnTo>
                    <a:pt x="704" y="16276"/>
                  </a:lnTo>
                  <a:lnTo>
                    <a:pt x="748" y="12845"/>
                  </a:lnTo>
                  <a:lnTo>
                    <a:pt x="792" y="9458"/>
                  </a:lnTo>
                  <a:lnTo>
                    <a:pt x="836" y="6115"/>
                  </a:lnTo>
                  <a:lnTo>
                    <a:pt x="968" y="2947"/>
                  </a:lnTo>
                  <a:lnTo>
                    <a:pt x="1100" y="1496"/>
                  </a:lnTo>
                  <a:lnTo>
                    <a:pt x="1232" y="88"/>
                  </a:lnTo>
                  <a:lnTo>
                    <a:pt x="6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7" name="Google Shape;1767;p52"/>
            <p:cNvSpPr/>
            <p:nvPr/>
          </p:nvSpPr>
          <p:spPr>
            <a:xfrm>
              <a:off x="2215400" y="2793150"/>
              <a:ext cx="34125" cy="531200"/>
            </a:xfrm>
            <a:custGeom>
              <a:avLst/>
              <a:gdLst/>
              <a:ahLst/>
              <a:cxnLst/>
              <a:rect l="l" t="t" r="r" b="b"/>
              <a:pathLst>
                <a:path w="1365" h="21248" extrusionOk="0">
                  <a:moveTo>
                    <a:pt x="748" y="1"/>
                  </a:moveTo>
                  <a:lnTo>
                    <a:pt x="616" y="2552"/>
                  </a:lnTo>
                  <a:lnTo>
                    <a:pt x="484" y="5191"/>
                  </a:lnTo>
                  <a:lnTo>
                    <a:pt x="352" y="10602"/>
                  </a:lnTo>
                  <a:lnTo>
                    <a:pt x="264" y="16012"/>
                  </a:lnTo>
                  <a:lnTo>
                    <a:pt x="132" y="18652"/>
                  </a:lnTo>
                  <a:lnTo>
                    <a:pt x="1" y="21203"/>
                  </a:lnTo>
                  <a:lnTo>
                    <a:pt x="572" y="21247"/>
                  </a:lnTo>
                  <a:lnTo>
                    <a:pt x="748" y="18696"/>
                  </a:lnTo>
                  <a:lnTo>
                    <a:pt x="836" y="16056"/>
                  </a:lnTo>
                  <a:lnTo>
                    <a:pt x="968" y="10602"/>
                  </a:lnTo>
                  <a:lnTo>
                    <a:pt x="1100" y="5235"/>
                  </a:lnTo>
                  <a:lnTo>
                    <a:pt x="1188" y="2596"/>
                  </a:lnTo>
                  <a:lnTo>
                    <a:pt x="1364" y="45"/>
                  </a:lnTo>
                  <a:lnTo>
                    <a:pt x="74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8" name="Google Shape;1768;p52"/>
            <p:cNvSpPr/>
            <p:nvPr/>
          </p:nvSpPr>
          <p:spPr>
            <a:xfrm>
              <a:off x="2265975" y="2789850"/>
              <a:ext cx="24225" cy="538900"/>
            </a:xfrm>
            <a:custGeom>
              <a:avLst/>
              <a:gdLst/>
              <a:ahLst/>
              <a:cxnLst/>
              <a:rect l="l" t="t" r="r" b="b"/>
              <a:pathLst>
                <a:path w="969" h="21556" extrusionOk="0">
                  <a:moveTo>
                    <a:pt x="353" y="1"/>
                  </a:moveTo>
                  <a:lnTo>
                    <a:pt x="265" y="4751"/>
                  </a:lnTo>
                  <a:lnTo>
                    <a:pt x="221" y="9678"/>
                  </a:lnTo>
                  <a:lnTo>
                    <a:pt x="133" y="15749"/>
                  </a:lnTo>
                  <a:lnTo>
                    <a:pt x="89" y="18696"/>
                  </a:lnTo>
                  <a:lnTo>
                    <a:pt x="1" y="21511"/>
                  </a:lnTo>
                  <a:lnTo>
                    <a:pt x="617" y="21555"/>
                  </a:lnTo>
                  <a:lnTo>
                    <a:pt x="705" y="18740"/>
                  </a:lnTo>
                  <a:lnTo>
                    <a:pt x="749" y="15749"/>
                  </a:lnTo>
                  <a:lnTo>
                    <a:pt x="793" y="9678"/>
                  </a:lnTo>
                  <a:lnTo>
                    <a:pt x="881" y="4751"/>
                  </a:lnTo>
                  <a:lnTo>
                    <a:pt x="969" y="45"/>
                  </a:lnTo>
                  <a:lnTo>
                    <a:pt x="35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9" name="Google Shape;1769;p52"/>
            <p:cNvSpPr/>
            <p:nvPr/>
          </p:nvSpPr>
          <p:spPr>
            <a:xfrm>
              <a:off x="2312175" y="2811850"/>
              <a:ext cx="25325" cy="516900"/>
            </a:xfrm>
            <a:custGeom>
              <a:avLst/>
              <a:gdLst/>
              <a:ahLst/>
              <a:cxnLst/>
              <a:rect l="l" t="t" r="r" b="b"/>
              <a:pathLst>
                <a:path w="1013" h="20676" extrusionOk="0">
                  <a:moveTo>
                    <a:pt x="396" y="0"/>
                  </a:moveTo>
                  <a:lnTo>
                    <a:pt x="264" y="2772"/>
                  </a:lnTo>
                  <a:lnTo>
                    <a:pt x="176" y="6071"/>
                  </a:lnTo>
                  <a:lnTo>
                    <a:pt x="88" y="13109"/>
                  </a:lnTo>
                  <a:lnTo>
                    <a:pt x="88" y="17200"/>
                  </a:lnTo>
                  <a:lnTo>
                    <a:pt x="1" y="20675"/>
                  </a:lnTo>
                  <a:lnTo>
                    <a:pt x="616" y="20675"/>
                  </a:lnTo>
                  <a:lnTo>
                    <a:pt x="660" y="17200"/>
                  </a:lnTo>
                  <a:lnTo>
                    <a:pt x="704" y="13109"/>
                  </a:lnTo>
                  <a:lnTo>
                    <a:pt x="792" y="6071"/>
                  </a:lnTo>
                  <a:lnTo>
                    <a:pt x="880" y="2816"/>
                  </a:lnTo>
                  <a:lnTo>
                    <a:pt x="1012"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0" name="Google Shape;1770;p52"/>
            <p:cNvSpPr/>
            <p:nvPr/>
          </p:nvSpPr>
          <p:spPr>
            <a:xfrm>
              <a:off x="2292375" y="2426950"/>
              <a:ext cx="29725" cy="420125"/>
            </a:xfrm>
            <a:custGeom>
              <a:avLst/>
              <a:gdLst/>
              <a:ahLst/>
              <a:cxnLst/>
              <a:rect l="l" t="t" r="r" b="b"/>
              <a:pathLst>
                <a:path w="1189" h="16805" extrusionOk="0">
                  <a:moveTo>
                    <a:pt x="1100" y="1"/>
                  </a:moveTo>
                  <a:lnTo>
                    <a:pt x="529" y="44"/>
                  </a:lnTo>
                  <a:lnTo>
                    <a:pt x="573" y="1056"/>
                  </a:lnTo>
                  <a:lnTo>
                    <a:pt x="573" y="2244"/>
                  </a:lnTo>
                  <a:lnTo>
                    <a:pt x="529" y="5059"/>
                  </a:lnTo>
                  <a:lnTo>
                    <a:pt x="397" y="8182"/>
                  </a:lnTo>
                  <a:lnTo>
                    <a:pt x="221" y="11350"/>
                  </a:lnTo>
                  <a:lnTo>
                    <a:pt x="89" y="14385"/>
                  </a:lnTo>
                  <a:lnTo>
                    <a:pt x="1" y="16804"/>
                  </a:lnTo>
                  <a:lnTo>
                    <a:pt x="573" y="16804"/>
                  </a:lnTo>
                  <a:lnTo>
                    <a:pt x="661" y="14429"/>
                  </a:lnTo>
                  <a:lnTo>
                    <a:pt x="837" y="11394"/>
                  </a:lnTo>
                  <a:lnTo>
                    <a:pt x="1012" y="8182"/>
                  </a:lnTo>
                  <a:lnTo>
                    <a:pt x="1144" y="5059"/>
                  </a:lnTo>
                  <a:lnTo>
                    <a:pt x="1188" y="2244"/>
                  </a:lnTo>
                  <a:lnTo>
                    <a:pt x="1188" y="1012"/>
                  </a:lnTo>
                  <a:lnTo>
                    <a:pt x="110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1" name="Google Shape;1771;p52"/>
            <p:cNvSpPr/>
            <p:nvPr/>
          </p:nvSpPr>
          <p:spPr>
            <a:xfrm>
              <a:off x="2041650" y="2463250"/>
              <a:ext cx="28625" cy="447600"/>
            </a:xfrm>
            <a:custGeom>
              <a:avLst/>
              <a:gdLst/>
              <a:ahLst/>
              <a:cxnLst/>
              <a:rect l="l" t="t" r="r" b="b"/>
              <a:pathLst>
                <a:path w="1145" h="17904" extrusionOk="0">
                  <a:moveTo>
                    <a:pt x="88" y="0"/>
                  </a:moveTo>
                  <a:lnTo>
                    <a:pt x="0" y="1760"/>
                  </a:lnTo>
                  <a:lnTo>
                    <a:pt x="0" y="3959"/>
                  </a:lnTo>
                  <a:lnTo>
                    <a:pt x="0" y="6378"/>
                  </a:lnTo>
                  <a:lnTo>
                    <a:pt x="44" y="8974"/>
                  </a:lnTo>
                  <a:lnTo>
                    <a:pt x="132" y="11525"/>
                  </a:lnTo>
                  <a:lnTo>
                    <a:pt x="264" y="13988"/>
                  </a:lnTo>
                  <a:lnTo>
                    <a:pt x="396" y="16144"/>
                  </a:lnTo>
                  <a:lnTo>
                    <a:pt x="572" y="17903"/>
                  </a:lnTo>
                  <a:lnTo>
                    <a:pt x="1144" y="17859"/>
                  </a:lnTo>
                  <a:lnTo>
                    <a:pt x="1012" y="16100"/>
                  </a:lnTo>
                  <a:lnTo>
                    <a:pt x="836" y="13944"/>
                  </a:lnTo>
                  <a:lnTo>
                    <a:pt x="748" y="11481"/>
                  </a:lnTo>
                  <a:lnTo>
                    <a:pt x="660" y="8930"/>
                  </a:lnTo>
                  <a:lnTo>
                    <a:pt x="616" y="6378"/>
                  </a:lnTo>
                  <a:lnTo>
                    <a:pt x="572" y="3959"/>
                  </a:lnTo>
                  <a:lnTo>
                    <a:pt x="616" y="1804"/>
                  </a:lnTo>
                  <a:lnTo>
                    <a:pt x="704" y="44"/>
                  </a:lnTo>
                  <a:lnTo>
                    <a:pt x="8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72" name="Google Shape;1772;p52"/>
          <p:cNvGrpSpPr/>
          <p:nvPr/>
        </p:nvGrpSpPr>
        <p:grpSpPr>
          <a:xfrm>
            <a:off x="8008396" y="3923427"/>
            <a:ext cx="1592029" cy="1565595"/>
            <a:chOff x="2510125" y="3472775"/>
            <a:chExt cx="925975" cy="910600"/>
          </a:xfrm>
        </p:grpSpPr>
        <p:sp>
          <p:nvSpPr>
            <p:cNvPr id="1773" name="Google Shape;1773;p52"/>
            <p:cNvSpPr/>
            <p:nvPr/>
          </p:nvSpPr>
          <p:spPr>
            <a:xfrm>
              <a:off x="2521125" y="3482675"/>
              <a:ext cx="100100" cy="122100"/>
            </a:xfrm>
            <a:custGeom>
              <a:avLst/>
              <a:gdLst/>
              <a:ahLst/>
              <a:cxnLst/>
              <a:rect l="l" t="t" r="r" b="b"/>
              <a:pathLst>
                <a:path w="4004" h="4884" extrusionOk="0">
                  <a:moveTo>
                    <a:pt x="3607" y="0"/>
                  </a:moveTo>
                  <a:lnTo>
                    <a:pt x="3519" y="88"/>
                  </a:lnTo>
                  <a:lnTo>
                    <a:pt x="2552" y="1100"/>
                  </a:lnTo>
                  <a:lnTo>
                    <a:pt x="1628" y="2156"/>
                  </a:lnTo>
                  <a:lnTo>
                    <a:pt x="836" y="3256"/>
                  </a:lnTo>
                  <a:lnTo>
                    <a:pt x="44" y="4443"/>
                  </a:lnTo>
                  <a:lnTo>
                    <a:pt x="0" y="4531"/>
                  </a:lnTo>
                  <a:lnTo>
                    <a:pt x="44" y="4663"/>
                  </a:lnTo>
                  <a:lnTo>
                    <a:pt x="88" y="4751"/>
                  </a:lnTo>
                  <a:lnTo>
                    <a:pt x="176" y="4839"/>
                  </a:lnTo>
                  <a:lnTo>
                    <a:pt x="308" y="4883"/>
                  </a:lnTo>
                  <a:lnTo>
                    <a:pt x="484" y="4839"/>
                  </a:lnTo>
                  <a:lnTo>
                    <a:pt x="572" y="4751"/>
                  </a:lnTo>
                  <a:lnTo>
                    <a:pt x="1320" y="3608"/>
                  </a:lnTo>
                  <a:lnTo>
                    <a:pt x="2112" y="2508"/>
                  </a:lnTo>
                  <a:lnTo>
                    <a:pt x="2992" y="1496"/>
                  </a:lnTo>
                  <a:lnTo>
                    <a:pt x="3915" y="528"/>
                  </a:lnTo>
                  <a:lnTo>
                    <a:pt x="4003" y="396"/>
                  </a:lnTo>
                  <a:lnTo>
                    <a:pt x="4003" y="308"/>
                  </a:lnTo>
                  <a:lnTo>
                    <a:pt x="4003" y="176"/>
                  </a:lnTo>
                  <a:lnTo>
                    <a:pt x="3959" y="88"/>
                  </a:lnTo>
                  <a:lnTo>
                    <a:pt x="382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4" name="Google Shape;1774;p52"/>
            <p:cNvSpPr/>
            <p:nvPr/>
          </p:nvSpPr>
          <p:spPr>
            <a:xfrm>
              <a:off x="2605800" y="3491475"/>
              <a:ext cx="100100" cy="117700"/>
            </a:xfrm>
            <a:custGeom>
              <a:avLst/>
              <a:gdLst/>
              <a:ahLst/>
              <a:cxnLst/>
              <a:rect l="l" t="t" r="r" b="b"/>
              <a:pathLst>
                <a:path w="4004" h="4708" extrusionOk="0">
                  <a:moveTo>
                    <a:pt x="3564" y="0"/>
                  </a:moveTo>
                  <a:lnTo>
                    <a:pt x="3476" y="88"/>
                  </a:lnTo>
                  <a:lnTo>
                    <a:pt x="44" y="4179"/>
                  </a:lnTo>
                  <a:lnTo>
                    <a:pt x="0" y="4311"/>
                  </a:lnTo>
                  <a:lnTo>
                    <a:pt x="0" y="4399"/>
                  </a:lnTo>
                  <a:lnTo>
                    <a:pt x="44" y="4531"/>
                  </a:lnTo>
                  <a:lnTo>
                    <a:pt x="88" y="4619"/>
                  </a:lnTo>
                  <a:lnTo>
                    <a:pt x="176" y="4663"/>
                  </a:lnTo>
                  <a:lnTo>
                    <a:pt x="308" y="4707"/>
                  </a:lnTo>
                  <a:lnTo>
                    <a:pt x="396" y="4663"/>
                  </a:lnTo>
                  <a:lnTo>
                    <a:pt x="528" y="4575"/>
                  </a:lnTo>
                  <a:lnTo>
                    <a:pt x="3915" y="484"/>
                  </a:lnTo>
                  <a:lnTo>
                    <a:pt x="3959" y="352"/>
                  </a:lnTo>
                  <a:lnTo>
                    <a:pt x="4003" y="264"/>
                  </a:lnTo>
                  <a:lnTo>
                    <a:pt x="3959" y="132"/>
                  </a:lnTo>
                  <a:lnTo>
                    <a:pt x="3871" y="44"/>
                  </a:lnTo>
                  <a:lnTo>
                    <a:pt x="378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5" name="Google Shape;1775;p52"/>
            <p:cNvSpPr/>
            <p:nvPr/>
          </p:nvSpPr>
          <p:spPr>
            <a:xfrm>
              <a:off x="2697075" y="3474975"/>
              <a:ext cx="117700" cy="126500"/>
            </a:xfrm>
            <a:custGeom>
              <a:avLst/>
              <a:gdLst/>
              <a:ahLst/>
              <a:cxnLst/>
              <a:rect l="l" t="t" r="r" b="b"/>
              <a:pathLst>
                <a:path w="4708" h="5060" extrusionOk="0">
                  <a:moveTo>
                    <a:pt x="4399" y="1"/>
                  </a:moveTo>
                  <a:lnTo>
                    <a:pt x="4267" y="45"/>
                  </a:lnTo>
                  <a:lnTo>
                    <a:pt x="4179" y="133"/>
                  </a:lnTo>
                  <a:lnTo>
                    <a:pt x="45" y="4575"/>
                  </a:lnTo>
                  <a:lnTo>
                    <a:pt x="1" y="4663"/>
                  </a:lnTo>
                  <a:lnTo>
                    <a:pt x="1" y="4795"/>
                  </a:lnTo>
                  <a:lnTo>
                    <a:pt x="1" y="4883"/>
                  </a:lnTo>
                  <a:lnTo>
                    <a:pt x="89" y="4971"/>
                  </a:lnTo>
                  <a:lnTo>
                    <a:pt x="176" y="5059"/>
                  </a:lnTo>
                  <a:lnTo>
                    <a:pt x="396" y="5059"/>
                  </a:lnTo>
                  <a:lnTo>
                    <a:pt x="484" y="4971"/>
                  </a:lnTo>
                  <a:lnTo>
                    <a:pt x="4619" y="528"/>
                  </a:lnTo>
                  <a:lnTo>
                    <a:pt x="4707" y="396"/>
                  </a:lnTo>
                  <a:lnTo>
                    <a:pt x="4707" y="308"/>
                  </a:lnTo>
                  <a:lnTo>
                    <a:pt x="4663" y="177"/>
                  </a:lnTo>
                  <a:lnTo>
                    <a:pt x="4619" y="89"/>
                  </a:lnTo>
                  <a:lnTo>
                    <a:pt x="4487" y="45"/>
                  </a:lnTo>
                  <a:lnTo>
                    <a:pt x="439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6" name="Google Shape;1776;p52"/>
            <p:cNvSpPr/>
            <p:nvPr/>
          </p:nvSpPr>
          <p:spPr>
            <a:xfrm>
              <a:off x="2774050" y="3489275"/>
              <a:ext cx="122100" cy="127600"/>
            </a:xfrm>
            <a:custGeom>
              <a:avLst/>
              <a:gdLst/>
              <a:ahLst/>
              <a:cxnLst/>
              <a:rect l="l" t="t" r="r" b="b"/>
              <a:pathLst>
                <a:path w="4884" h="5104" extrusionOk="0">
                  <a:moveTo>
                    <a:pt x="4576" y="0"/>
                  </a:moveTo>
                  <a:lnTo>
                    <a:pt x="4444" y="44"/>
                  </a:lnTo>
                  <a:lnTo>
                    <a:pt x="4356" y="88"/>
                  </a:lnTo>
                  <a:lnTo>
                    <a:pt x="3344" y="1276"/>
                  </a:lnTo>
                  <a:lnTo>
                    <a:pt x="2288" y="2376"/>
                  </a:lnTo>
                  <a:lnTo>
                    <a:pt x="1188" y="3475"/>
                  </a:lnTo>
                  <a:lnTo>
                    <a:pt x="89" y="4575"/>
                  </a:lnTo>
                  <a:lnTo>
                    <a:pt x="1" y="4663"/>
                  </a:lnTo>
                  <a:lnTo>
                    <a:pt x="1" y="4795"/>
                  </a:lnTo>
                  <a:lnTo>
                    <a:pt x="1" y="4883"/>
                  </a:lnTo>
                  <a:lnTo>
                    <a:pt x="89" y="5015"/>
                  </a:lnTo>
                  <a:lnTo>
                    <a:pt x="177" y="5059"/>
                  </a:lnTo>
                  <a:lnTo>
                    <a:pt x="309" y="5103"/>
                  </a:lnTo>
                  <a:lnTo>
                    <a:pt x="397" y="5059"/>
                  </a:lnTo>
                  <a:lnTo>
                    <a:pt x="485" y="5015"/>
                  </a:lnTo>
                  <a:lnTo>
                    <a:pt x="1628" y="3915"/>
                  </a:lnTo>
                  <a:lnTo>
                    <a:pt x="2728" y="2816"/>
                  </a:lnTo>
                  <a:lnTo>
                    <a:pt x="3784" y="1672"/>
                  </a:lnTo>
                  <a:lnTo>
                    <a:pt x="4795" y="484"/>
                  </a:lnTo>
                  <a:lnTo>
                    <a:pt x="4883" y="396"/>
                  </a:lnTo>
                  <a:lnTo>
                    <a:pt x="4883" y="264"/>
                  </a:lnTo>
                  <a:lnTo>
                    <a:pt x="4839" y="176"/>
                  </a:lnTo>
                  <a:lnTo>
                    <a:pt x="4795" y="88"/>
                  </a:lnTo>
                  <a:lnTo>
                    <a:pt x="466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7" name="Google Shape;1777;p52"/>
            <p:cNvSpPr/>
            <p:nvPr/>
          </p:nvSpPr>
          <p:spPr>
            <a:xfrm>
              <a:off x="2888425" y="3477175"/>
              <a:ext cx="137500" cy="132000"/>
            </a:xfrm>
            <a:custGeom>
              <a:avLst/>
              <a:gdLst/>
              <a:ahLst/>
              <a:cxnLst/>
              <a:rect l="l" t="t" r="r" b="b"/>
              <a:pathLst>
                <a:path w="5500" h="5280" extrusionOk="0">
                  <a:moveTo>
                    <a:pt x="5103" y="1"/>
                  </a:moveTo>
                  <a:lnTo>
                    <a:pt x="4971" y="45"/>
                  </a:lnTo>
                  <a:lnTo>
                    <a:pt x="4839" y="132"/>
                  </a:lnTo>
                  <a:lnTo>
                    <a:pt x="89" y="4795"/>
                  </a:lnTo>
                  <a:lnTo>
                    <a:pt x="45" y="4883"/>
                  </a:lnTo>
                  <a:lnTo>
                    <a:pt x="1" y="5015"/>
                  </a:lnTo>
                  <a:lnTo>
                    <a:pt x="45" y="5103"/>
                  </a:lnTo>
                  <a:lnTo>
                    <a:pt x="89" y="5191"/>
                  </a:lnTo>
                  <a:lnTo>
                    <a:pt x="220" y="5279"/>
                  </a:lnTo>
                  <a:lnTo>
                    <a:pt x="440" y="5279"/>
                  </a:lnTo>
                  <a:lnTo>
                    <a:pt x="528" y="5191"/>
                  </a:lnTo>
                  <a:lnTo>
                    <a:pt x="5103" y="660"/>
                  </a:lnTo>
                  <a:lnTo>
                    <a:pt x="5235" y="660"/>
                  </a:lnTo>
                  <a:lnTo>
                    <a:pt x="5323" y="616"/>
                  </a:lnTo>
                  <a:lnTo>
                    <a:pt x="5411" y="528"/>
                  </a:lnTo>
                  <a:lnTo>
                    <a:pt x="5455" y="440"/>
                  </a:lnTo>
                  <a:lnTo>
                    <a:pt x="5499" y="352"/>
                  </a:lnTo>
                  <a:lnTo>
                    <a:pt x="5455" y="264"/>
                  </a:lnTo>
                  <a:lnTo>
                    <a:pt x="5455" y="132"/>
                  </a:lnTo>
                  <a:lnTo>
                    <a:pt x="5367" y="89"/>
                  </a:lnTo>
                  <a:lnTo>
                    <a:pt x="527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8" name="Google Shape;1778;p52"/>
            <p:cNvSpPr/>
            <p:nvPr/>
          </p:nvSpPr>
          <p:spPr>
            <a:xfrm>
              <a:off x="2978600" y="3484875"/>
              <a:ext cx="136400" cy="128700"/>
            </a:xfrm>
            <a:custGeom>
              <a:avLst/>
              <a:gdLst/>
              <a:ahLst/>
              <a:cxnLst/>
              <a:rect l="l" t="t" r="r" b="b"/>
              <a:pathLst>
                <a:path w="5456" h="5148" extrusionOk="0">
                  <a:moveTo>
                    <a:pt x="5103" y="0"/>
                  </a:moveTo>
                  <a:lnTo>
                    <a:pt x="5015" y="44"/>
                  </a:lnTo>
                  <a:lnTo>
                    <a:pt x="4927" y="132"/>
                  </a:lnTo>
                  <a:lnTo>
                    <a:pt x="4268" y="880"/>
                  </a:lnTo>
                  <a:lnTo>
                    <a:pt x="3608" y="1540"/>
                  </a:lnTo>
                  <a:lnTo>
                    <a:pt x="2860" y="2200"/>
                  </a:lnTo>
                  <a:lnTo>
                    <a:pt x="2156" y="2816"/>
                  </a:lnTo>
                  <a:lnTo>
                    <a:pt x="1100" y="3695"/>
                  </a:lnTo>
                  <a:lnTo>
                    <a:pt x="572" y="4179"/>
                  </a:lnTo>
                  <a:lnTo>
                    <a:pt x="89" y="4663"/>
                  </a:lnTo>
                  <a:lnTo>
                    <a:pt x="45" y="4751"/>
                  </a:lnTo>
                  <a:lnTo>
                    <a:pt x="1" y="4883"/>
                  </a:lnTo>
                  <a:lnTo>
                    <a:pt x="45" y="4971"/>
                  </a:lnTo>
                  <a:lnTo>
                    <a:pt x="89" y="5059"/>
                  </a:lnTo>
                  <a:lnTo>
                    <a:pt x="221" y="5147"/>
                  </a:lnTo>
                  <a:lnTo>
                    <a:pt x="441" y="5147"/>
                  </a:lnTo>
                  <a:lnTo>
                    <a:pt x="528" y="5059"/>
                  </a:lnTo>
                  <a:lnTo>
                    <a:pt x="1012" y="4619"/>
                  </a:lnTo>
                  <a:lnTo>
                    <a:pt x="1496" y="4135"/>
                  </a:lnTo>
                  <a:lnTo>
                    <a:pt x="2508" y="3256"/>
                  </a:lnTo>
                  <a:lnTo>
                    <a:pt x="3300" y="2640"/>
                  </a:lnTo>
                  <a:lnTo>
                    <a:pt x="4048" y="1980"/>
                  </a:lnTo>
                  <a:lnTo>
                    <a:pt x="4751" y="1276"/>
                  </a:lnTo>
                  <a:lnTo>
                    <a:pt x="5059" y="880"/>
                  </a:lnTo>
                  <a:lnTo>
                    <a:pt x="5367" y="484"/>
                  </a:lnTo>
                  <a:lnTo>
                    <a:pt x="5455" y="396"/>
                  </a:lnTo>
                  <a:lnTo>
                    <a:pt x="5455" y="264"/>
                  </a:lnTo>
                  <a:lnTo>
                    <a:pt x="5411" y="132"/>
                  </a:lnTo>
                  <a:lnTo>
                    <a:pt x="5323" y="44"/>
                  </a:lnTo>
                  <a:lnTo>
                    <a:pt x="5235"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9" name="Google Shape;1779;p52"/>
            <p:cNvSpPr/>
            <p:nvPr/>
          </p:nvSpPr>
          <p:spPr>
            <a:xfrm>
              <a:off x="3073175" y="3485975"/>
              <a:ext cx="143000" cy="149575"/>
            </a:xfrm>
            <a:custGeom>
              <a:avLst/>
              <a:gdLst/>
              <a:ahLst/>
              <a:cxnLst/>
              <a:rect l="l" t="t" r="r" b="b"/>
              <a:pathLst>
                <a:path w="5720" h="5983" extrusionOk="0">
                  <a:moveTo>
                    <a:pt x="5279" y="0"/>
                  </a:moveTo>
                  <a:lnTo>
                    <a:pt x="5191" y="88"/>
                  </a:lnTo>
                  <a:lnTo>
                    <a:pt x="3872" y="1408"/>
                  </a:lnTo>
                  <a:lnTo>
                    <a:pt x="2596" y="2728"/>
                  </a:lnTo>
                  <a:lnTo>
                    <a:pt x="1320" y="4091"/>
                  </a:lnTo>
                  <a:lnTo>
                    <a:pt x="89" y="5499"/>
                  </a:lnTo>
                  <a:lnTo>
                    <a:pt x="1" y="5587"/>
                  </a:lnTo>
                  <a:lnTo>
                    <a:pt x="1" y="5719"/>
                  </a:lnTo>
                  <a:lnTo>
                    <a:pt x="45" y="5807"/>
                  </a:lnTo>
                  <a:lnTo>
                    <a:pt x="89" y="5939"/>
                  </a:lnTo>
                  <a:lnTo>
                    <a:pt x="221" y="5983"/>
                  </a:lnTo>
                  <a:lnTo>
                    <a:pt x="441" y="5983"/>
                  </a:lnTo>
                  <a:lnTo>
                    <a:pt x="528" y="5895"/>
                  </a:lnTo>
                  <a:lnTo>
                    <a:pt x="1760" y="4531"/>
                  </a:lnTo>
                  <a:lnTo>
                    <a:pt x="3036" y="3168"/>
                  </a:lnTo>
                  <a:lnTo>
                    <a:pt x="4312" y="1804"/>
                  </a:lnTo>
                  <a:lnTo>
                    <a:pt x="5631" y="484"/>
                  </a:lnTo>
                  <a:lnTo>
                    <a:pt x="5675" y="396"/>
                  </a:lnTo>
                  <a:lnTo>
                    <a:pt x="5719" y="308"/>
                  </a:lnTo>
                  <a:lnTo>
                    <a:pt x="5675" y="176"/>
                  </a:lnTo>
                  <a:lnTo>
                    <a:pt x="5631" y="88"/>
                  </a:lnTo>
                  <a:lnTo>
                    <a:pt x="554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0" name="Google Shape;1780;p52"/>
            <p:cNvSpPr/>
            <p:nvPr/>
          </p:nvSpPr>
          <p:spPr>
            <a:xfrm>
              <a:off x="3173250" y="3473875"/>
              <a:ext cx="143000" cy="145200"/>
            </a:xfrm>
            <a:custGeom>
              <a:avLst/>
              <a:gdLst/>
              <a:ahLst/>
              <a:cxnLst/>
              <a:rect l="l" t="t" r="r" b="b"/>
              <a:pathLst>
                <a:path w="5720" h="5808" extrusionOk="0">
                  <a:moveTo>
                    <a:pt x="5367" y="1"/>
                  </a:moveTo>
                  <a:lnTo>
                    <a:pt x="5235" y="45"/>
                  </a:lnTo>
                  <a:lnTo>
                    <a:pt x="5147" y="89"/>
                  </a:lnTo>
                  <a:lnTo>
                    <a:pt x="4751" y="660"/>
                  </a:lnTo>
                  <a:lnTo>
                    <a:pt x="4311" y="1232"/>
                  </a:lnTo>
                  <a:lnTo>
                    <a:pt x="3872" y="1760"/>
                  </a:lnTo>
                  <a:lnTo>
                    <a:pt x="3388" y="2244"/>
                  </a:lnTo>
                  <a:lnTo>
                    <a:pt x="2904" y="2772"/>
                  </a:lnTo>
                  <a:lnTo>
                    <a:pt x="2376" y="3212"/>
                  </a:lnTo>
                  <a:lnTo>
                    <a:pt x="1848" y="3696"/>
                  </a:lnTo>
                  <a:lnTo>
                    <a:pt x="1276" y="4091"/>
                  </a:lnTo>
                  <a:lnTo>
                    <a:pt x="1188" y="4179"/>
                  </a:lnTo>
                  <a:lnTo>
                    <a:pt x="880" y="4443"/>
                  </a:lnTo>
                  <a:lnTo>
                    <a:pt x="528" y="4707"/>
                  </a:lnTo>
                  <a:lnTo>
                    <a:pt x="265" y="5015"/>
                  </a:lnTo>
                  <a:lnTo>
                    <a:pt x="45" y="5367"/>
                  </a:lnTo>
                  <a:lnTo>
                    <a:pt x="1" y="5455"/>
                  </a:lnTo>
                  <a:lnTo>
                    <a:pt x="1" y="5587"/>
                  </a:lnTo>
                  <a:lnTo>
                    <a:pt x="45" y="5675"/>
                  </a:lnTo>
                  <a:lnTo>
                    <a:pt x="133" y="5763"/>
                  </a:lnTo>
                  <a:lnTo>
                    <a:pt x="309" y="5807"/>
                  </a:lnTo>
                  <a:lnTo>
                    <a:pt x="440" y="5763"/>
                  </a:lnTo>
                  <a:lnTo>
                    <a:pt x="572" y="5631"/>
                  </a:lnTo>
                  <a:lnTo>
                    <a:pt x="748" y="5367"/>
                  </a:lnTo>
                  <a:lnTo>
                    <a:pt x="968" y="5103"/>
                  </a:lnTo>
                  <a:lnTo>
                    <a:pt x="1540" y="4663"/>
                  </a:lnTo>
                  <a:lnTo>
                    <a:pt x="1672" y="4575"/>
                  </a:lnTo>
                  <a:lnTo>
                    <a:pt x="2244" y="4135"/>
                  </a:lnTo>
                  <a:lnTo>
                    <a:pt x="2772" y="3696"/>
                  </a:lnTo>
                  <a:lnTo>
                    <a:pt x="3300" y="3212"/>
                  </a:lnTo>
                  <a:lnTo>
                    <a:pt x="3828" y="2684"/>
                  </a:lnTo>
                  <a:lnTo>
                    <a:pt x="4311" y="2156"/>
                  </a:lnTo>
                  <a:lnTo>
                    <a:pt x="4795" y="1584"/>
                  </a:lnTo>
                  <a:lnTo>
                    <a:pt x="5235" y="1056"/>
                  </a:lnTo>
                  <a:lnTo>
                    <a:pt x="5675" y="440"/>
                  </a:lnTo>
                  <a:lnTo>
                    <a:pt x="5719" y="352"/>
                  </a:lnTo>
                  <a:lnTo>
                    <a:pt x="5719" y="221"/>
                  </a:lnTo>
                  <a:lnTo>
                    <a:pt x="5675" y="133"/>
                  </a:lnTo>
                  <a:lnTo>
                    <a:pt x="5587" y="45"/>
                  </a:lnTo>
                  <a:lnTo>
                    <a:pt x="545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1" name="Google Shape;1781;p52"/>
            <p:cNvSpPr/>
            <p:nvPr/>
          </p:nvSpPr>
          <p:spPr>
            <a:xfrm>
              <a:off x="3262325" y="3472775"/>
              <a:ext cx="134200" cy="152875"/>
            </a:xfrm>
            <a:custGeom>
              <a:avLst/>
              <a:gdLst/>
              <a:ahLst/>
              <a:cxnLst/>
              <a:rect l="l" t="t" r="r" b="b"/>
              <a:pathLst>
                <a:path w="5368" h="6115" extrusionOk="0">
                  <a:moveTo>
                    <a:pt x="5059" y="1"/>
                  </a:moveTo>
                  <a:lnTo>
                    <a:pt x="4971" y="45"/>
                  </a:lnTo>
                  <a:lnTo>
                    <a:pt x="4839" y="89"/>
                  </a:lnTo>
                  <a:lnTo>
                    <a:pt x="792" y="4795"/>
                  </a:lnTo>
                  <a:lnTo>
                    <a:pt x="45" y="5631"/>
                  </a:lnTo>
                  <a:lnTo>
                    <a:pt x="1" y="5719"/>
                  </a:lnTo>
                  <a:lnTo>
                    <a:pt x="1" y="5851"/>
                  </a:lnTo>
                  <a:lnTo>
                    <a:pt x="1" y="5939"/>
                  </a:lnTo>
                  <a:lnTo>
                    <a:pt x="89" y="6071"/>
                  </a:lnTo>
                  <a:lnTo>
                    <a:pt x="177" y="6115"/>
                  </a:lnTo>
                  <a:lnTo>
                    <a:pt x="397" y="6115"/>
                  </a:lnTo>
                  <a:lnTo>
                    <a:pt x="529" y="6027"/>
                  </a:lnTo>
                  <a:lnTo>
                    <a:pt x="1232" y="5191"/>
                  </a:lnTo>
                  <a:lnTo>
                    <a:pt x="5323" y="484"/>
                  </a:lnTo>
                  <a:lnTo>
                    <a:pt x="5367" y="396"/>
                  </a:lnTo>
                  <a:lnTo>
                    <a:pt x="5367" y="265"/>
                  </a:lnTo>
                  <a:lnTo>
                    <a:pt x="5367" y="177"/>
                  </a:lnTo>
                  <a:lnTo>
                    <a:pt x="5279" y="89"/>
                  </a:lnTo>
                  <a:lnTo>
                    <a:pt x="519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2" name="Google Shape;1782;p52"/>
            <p:cNvSpPr/>
            <p:nvPr/>
          </p:nvSpPr>
          <p:spPr>
            <a:xfrm>
              <a:off x="3337100" y="3536550"/>
              <a:ext cx="90200" cy="96800"/>
            </a:xfrm>
            <a:custGeom>
              <a:avLst/>
              <a:gdLst/>
              <a:ahLst/>
              <a:cxnLst/>
              <a:rect l="l" t="t" r="r" b="b"/>
              <a:pathLst>
                <a:path w="3608" h="3872" extrusionOk="0">
                  <a:moveTo>
                    <a:pt x="3212" y="1"/>
                  </a:moveTo>
                  <a:lnTo>
                    <a:pt x="3080" y="89"/>
                  </a:lnTo>
                  <a:lnTo>
                    <a:pt x="2288" y="837"/>
                  </a:lnTo>
                  <a:lnTo>
                    <a:pt x="1497" y="1672"/>
                  </a:lnTo>
                  <a:lnTo>
                    <a:pt x="749" y="2508"/>
                  </a:lnTo>
                  <a:lnTo>
                    <a:pt x="45" y="3388"/>
                  </a:lnTo>
                  <a:lnTo>
                    <a:pt x="1" y="3520"/>
                  </a:lnTo>
                  <a:lnTo>
                    <a:pt x="1" y="3652"/>
                  </a:lnTo>
                  <a:lnTo>
                    <a:pt x="45" y="3740"/>
                  </a:lnTo>
                  <a:lnTo>
                    <a:pt x="133" y="3828"/>
                  </a:lnTo>
                  <a:lnTo>
                    <a:pt x="221" y="3872"/>
                  </a:lnTo>
                  <a:lnTo>
                    <a:pt x="441" y="3872"/>
                  </a:lnTo>
                  <a:lnTo>
                    <a:pt x="529" y="3740"/>
                  </a:lnTo>
                  <a:lnTo>
                    <a:pt x="1233" y="2904"/>
                  </a:lnTo>
                  <a:lnTo>
                    <a:pt x="1936" y="2068"/>
                  </a:lnTo>
                  <a:lnTo>
                    <a:pt x="2684" y="1277"/>
                  </a:lnTo>
                  <a:lnTo>
                    <a:pt x="3476" y="529"/>
                  </a:lnTo>
                  <a:lnTo>
                    <a:pt x="3564" y="441"/>
                  </a:lnTo>
                  <a:lnTo>
                    <a:pt x="3608" y="309"/>
                  </a:lnTo>
                  <a:lnTo>
                    <a:pt x="3564" y="221"/>
                  </a:lnTo>
                  <a:lnTo>
                    <a:pt x="3520" y="89"/>
                  </a:lnTo>
                  <a:lnTo>
                    <a:pt x="3432" y="45"/>
                  </a:lnTo>
                  <a:lnTo>
                    <a:pt x="330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3" name="Google Shape;1783;p52"/>
            <p:cNvSpPr/>
            <p:nvPr/>
          </p:nvSpPr>
          <p:spPr>
            <a:xfrm>
              <a:off x="2524425" y="3646525"/>
              <a:ext cx="94600" cy="151800"/>
            </a:xfrm>
            <a:custGeom>
              <a:avLst/>
              <a:gdLst/>
              <a:ahLst/>
              <a:cxnLst/>
              <a:rect l="l" t="t" r="r" b="b"/>
              <a:pathLst>
                <a:path w="3784" h="6072" extrusionOk="0">
                  <a:moveTo>
                    <a:pt x="220" y="1"/>
                  </a:moveTo>
                  <a:lnTo>
                    <a:pt x="88" y="45"/>
                  </a:lnTo>
                  <a:lnTo>
                    <a:pt x="0" y="133"/>
                  </a:lnTo>
                  <a:lnTo>
                    <a:pt x="0" y="265"/>
                  </a:lnTo>
                  <a:lnTo>
                    <a:pt x="0" y="353"/>
                  </a:lnTo>
                  <a:lnTo>
                    <a:pt x="44" y="485"/>
                  </a:lnTo>
                  <a:lnTo>
                    <a:pt x="616" y="1408"/>
                  </a:lnTo>
                  <a:lnTo>
                    <a:pt x="1188" y="2332"/>
                  </a:lnTo>
                  <a:lnTo>
                    <a:pt x="1672" y="3300"/>
                  </a:lnTo>
                  <a:lnTo>
                    <a:pt x="2156" y="4312"/>
                  </a:lnTo>
                  <a:lnTo>
                    <a:pt x="2156" y="4356"/>
                  </a:lnTo>
                  <a:lnTo>
                    <a:pt x="2288" y="4708"/>
                  </a:lnTo>
                  <a:lnTo>
                    <a:pt x="2464" y="5015"/>
                  </a:lnTo>
                  <a:lnTo>
                    <a:pt x="2640" y="5191"/>
                  </a:lnTo>
                  <a:lnTo>
                    <a:pt x="2816" y="5367"/>
                  </a:lnTo>
                  <a:lnTo>
                    <a:pt x="3036" y="5631"/>
                  </a:lnTo>
                  <a:lnTo>
                    <a:pt x="3124" y="5719"/>
                  </a:lnTo>
                  <a:lnTo>
                    <a:pt x="3211" y="5851"/>
                  </a:lnTo>
                  <a:lnTo>
                    <a:pt x="3255" y="5939"/>
                  </a:lnTo>
                  <a:lnTo>
                    <a:pt x="3299" y="6027"/>
                  </a:lnTo>
                  <a:lnTo>
                    <a:pt x="3387" y="6071"/>
                  </a:lnTo>
                  <a:lnTo>
                    <a:pt x="3563" y="6071"/>
                  </a:lnTo>
                  <a:lnTo>
                    <a:pt x="3651" y="5983"/>
                  </a:lnTo>
                  <a:lnTo>
                    <a:pt x="3739" y="5895"/>
                  </a:lnTo>
                  <a:lnTo>
                    <a:pt x="3783" y="5807"/>
                  </a:lnTo>
                  <a:lnTo>
                    <a:pt x="3783" y="5675"/>
                  </a:lnTo>
                  <a:lnTo>
                    <a:pt x="3651" y="5455"/>
                  </a:lnTo>
                  <a:lnTo>
                    <a:pt x="3563" y="5279"/>
                  </a:lnTo>
                  <a:lnTo>
                    <a:pt x="3255" y="4927"/>
                  </a:lnTo>
                  <a:lnTo>
                    <a:pt x="2948" y="4664"/>
                  </a:lnTo>
                  <a:lnTo>
                    <a:pt x="2816" y="4400"/>
                  </a:lnTo>
                  <a:lnTo>
                    <a:pt x="2684" y="4136"/>
                  </a:lnTo>
                  <a:lnTo>
                    <a:pt x="2684" y="4092"/>
                  </a:lnTo>
                  <a:lnTo>
                    <a:pt x="2244" y="3080"/>
                  </a:lnTo>
                  <a:lnTo>
                    <a:pt x="1716" y="2068"/>
                  </a:lnTo>
                  <a:lnTo>
                    <a:pt x="1144" y="1056"/>
                  </a:lnTo>
                  <a:lnTo>
                    <a:pt x="528" y="133"/>
                  </a:lnTo>
                  <a:lnTo>
                    <a:pt x="440" y="45"/>
                  </a:lnTo>
                  <a:lnTo>
                    <a:pt x="30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4" name="Google Shape;1784;p52"/>
            <p:cNvSpPr/>
            <p:nvPr/>
          </p:nvSpPr>
          <p:spPr>
            <a:xfrm>
              <a:off x="2608000" y="3649825"/>
              <a:ext cx="90200" cy="155100"/>
            </a:xfrm>
            <a:custGeom>
              <a:avLst/>
              <a:gdLst/>
              <a:ahLst/>
              <a:cxnLst/>
              <a:rect l="l" t="t" r="r" b="b"/>
              <a:pathLst>
                <a:path w="3608" h="6204" extrusionOk="0">
                  <a:moveTo>
                    <a:pt x="264" y="1"/>
                  </a:moveTo>
                  <a:lnTo>
                    <a:pt x="176" y="45"/>
                  </a:lnTo>
                  <a:lnTo>
                    <a:pt x="44" y="133"/>
                  </a:lnTo>
                  <a:lnTo>
                    <a:pt x="0" y="221"/>
                  </a:lnTo>
                  <a:lnTo>
                    <a:pt x="0" y="309"/>
                  </a:lnTo>
                  <a:lnTo>
                    <a:pt x="44" y="441"/>
                  </a:lnTo>
                  <a:lnTo>
                    <a:pt x="3036" y="6071"/>
                  </a:lnTo>
                  <a:lnTo>
                    <a:pt x="3168" y="6159"/>
                  </a:lnTo>
                  <a:lnTo>
                    <a:pt x="3300" y="6203"/>
                  </a:lnTo>
                  <a:lnTo>
                    <a:pt x="3476" y="6159"/>
                  </a:lnTo>
                  <a:lnTo>
                    <a:pt x="3564" y="6115"/>
                  </a:lnTo>
                  <a:lnTo>
                    <a:pt x="3608" y="5983"/>
                  </a:lnTo>
                  <a:lnTo>
                    <a:pt x="3608" y="5895"/>
                  </a:lnTo>
                  <a:lnTo>
                    <a:pt x="3564" y="5763"/>
                  </a:lnTo>
                  <a:lnTo>
                    <a:pt x="572" y="177"/>
                  </a:lnTo>
                  <a:lnTo>
                    <a:pt x="484" y="89"/>
                  </a:lnTo>
                  <a:lnTo>
                    <a:pt x="39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5" name="Google Shape;1785;p52"/>
            <p:cNvSpPr/>
            <p:nvPr/>
          </p:nvSpPr>
          <p:spPr>
            <a:xfrm>
              <a:off x="2682775" y="3642125"/>
              <a:ext cx="91300" cy="167200"/>
            </a:xfrm>
            <a:custGeom>
              <a:avLst/>
              <a:gdLst/>
              <a:ahLst/>
              <a:cxnLst/>
              <a:rect l="l" t="t" r="r" b="b"/>
              <a:pathLst>
                <a:path w="3652" h="6688" extrusionOk="0">
                  <a:moveTo>
                    <a:pt x="221" y="1"/>
                  </a:moveTo>
                  <a:lnTo>
                    <a:pt x="133" y="45"/>
                  </a:lnTo>
                  <a:lnTo>
                    <a:pt x="45" y="133"/>
                  </a:lnTo>
                  <a:lnTo>
                    <a:pt x="1" y="221"/>
                  </a:lnTo>
                  <a:lnTo>
                    <a:pt x="1" y="353"/>
                  </a:lnTo>
                  <a:lnTo>
                    <a:pt x="1" y="485"/>
                  </a:lnTo>
                  <a:lnTo>
                    <a:pt x="880" y="1936"/>
                  </a:lnTo>
                  <a:lnTo>
                    <a:pt x="1672" y="3432"/>
                  </a:lnTo>
                  <a:lnTo>
                    <a:pt x="2376" y="4972"/>
                  </a:lnTo>
                  <a:lnTo>
                    <a:pt x="3080" y="6511"/>
                  </a:lnTo>
                  <a:lnTo>
                    <a:pt x="3124" y="6599"/>
                  </a:lnTo>
                  <a:lnTo>
                    <a:pt x="3168" y="6643"/>
                  </a:lnTo>
                  <a:lnTo>
                    <a:pt x="3344" y="6687"/>
                  </a:lnTo>
                  <a:lnTo>
                    <a:pt x="3476" y="6687"/>
                  </a:lnTo>
                  <a:lnTo>
                    <a:pt x="3564" y="6599"/>
                  </a:lnTo>
                  <a:lnTo>
                    <a:pt x="3608" y="6511"/>
                  </a:lnTo>
                  <a:lnTo>
                    <a:pt x="3652" y="6423"/>
                  </a:lnTo>
                  <a:lnTo>
                    <a:pt x="3608" y="6291"/>
                  </a:lnTo>
                  <a:lnTo>
                    <a:pt x="2948" y="4708"/>
                  </a:lnTo>
                  <a:lnTo>
                    <a:pt x="2200" y="3168"/>
                  </a:lnTo>
                  <a:lnTo>
                    <a:pt x="1408" y="1628"/>
                  </a:lnTo>
                  <a:lnTo>
                    <a:pt x="529" y="177"/>
                  </a:lnTo>
                  <a:lnTo>
                    <a:pt x="441" y="89"/>
                  </a:lnTo>
                  <a:lnTo>
                    <a:pt x="35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6" name="Google Shape;1786;p52"/>
            <p:cNvSpPr/>
            <p:nvPr/>
          </p:nvSpPr>
          <p:spPr>
            <a:xfrm>
              <a:off x="2766350" y="3647625"/>
              <a:ext cx="105600" cy="157300"/>
            </a:xfrm>
            <a:custGeom>
              <a:avLst/>
              <a:gdLst/>
              <a:ahLst/>
              <a:cxnLst/>
              <a:rect l="l" t="t" r="r" b="b"/>
              <a:pathLst>
                <a:path w="4224" h="6292" extrusionOk="0">
                  <a:moveTo>
                    <a:pt x="177" y="1"/>
                  </a:moveTo>
                  <a:lnTo>
                    <a:pt x="89" y="89"/>
                  </a:lnTo>
                  <a:lnTo>
                    <a:pt x="45" y="177"/>
                  </a:lnTo>
                  <a:lnTo>
                    <a:pt x="1" y="309"/>
                  </a:lnTo>
                  <a:lnTo>
                    <a:pt x="45" y="397"/>
                  </a:lnTo>
                  <a:lnTo>
                    <a:pt x="133" y="529"/>
                  </a:lnTo>
                  <a:lnTo>
                    <a:pt x="485" y="837"/>
                  </a:lnTo>
                  <a:lnTo>
                    <a:pt x="793" y="1188"/>
                  </a:lnTo>
                  <a:lnTo>
                    <a:pt x="1057" y="1584"/>
                  </a:lnTo>
                  <a:lnTo>
                    <a:pt x="1364" y="1980"/>
                  </a:lnTo>
                  <a:lnTo>
                    <a:pt x="1848" y="2816"/>
                  </a:lnTo>
                  <a:lnTo>
                    <a:pt x="2332" y="3652"/>
                  </a:lnTo>
                  <a:lnTo>
                    <a:pt x="3652" y="6115"/>
                  </a:lnTo>
                  <a:lnTo>
                    <a:pt x="3784" y="6247"/>
                  </a:lnTo>
                  <a:lnTo>
                    <a:pt x="3916" y="6291"/>
                  </a:lnTo>
                  <a:lnTo>
                    <a:pt x="4048" y="6247"/>
                  </a:lnTo>
                  <a:lnTo>
                    <a:pt x="4180" y="6159"/>
                  </a:lnTo>
                  <a:lnTo>
                    <a:pt x="4224" y="6071"/>
                  </a:lnTo>
                  <a:lnTo>
                    <a:pt x="4224" y="5939"/>
                  </a:lnTo>
                  <a:lnTo>
                    <a:pt x="4180" y="5851"/>
                  </a:lnTo>
                  <a:lnTo>
                    <a:pt x="2860" y="3344"/>
                  </a:lnTo>
                  <a:lnTo>
                    <a:pt x="2376" y="2508"/>
                  </a:lnTo>
                  <a:lnTo>
                    <a:pt x="1848" y="1628"/>
                  </a:lnTo>
                  <a:lnTo>
                    <a:pt x="1540" y="1232"/>
                  </a:lnTo>
                  <a:lnTo>
                    <a:pt x="1232" y="793"/>
                  </a:lnTo>
                  <a:lnTo>
                    <a:pt x="881" y="397"/>
                  </a:lnTo>
                  <a:lnTo>
                    <a:pt x="529" y="45"/>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7" name="Google Shape;1787;p52"/>
            <p:cNvSpPr/>
            <p:nvPr/>
          </p:nvSpPr>
          <p:spPr>
            <a:xfrm>
              <a:off x="2871925" y="3643225"/>
              <a:ext cx="108900" cy="162800"/>
            </a:xfrm>
            <a:custGeom>
              <a:avLst/>
              <a:gdLst/>
              <a:ahLst/>
              <a:cxnLst/>
              <a:rect l="l" t="t" r="r" b="b"/>
              <a:pathLst>
                <a:path w="4356" h="6512" extrusionOk="0">
                  <a:moveTo>
                    <a:pt x="177" y="1"/>
                  </a:moveTo>
                  <a:lnTo>
                    <a:pt x="89" y="89"/>
                  </a:lnTo>
                  <a:lnTo>
                    <a:pt x="1" y="177"/>
                  </a:lnTo>
                  <a:lnTo>
                    <a:pt x="1" y="309"/>
                  </a:lnTo>
                  <a:lnTo>
                    <a:pt x="1" y="397"/>
                  </a:lnTo>
                  <a:lnTo>
                    <a:pt x="89" y="485"/>
                  </a:lnTo>
                  <a:lnTo>
                    <a:pt x="529" y="1057"/>
                  </a:lnTo>
                  <a:lnTo>
                    <a:pt x="968" y="1628"/>
                  </a:lnTo>
                  <a:lnTo>
                    <a:pt x="1716" y="2860"/>
                  </a:lnTo>
                  <a:lnTo>
                    <a:pt x="3828" y="6379"/>
                  </a:lnTo>
                  <a:lnTo>
                    <a:pt x="3916" y="6467"/>
                  </a:lnTo>
                  <a:lnTo>
                    <a:pt x="4092" y="6511"/>
                  </a:lnTo>
                  <a:lnTo>
                    <a:pt x="4224" y="6467"/>
                  </a:lnTo>
                  <a:lnTo>
                    <a:pt x="4312" y="6379"/>
                  </a:lnTo>
                  <a:lnTo>
                    <a:pt x="4356" y="6291"/>
                  </a:lnTo>
                  <a:lnTo>
                    <a:pt x="4356" y="6159"/>
                  </a:lnTo>
                  <a:lnTo>
                    <a:pt x="4312" y="6071"/>
                  </a:lnTo>
                  <a:lnTo>
                    <a:pt x="2244" y="2552"/>
                  </a:lnTo>
                  <a:lnTo>
                    <a:pt x="1848" y="1892"/>
                  </a:lnTo>
                  <a:lnTo>
                    <a:pt x="1452" y="1276"/>
                  </a:lnTo>
                  <a:lnTo>
                    <a:pt x="1012" y="661"/>
                  </a:lnTo>
                  <a:lnTo>
                    <a:pt x="529" y="89"/>
                  </a:lnTo>
                  <a:lnTo>
                    <a:pt x="397" y="45"/>
                  </a:lnTo>
                  <a:lnTo>
                    <a:pt x="30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8" name="Google Shape;1788;p52"/>
            <p:cNvSpPr/>
            <p:nvPr/>
          </p:nvSpPr>
          <p:spPr>
            <a:xfrm>
              <a:off x="2965400" y="3652025"/>
              <a:ext cx="104500" cy="159500"/>
            </a:xfrm>
            <a:custGeom>
              <a:avLst/>
              <a:gdLst/>
              <a:ahLst/>
              <a:cxnLst/>
              <a:rect l="l" t="t" r="r" b="b"/>
              <a:pathLst>
                <a:path w="4180" h="6380" extrusionOk="0">
                  <a:moveTo>
                    <a:pt x="309" y="1"/>
                  </a:moveTo>
                  <a:lnTo>
                    <a:pt x="177" y="45"/>
                  </a:lnTo>
                  <a:lnTo>
                    <a:pt x="89" y="89"/>
                  </a:lnTo>
                  <a:lnTo>
                    <a:pt x="45" y="177"/>
                  </a:lnTo>
                  <a:lnTo>
                    <a:pt x="1" y="309"/>
                  </a:lnTo>
                  <a:lnTo>
                    <a:pt x="45" y="441"/>
                  </a:lnTo>
                  <a:lnTo>
                    <a:pt x="89" y="529"/>
                  </a:lnTo>
                  <a:lnTo>
                    <a:pt x="309" y="749"/>
                  </a:lnTo>
                  <a:lnTo>
                    <a:pt x="441" y="1012"/>
                  </a:lnTo>
                  <a:lnTo>
                    <a:pt x="749" y="1584"/>
                  </a:lnTo>
                  <a:lnTo>
                    <a:pt x="793" y="1672"/>
                  </a:lnTo>
                  <a:lnTo>
                    <a:pt x="1452" y="2860"/>
                  </a:lnTo>
                  <a:lnTo>
                    <a:pt x="2112" y="4004"/>
                  </a:lnTo>
                  <a:lnTo>
                    <a:pt x="2860" y="5147"/>
                  </a:lnTo>
                  <a:lnTo>
                    <a:pt x="3652" y="6247"/>
                  </a:lnTo>
                  <a:lnTo>
                    <a:pt x="3784" y="6335"/>
                  </a:lnTo>
                  <a:lnTo>
                    <a:pt x="3916" y="6379"/>
                  </a:lnTo>
                  <a:lnTo>
                    <a:pt x="4004" y="6335"/>
                  </a:lnTo>
                  <a:lnTo>
                    <a:pt x="4092" y="6291"/>
                  </a:lnTo>
                  <a:lnTo>
                    <a:pt x="4180" y="6203"/>
                  </a:lnTo>
                  <a:lnTo>
                    <a:pt x="4180" y="6115"/>
                  </a:lnTo>
                  <a:lnTo>
                    <a:pt x="4180" y="5983"/>
                  </a:lnTo>
                  <a:lnTo>
                    <a:pt x="4136" y="5895"/>
                  </a:lnTo>
                  <a:lnTo>
                    <a:pt x="3388" y="4795"/>
                  </a:lnTo>
                  <a:lnTo>
                    <a:pt x="2640" y="3696"/>
                  </a:lnTo>
                  <a:lnTo>
                    <a:pt x="1980" y="2552"/>
                  </a:lnTo>
                  <a:lnTo>
                    <a:pt x="1364" y="1408"/>
                  </a:lnTo>
                  <a:lnTo>
                    <a:pt x="1320" y="1320"/>
                  </a:lnTo>
                  <a:lnTo>
                    <a:pt x="969" y="661"/>
                  </a:lnTo>
                  <a:lnTo>
                    <a:pt x="749" y="397"/>
                  </a:lnTo>
                  <a:lnTo>
                    <a:pt x="529" y="89"/>
                  </a:lnTo>
                  <a:lnTo>
                    <a:pt x="397" y="45"/>
                  </a:lnTo>
                  <a:lnTo>
                    <a:pt x="30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9" name="Google Shape;1789;p52"/>
            <p:cNvSpPr/>
            <p:nvPr/>
          </p:nvSpPr>
          <p:spPr>
            <a:xfrm>
              <a:off x="3064375" y="3665225"/>
              <a:ext cx="101200" cy="161675"/>
            </a:xfrm>
            <a:custGeom>
              <a:avLst/>
              <a:gdLst/>
              <a:ahLst/>
              <a:cxnLst/>
              <a:rect l="l" t="t" r="r" b="b"/>
              <a:pathLst>
                <a:path w="4048" h="6467" extrusionOk="0">
                  <a:moveTo>
                    <a:pt x="265" y="1"/>
                  </a:moveTo>
                  <a:lnTo>
                    <a:pt x="177" y="45"/>
                  </a:lnTo>
                  <a:lnTo>
                    <a:pt x="89" y="89"/>
                  </a:lnTo>
                  <a:lnTo>
                    <a:pt x="1" y="221"/>
                  </a:lnTo>
                  <a:lnTo>
                    <a:pt x="1" y="308"/>
                  </a:lnTo>
                  <a:lnTo>
                    <a:pt x="45" y="440"/>
                  </a:lnTo>
                  <a:lnTo>
                    <a:pt x="837" y="1936"/>
                  </a:lnTo>
                  <a:lnTo>
                    <a:pt x="1672" y="3432"/>
                  </a:lnTo>
                  <a:lnTo>
                    <a:pt x="2552" y="4883"/>
                  </a:lnTo>
                  <a:lnTo>
                    <a:pt x="3476" y="6335"/>
                  </a:lnTo>
                  <a:lnTo>
                    <a:pt x="3608" y="6423"/>
                  </a:lnTo>
                  <a:lnTo>
                    <a:pt x="3740" y="6467"/>
                  </a:lnTo>
                  <a:lnTo>
                    <a:pt x="3916" y="6423"/>
                  </a:lnTo>
                  <a:lnTo>
                    <a:pt x="4004" y="6335"/>
                  </a:lnTo>
                  <a:lnTo>
                    <a:pt x="4048" y="6247"/>
                  </a:lnTo>
                  <a:lnTo>
                    <a:pt x="4048" y="6115"/>
                  </a:lnTo>
                  <a:lnTo>
                    <a:pt x="4004" y="5983"/>
                  </a:lnTo>
                  <a:lnTo>
                    <a:pt x="3080" y="4575"/>
                  </a:lnTo>
                  <a:lnTo>
                    <a:pt x="2200" y="3124"/>
                  </a:lnTo>
                  <a:lnTo>
                    <a:pt x="1364" y="1628"/>
                  </a:lnTo>
                  <a:lnTo>
                    <a:pt x="573" y="177"/>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0" name="Google Shape;1790;p52"/>
            <p:cNvSpPr/>
            <p:nvPr/>
          </p:nvSpPr>
          <p:spPr>
            <a:xfrm>
              <a:off x="3155650" y="3666325"/>
              <a:ext cx="112200" cy="135300"/>
            </a:xfrm>
            <a:custGeom>
              <a:avLst/>
              <a:gdLst/>
              <a:ahLst/>
              <a:cxnLst/>
              <a:rect l="l" t="t" r="r" b="b"/>
              <a:pathLst>
                <a:path w="4488" h="5412" extrusionOk="0">
                  <a:moveTo>
                    <a:pt x="221" y="1"/>
                  </a:moveTo>
                  <a:lnTo>
                    <a:pt x="89" y="45"/>
                  </a:lnTo>
                  <a:lnTo>
                    <a:pt x="1" y="133"/>
                  </a:lnTo>
                  <a:lnTo>
                    <a:pt x="1" y="264"/>
                  </a:lnTo>
                  <a:lnTo>
                    <a:pt x="1" y="352"/>
                  </a:lnTo>
                  <a:lnTo>
                    <a:pt x="45" y="484"/>
                  </a:lnTo>
                  <a:lnTo>
                    <a:pt x="133" y="528"/>
                  </a:lnTo>
                  <a:lnTo>
                    <a:pt x="485" y="748"/>
                  </a:lnTo>
                  <a:lnTo>
                    <a:pt x="793" y="1012"/>
                  </a:lnTo>
                  <a:lnTo>
                    <a:pt x="1057" y="1276"/>
                  </a:lnTo>
                  <a:lnTo>
                    <a:pt x="1320" y="1540"/>
                  </a:lnTo>
                  <a:lnTo>
                    <a:pt x="1804" y="2112"/>
                  </a:lnTo>
                  <a:lnTo>
                    <a:pt x="2200" y="2684"/>
                  </a:lnTo>
                  <a:lnTo>
                    <a:pt x="2728" y="3520"/>
                  </a:lnTo>
                  <a:lnTo>
                    <a:pt x="3300" y="4399"/>
                  </a:lnTo>
                  <a:lnTo>
                    <a:pt x="3608" y="4883"/>
                  </a:lnTo>
                  <a:lnTo>
                    <a:pt x="3960" y="5279"/>
                  </a:lnTo>
                  <a:lnTo>
                    <a:pt x="4048" y="5367"/>
                  </a:lnTo>
                  <a:lnTo>
                    <a:pt x="4180" y="5411"/>
                  </a:lnTo>
                  <a:lnTo>
                    <a:pt x="4312" y="5367"/>
                  </a:lnTo>
                  <a:lnTo>
                    <a:pt x="4400" y="5323"/>
                  </a:lnTo>
                  <a:lnTo>
                    <a:pt x="4444" y="5235"/>
                  </a:lnTo>
                  <a:lnTo>
                    <a:pt x="4488" y="5147"/>
                  </a:lnTo>
                  <a:lnTo>
                    <a:pt x="4488" y="5015"/>
                  </a:lnTo>
                  <a:lnTo>
                    <a:pt x="4444" y="4927"/>
                  </a:lnTo>
                  <a:lnTo>
                    <a:pt x="4092" y="4487"/>
                  </a:lnTo>
                  <a:lnTo>
                    <a:pt x="3784" y="4047"/>
                  </a:lnTo>
                  <a:lnTo>
                    <a:pt x="3256" y="3168"/>
                  </a:lnTo>
                  <a:lnTo>
                    <a:pt x="2684" y="2332"/>
                  </a:lnTo>
                  <a:lnTo>
                    <a:pt x="2288" y="1716"/>
                  </a:lnTo>
                  <a:lnTo>
                    <a:pt x="1760" y="1100"/>
                  </a:lnTo>
                  <a:lnTo>
                    <a:pt x="1452" y="792"/>
                  </a:lnTo>
                  <a:lnTo>
                    <a:pt x="1144" y="528"/>
                  </a:lnTo>
                  <a:lnTo>
                    <a:pt x="793" y="264"/>
                  </a:lnTo>
                  <a:lnTo>
                    <a:pt x="441" y="45"/>
                  </a:lnTo>
                  <a:lnTo>
                    <a:pt x="30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1" name="Google Shape;1791;p52"/>
            <p:cNvSpPr/>
            <p:nvPr/>
          </p:nvSpPr>
          <p:spPr>
            <a:xfrm>
              <a:off x="3256825" y="3666325"/>
              <a:ext cx="89100" cy="157275"/>
            </a:xfrm>
            <a:custGeom>
              <a:avLst/>
              <a:gdLst/>
              <a:ahLst/>
              <a:cxnLst/>
              <a:rect l="l" t="t" r="r" b="b"/>
              <a:pathLst>
                <a:path w="3564" h="6291" extrusionOk="0">
                  <a:moveTo>
                    <a:pt x="221" y="1"/>
                  </a:moveTo>
                  <a:lnTo>
                    <a:pt x="133" y="89"/>
                  </a:lnTo>
                  <a:lnTo>
                    <a:pt x="45" y="133"/>
                  </a:lnTo>
                  <a:lnTo>
                    <a:pt x="1" y="264"/>
                  </a:lnTo>
                  <a:lnTo>
                    <a:pt x="1" y="352"/>
                  </a:lnTo>
                  <a:lnTo>
                    <a:pt x="45" y="484"/>
                  </a:lnTo>
                  <a:lnTo>
                    <a:pt x="485" y="1188"/>
                  </a:lnTo>
                  <a:lnTo>
                    <a:pt x="881" y="1892"/>
                  </a:lnTo>
                  <a:lnTo>
                    <a:pt x="1540" y="3344"/>
                  </a:lnTo>
                  <a:lnTo>
                    <a:pt x="2244" y="4751"/>
                  </a:lnTo>
                  <a:lnTo>
                    <a:pt x="2640" y="5455"/>
                  </a:lnTo>
                  <a:lnTo>
                    <a:pt x="3036" y="6159"/>
                  </a:lnTo>
                  <a:lnTo>
                    <a:pt x="3168" y="6247"/>
                  </a:lnTo>
                  <a:lnTo>
                    <a:pt x="3300" y="6291"/>
                  </a:lnTo>
                  <a:lnTo>
                    <a:pt x="3432" y="6247"/>
                  </a:lnTo>
                  <a:lnTo>
                    <a:pt x="3520" y="6159"/>
                  </a:lnTo>
                  <a:lnTo>
                    <a:pt x="3564" y="6027"/>
                  </a:lnTo>
                  <a:lnTo>
                    <a:pt x="3564" y="5939"/>
                  </a:lnTo>
                  <a:lnTo>
                    <a:pt x="3520" y="5807"/>
                  </a:lnTo>
                  <a:lnTo>
                    <a:pt x="3124" y="5147"/>
                  </a:lnTo>
                  <a:lnTo>
                    <a:pt x="2772" y="4487"/>
                  </a:lnTo>
                  <a:lnTo>
                    <a:pt x="2112" y="3080"/>
                  </a:lnTo>
                  <a:lnTo>
                    <a:pt x="1364" y="1584"/>
                  </a:lnTo>
                  <a:lnTo>
                    <a:pt x="968" y="836"/>
                  </a:lnTo>
                  <a:lnTo>
                    <a:pt x="529" y="133"/>
                  </a:lnTo>
                  <a:lnTo>
                    <a:pt x="441" y="45"/>
                  </a:lnTo>
                  <a:lnTo>
                    <a:pt x="35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2" name="Google Shape;1792;p52"/>
            <p:cNvSpPr/>
            <p:nvPr/>
          </p:nvSpPr>
          <p:spPr>
            <a:xfrm>
              <a:off x="3319525" y="3671825"/>
              <a:ext cx="96800" cy="125400"/>
            </a:xfrm>
            <a:custGeom>
              <a:avLst/>
              <a:gdLst/>
              <a:ahLst/>
              <a:cxnLst/>
              <a:rect l="l" t="t" r="r" b="b"/>
              <a:pathLst>
                <a:path w="3872" h="5016" extrusionOk="0">
                  <a:moveTo>
                    <a:pt x="176" y="0"/>
                  </a:moveTo>
                  <a:lnTo>
                    <a:pt x="88" y="88"/>
                  </a:lnTo>
                  <a:lnTo>
                    <a:pt x="0" y="176"/>
                  </a:lnTo>
                  <a:lnTo>
                    <a:pt x="0" y="308"/>
                  </a:lnTo>
                  <a:lnTo>
                    <a:pt x="0" y="396"/>
                  </a:lnTo>
                  <a:lnTo>
                    <a:pt x="88" y="484"/>
                  </a:lnTo>
                  <a:lnTo>
                    <a:pt x="660" y="1100"/>
                  </a:lnTo>
                  <a:lnTo>
                    <a:pt x="1188" y="1760"/>
                  </a:lnTo>
                  <a:lnTo>
                    <a:pt x="1672" y="2420"/>
                  </a:lnTo>
                  <a:lnTo>
                    <a:pt x="2156" y="3124"/>
                  </a:lnTo>
                  <a:lnTo>
                    <a:pt x="3343" y="4883"/>
                  </a:lnTo>
                  <a:lnTo>
                    <a:pt x="3431" y="4971"/>
                  </a:lnTo>
                  <a:lnTo>
                    <a:pt x="3563" y="5015"/>
                  </a:lnTo>
                  <a:lnTo>
                    <a:pt x="3651" y="4971"/>
                  </a:lnTo>
                  <a:lnTo>
                    <a:pt x="3739" y="4927"/>
                  </a:lnTo>
                  <a:lnTo>
                    <a:pt x="3827" y="4883"/>
                  </a:lnTo>
                  <a:lnTo>
                    <a:pt x="3871" y="4751"/>
                  </a:lnTo>
                  <a:lnTo>
                    <a:pt x="3871" y="4619"/>
                  </a:lnTo>
                  <a:lnTo>
                    <a:pt x="3827" y="4531"/>
                  </a:lnTo>
                  <a:lnTo>
                    <a:pt x="2639" y="2772"/>
                  </a:lnTo>
                  <a:lnTo>
                    <a:pt x="2156" y="2068"/>
                  </a:lnTo>
                  <a:lnTo>
                    <a:pt x="1672" y="1364"/>
                  </a:lnTo>
                  <a:lnTo>
                    <a:pt x="1100" y="704"/>
                  </a:lnTo>
                  <a:lnTo>
                    <a:pt x="484"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3" name="Google Shape;1793;p52"/>
            <p:cNvSpPr/>
            <p:nvPr/>
          </p:nvSpPr>
          <p:spPr>
            <a:xfrm>
              <a:off x="2524425" y="3836775"/>
              <a:ext cx="72600" cy="136400"/>
            </a:xfrm>
            <a:custGeom>
              <a:avLst/>
              <a:gdLst/>
              <a:ahLst/>
              <a:cxnLst/>
              <a:rect l="l" t="t" r="r" b="b"/>
              <a:pathLst>
                <a:path w="2904" h="5456" extrusionOk="0">
                  <a:moveTo>
                    <a:pt x="2508" y="1"/>
                  </a:moveTo>
                  <a:lnTo>
                    <a:pt x="2332" y="89"/>
                  </a:lnTo>
                  <a:lnTo>
                    <a:pt x="2200" y="221"/>
                  </a:lnTo>
                  <a:lnTo>
                    <a:pt x="1364" y="1892"/>
                  </a:lnTo>
                  <a:lnTo>
                    <a:pt x="968" y="2728"/>
                  </a:lnTo>
                  <a:lnTo>
                    <a:pt x="572" y="3564"/>
                  </a:lnTo>
                  <a:lnTo>
                    <a:pt x="264" y="4400"/>
                  </a:lnTo>
                  <a:lnTo>
                    <a:pt x="0" y="5059"/>
                  </a:lnTo>
                  <a:lnTo>
                    <a:pt x="0" y="5191"/>
                  </a:lnTo>
                  <a:lnTo>
                    <a:pt x="44" y="5323"/>
                  </a:lnTo>
                  <a:lnTo>
                    <a:pt x="132" y="5411"/>
                  </a:lnTo>
                  <a:lnTo>
                    <a:pt x="220" y="5455"/>
                  </a:lnTo>
                  <a:lnTo>
                    <a:pt x="396" y="5455"/>
                  </a:lnTo>
                  <a:lnTo>
                    <a:pt x="484" y="5411"/>
                  </a:lnTo>
                  <a:lnTo>
                    <a:pt x="528" y="5323"/>
                  </a:lnTo>
                  <a:lnTo>
                    <a:pt x="572" y="5235"/>
                  </a:lnTo>
                  <a:lnTo>
                    <a:pt x="836" y="4576"/>
                  </a:lnTo>
                  <a:lnTo>
                    <a:pt x="1144" y="3828"/>
                  </a:lnTo>
                  <a:lnTo>
                    <a:pt x="1892" y="2200"/>
                  </a:lnTo>
                  <a:lnTo>
                    <a:pt x="2684" y="661"/>
                  </a:lnTo>
                  <a:lnTo>
                    <a:pt x="2728" y="617"/>
                  </a:lnTo>
                  <a:lnTo>
                    <a:pt x="2816" y="573"/>
                  </a:lnTo>
                  <a:lnTo>
                    <a:pt x="2860" y="485"/>
                  </a:lnTo>
                  <a:lnTo>
                    <a:pt x="2904" y="353"/>
                  </a:lnTo>
                  <a:lnTo>
                    <a:pt x="2904" y="221"/>
                  </a:lnTo>
                  <a:lnTo>
                    <a:pt x="2816" y="133"/>
                  </a:lnTo>
                  <a:lnTo>
                    <a:pt x="2728" y="45"/>
                  </a:lnTo>
                  <a:lnTo>
                    <a:pt x="26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4" name="Google Shape;1794;p52"/>
            <p:cNvSpPr/>
            <p:nvPr/>
          </p:nvSpPr>
          <p:spPr>
            <a:xfrm>
              <a:off x="2558500" y="3854375"/>
              <a:ext cx="106700" cy="167175"/>
            </a:xfrm>
            <a:custGeom>
              <a:avLst/>
              <a:gdLst/>
              <a:ahLst/>
              <a:cxnLst/>
              <a:rect l="l" t="t" r="r" b="b"/>
              <a:pathLst>
                <a:path w="4268" h="6687" extrusionOk="0">
                  <a:moveTo>
                    <a:pt x="3960" y="1"/>
                  </a:moveTo>
                  <a:lnTo>
                    <a:pt x="3872" y="45"/>
                  </a:lnTo>
                  <a:lnTo>
                    <a:pt x="3784" y="89"/>
                  </a:lnTo>
                  <a:lnTo>
                    <a:pt x="3608" y="265"/>
                  </a:lnTo>
                  <a:lnTo>
                    <a:pt x="3520" y="440"/>
                  </a:lnTo>
                  <a:lnTo>
                    <a:pt x="3388" y="836"/>
                  </a:lnTo>
                  <a:lnTo>
                    <a:pt x="3344" y="924"/>
                  </a:lnTo>
                  <a:lnTo>
                    <a:pt x="2992" y="1628"/>
                  </a:lnTo>
                  <a:lnTo>
                    <a:pt x="2596" y="2376"/>
                  </a:lnTo>
                  <a:lnTo>
                    <a:pt x="2156" y="3036"/>
                  </a:lnTo>
                  <a:lnTo>
                    <a:pt x="1673" y="3740"/>
                  </a:lnTo>
                  <a:lnTo>
                    <a:pt x="881" y="4839"/>
                  </a:lnTo>
                  <a:lnTo>
                    <a:pt x="529" y="5455"/>
                  </a:lnTo>
                  <a:lnTo>
                    <a:pt x="177" y="6027"/>
                  </a:lnTo>
                  <a:lnTo>
                    <a:pt x="45" y="6159"/>
                  </a:lnTo>
                  <a:lnTo>
                    <a:pt x="1" y="6335"/>
                  </a:lnTo>
                  <a:lnTo>
                    <a:pt x="1" y="6467"/>
                  </a:lnTo>
                  <a:lnTo>
                    <a:pt x="45" y="6555"/>
                  </a:lnTo>
                  <a:lnTo>
                    <a:pt x="133" y="6643"/>
                  </a:lnTo>
                  <a:lnTo>
                    <a:pt x="221" y="6687"/>
                  </a:lnTo>
                  <a:lnTo>
                    <a:pt x="397" y="6687"/>
                  </a:lnTo>
                  <a:lnTo>
                    <a:pt x="485" y="6643"/>
                  </a:lnTo>
                  <a:lnTo>
                    <a:pt x="573" y="6555"/>
                  </a:lnTo>
                  <a:lnTo>
                    <a:pt x="661" y="6423"/>
                  </a:lnTo>
                  <a:lnTo>
                    <a:pt x="969" y="5807"/>
                  </a:lnTo>
                  <a:lnTo>
                    <a:pt x="1365" y="5235"/>
                  </a:lnTo>
                  <a:lnTo>
                    <a:pt x="2156" y="4092"/>
                  </a:lnTo>
                  <a:lnTo>
                    <a:pt x="2640" y="3388"/>
                  </a:lnTo>
                  <a:lnTo>
                    <a:pt x="3124" y="2684"/>
                  </a:lnTo>
                  <a:lnTo>
                    <a:pt x="3564" y="1892"/>
                  </a:lnTo>
                  <a:lnTo>
                    <a:pt x="3740" y="1540"/>
                  </a:lnTo>
                  <a:lnTo>
                    <a:pt x="3916" y="1100"/>
                  </a:lnTo>
                  <a:lnTo>
                    <a:pt x="3916" y="1056"/>
                  </a:lnTo>
                  <a:lnTo>
                    <a:pt x="4048" y="748"/>
                  </a:lnTo>
                  <a:lnTo>
                    <a:pt x="4180" y="528"/>
                  </a:lnTo>
                  <a:lnTo>
                    <a:pt x="4268" y="440"/>
                  </a:lnTo>
                  <a:lnTo>
                    <a:pt x="4268" y="309"/>
                  </a:lnTo>
                  <a:lnTo>
                    <a:pt x="4268" y="177"/>
                  </a:lnTo>
                  <a:lnTo>
                    <a:pt x="4180" y="89"/>
                  </a:lnTo>
                  <a:lnTo>
                    <a:pt x="4092" y="45"/>
                  </a:lnTo>
                  <a:lnTo>
                    <a:pt x="396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5" name="Google Shape;1795;p52"/>
            <p:cNvSpPr/>
            <p:nvPr/>
          </p:nvSpPr>
          <p:spPr>
            <a:xfrm>
              <a:off x="2655275" y="3867575"/>
              <a:ext cx="92425" cy="147375"/>
            </a:xfrm>
            <a:custGeom>
              <a:avLst/>
              <a:gdLst/>
              <a:ahLst/>
              <a:cxnLst/>
              <a:rect l="l" t="t" r="r" b="b"/>
              <a:pathLst>
                <a:path w="3697" h="5895" extrusionOk="0">
                  <a:moveTo>
                    <a:pt x="3344" y="0"/>
                  </a:moveTo>
                  <a:lnTo>
                    <a:pt x="3256" y="44"/>
                  </a:lnTo>
                  <a:lnTo>
                    <a:pt x="3168" y="132"/>
                  </a:lnTo>
                  <a:lnTo>
                    <a:pt x="2332" y="1408"/>
                  </a:lnTo>
                  <a:lnTo>
                    <a:pt x="1497" y="2728"/>
                  </a:lnTo>
                  <a:lnTo>
                    <a:pt x="705" y="4047"/>
                  </a:lnTo>
                  <a:lnTo>
                    <a:pt x="353" y="4751"/>
                  </a:lnTo>
                  <a:lnTo>
                    <a:pt x="45" y="5455"/>
                  </a:lnTo>
                  <a:lnTo>
                    <a:pt x="1" y="5587"/>
                  </a:lnTo>
                  <a:lnTo>
                    <a:pt x="45" y="5675"/>
                  </a:lnTo>
                  <a:lnTo>
                    <a:pt x="89" y="5807"/>
                  </a:lnTo>
                  <a:lnTo>
                    <a:pt x="177" y="5851"/>
                  </a:lnTo>
                  <a:lnTo>
                    <a:pt x="309" y="5895"/>
                  </a:lnTo>
                  <a:lnTo>
                    <a:pt x="485" y="5851"/>
                  </a:lnTo>
                  <a:lnTo>
                    <a:pt x="529" y="5763"/>
                  </a:lnTo>
                  <a:lnTo>
                    <a:pt x="573" y="5719"/>
                  </a:lnTo>
                  <a:lnTo>
                    <a:pt x="925" y="5015"/>
                  </a:lnTo>
                  <a:lnTo>
                    <a:pt x="1233" y="4355"/>
                  </a:lnTo>
                  <a:lnTo>
                    <a:pt x="2024" y="2992"/>
                  </a:lnTo>
                  <a:lnTo>
                    <a:pt x="2816" y="1716"/>
                  </a:lnTo>
                  <a:lnTo>
                    <a:pt x="3652" y="440"/>
                  </a:lnTo>
                  <a:lnTo>
                    <a:pt x="3696" y="352"/>
                  </a:lnTo>
                  <a:lnTo>
                    <a:pt x="3696" y="220"/>
                  </a:lnTo>
                  <a:lnTo>
                    <a:pt x="3652" y="132"/>
                  </a:lnTo>
                  <a:lnTo>
                    <a:pt x="3564" y="44"/>
                  </a:lnTo>
                  <a:lnTo>
                    <a:pt x="347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6" name="Google Shape;1796;p52"/>
            <p:cNvSpPr/>
            <p:nvPr/>
          </p:nvSpPr>
          <p:spPr>
            <a:xfrm>
              <a:off x="2728975" y="3857675"/>
              <a:ext cx="115475" cy="156175"/>
            </a:xfrm>
            <a:custGeom>
              <a:avLst/>
              <a:gdLst/>
              <a:ahLst/>
              <a:cxnLst/>
              <a:rect l="l" t="t" r="r" b="b"/>
              <a:pathLst>
                <a:path w="4619" h="6247" extrusionOk="0">
                  <a:moveTo>
                    <a:pt x="4267" y="1"/>
                  </a:moveTo>
                  <a:lnTo>
                    <a:pt x="4135" y="89"/>
                  </a:lnTo>
                  <a:lnTo>
                    <a:pt x="4047" y="177"/>
                  </a:lnTo>
                  <a:lnTo>
                    <a:pt x="3475" y="1232"/>
                  </a:lnTo>
                  <a:lnTo>
                    <a:pt x="3211" y="1672"/>
                  </a:lnTo>
                  <a:lnTo>
                    <a:pt x="2903" y="2068"/>
                  </a:lnTo>
                  <a:lnTo>
                    <a:pt x="2596" y="2464"/>
                  </a:lnTo>
                  <a:lnTo>
                    <a:pt x="2288" y="2816"/>
                  </a:lnTo>
                  <a:lnTo>
                    <a:pt x="2068" y="3036"/>
                  </a:lnTo>
                  <a:lnTo>
                    <a:pt x="1496" y="3696"/>
                  </a:lnTo>
                  <a:lnTo>
                    <a:pt x="968" y="4355"/>
                  </a:lnTo>
                  <a:lnTo>
                    <a:pt x="484" y="5059"/>
                  </a:lnTo>
                  <a:lnTo>
                    <a:pt x="0" y="5807"/>
                  </a:lnTo>
                  <a:lnTo>
                    <a:pt x="0" y="5895"/>
                  </a:lnTo>
                  <a:lnTo>
                    <a:pt x="0" y="6027"/>
                  </a:lnTo>
                  <a:lnTo>
                    <a:pt x="44" y="6115"/>
                  </a:lnTo>
                  <a:lnTo>
                    <a:pt x="132" y="6203"/>
                  </a:lnTo>
                  <a:lnTo>
                    <a:pt x="264" y="6247"/>
                  </a:lnTo>
                  <a:lnTo>
                    <a:pt x="440" y="6203"/>
                  </a:lnTo>
                  <a:lnTo>
                    <a:pt x="528" y="6115"/>
                  </a:lnTo>
                  <a:lnTo>
                    <a:pt x="968" y="5411"/>
                  </a:lnTo>
                  <a:lnTo>
                    <a:pt x="1452" y="4707"/>
                  </a:lnTo>
                  <a:lnTo>
                    <a:pt x="1980" y="4048"/>
                  </a:lnTo>
                  <a:lnTo>
                    <a:pt x="2508" y="3432"/>
                  </a:lnTo>
                  <a:lnTo>
                    <a:pt x="2727" y="3212"/>
                  </a:lnTo>
                  <a:lnTo>
                    <a:pt x="3079" y="2860"/>
                  </a:lnTo>
                  <a:lnTo>
                    <a:pt x="3387" y="2420"/>
                  </a:lnTo>
                  <a:lnTo>
                    <a:pt x="3695" y="1980"/>
                  </a:lnTo>
                  <a:lnTo>
                    <a:pt x="3959" y="1496"/>
                  </a:lnTo>
                  <a:lnTo>
                    <a:pt x="4575" y="440"/>
                  </a:lnTo>
                  <a:lnTo>
                    <a:pt x="4619" y="352"/>
                  </a:lnTo>
                  <a:lnTo>
                    <a:pt x="4619" y="221"/>
                  </a:lnTo>
                  <a:lnTo>
                    <a:pt x="4575" y="133"/>
                  </a:lnTo>
                  <a:lnTo>
                    <a:pt x="4487" y="45"/>
                  </a:lnTo>
                  <a:lnTo>
                    <a:pt x="435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7" name="Google Shape;1797;p52"/>
            <p:cNvSpPr/>
            <p:nvPr/>
          </p:nvSpPr>
          <p:spPr>
            <a:xfrm>
              <a:off x="2843350" y="3858775"/>
              <a:ext cx="112175" cy="163875"/>
            </a:xfrm>
            <a:custGeom>
              <a:avLst/>
              <a:gdLst/>
              <a:ahLst/>
              <a:cxnLst/>
              <a:rect l="l" t="t" r="r" b="b"/>
              <a:pathLst>
                <a:path w="4487" h="6555" extrusionOk="0">
                  <a:moveTo>
                    <a:pt x="4047" y="1"/>
                  </a:moveTo>
                  <a:lnTo>
                    <a:pt x="3959" y="89"/>
                  </a:lnTo>
                  <a:lnTo>
                    <a:pt x="3915" y="177"/>
                  </a:lnTo>
                  <a:lnTo>
                    <a:pt x="3695" y="704"/>
                  </a:lnTo>
                  <a:lnTo>
                    <a:pt x="3475" y="1188"/>
                  </a:lnTo>
                  <a:lnTo>
                    <a:pt x="3211" y="1672"/>
                  </a:lnTo>
                  <a:lnTo>
                    <a:pt x="2903" y="2156"/>
                  </a:lnTo>
                  <a:lnTo>
                    <a:pt x="2243" y="3080"/>
                  </a:lnTo>
                  <a:lnTo>
                    <a:pt x="1540" y="4004"/>
                  </a:lnTo>
                  <a:lnTo>
                    <a:pt x="792" y="5015"/>
                  </a:lnTo>
                  <a:lnTo>
                    <a:pt x="44" y="6115"/>
                  </a:lnTo>
                  <a:lnTo>
                    <a:pt x="0" y="6203"/>
                  </a:lnTo>
                  <a:lnTo>
                    <a:pt x="0" y="6335"/>
                  </a:lnTo>
                  <a:lnTo>
                    <a:pt x="44" y="6423"/>
                  </a:lnTo>
                  <a:lnTo>
                    <a:pt x="132" y="6511"/>
                  </a:lnTo>
                  <a:lnTo>
                    <a:pt x="308" y="6555"/>
                  </a:lnTo>
                  <a:lnTo>
                    <a:pt x="440" y="6511"/>
                  </a:lnTo>
                  <a:lnTo>
                    <a:pt x="572" y="6423"/>
                  </a:lnTo>
                  <a:lnTo>
                    <a:pt x="1276" y="5367"/>
                  </a:lnTo>
                  <a:lnTo>
                    <a:pt x="2023" y="4355"/>
                  </a:lnTo>
                  <a:lnTo>
                    <a:pt x="2727" y="3432"/>
                  </a:lnTo>
                  <a:lnTo>
                    <a:pt x="3387" y="2464"/>
                  </a:lnTo>
                  <a:lnTo>
                    <a:pt x="3695" y="1980"/>
                  </a:lnTo>
                  <a:lnTo>
                    <a:pt x="4003" y="1452"/>
                  </a:lnTo>
                  <a:lnTo>
                    <a:pt x="4267" y="924"/>
                  </a:lnTo>
                  <a:lnTo>
                    <a:pt x="4487" y="396"/>
                  </a:lnTo>
                  <a:lnTo>
                    <a:pt x="4487" y="264"/>
                  </a:lnTo>
                  <a:lnTo>
                    <a:pt x="4487" y="177"/>
                  </a:lnTo>
                  <a:lnTo>
                    <a:pt x="4399" y="89"/>
                  </a:lnTo>
                  <a:lnTo>
                    <a:pt x="431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52"/>
            <p:cNvSpPr/>
            <p:nvPr/>
          </p:nvSpPr>
          <p:spPr>
            <a:xfrm>
              <a:off x="2940125" y="4023725"/>
              <a:ext cx="25" cy="25"/>
            </a:xfrm>
            <a:custGeom>
              <a:avLst/>
              <a:gdLst/>
              <a:ahLst/>
              <a:cxnLst/>
              <a:rect l="l" t="t" r="r" b="b"/>
              <a:pathLst>
                <a:path w="1" h="1" fill="none" extrusionOk="0">
                  <a:moveTo>
                    <a:pt x="0" y="1"/>
                  </a:moveTo>
                  <a:lnTo>
                    <a:pt x="0"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9" name="Google Shape;1799;p52"/>
            <p:cNvSpPr/>
            <p:nvPr/>
          </p:nvSpPr>
          <p:spPr>
            <a:xfrm>
              <a:off x="2932425" y="3858775"/>
              <a:ext cx="103400" cy="173775"/>
            </a:xfrm>
            <a:custGeom>
              <a:avLst/>
              <a:gdLst/>
              <a:ahLst/>
              <a:cxnLst/>
              <a:rect l="l" t="t" r="r" b="b"/>
              <a:pathLst>
                <a:path w="4136" h="6951" extrusionOk="0">
                  <a:moveTo>
                    <a:pt x="3695" y="1"/>
                  </a:moveTo>
                  <a:lnTo>
                    <a:pt x="3607" y="89"/>
                  </a:lnTo>
                  <a:lnTo>
                    <a:pt x="3563" y="177"/>
                  </a:lnTo>
                  <a:lnTo>
                    <a:pt x="3167" y="1056"/>
                  </a:lnTo>
                  <a:lnTo>
                    <a:pt x="2727" y="1936"/>
                  </a:lnTo>
                  <a:lnTo>
                    <a:pt x="2244" y="2772"/>
                  </a:lnTo>
                  <a:lnTo>
                    <a:pt x="1672" y="3608"/>
                  </a:lnTo>
                  <a:lnTo>
                    <a:pt x="1232" y="4311"/>
                  </a:lnTo>
                  <a:lnTo>
                    <a:pt x="792" y="5015"/>
                  </a:lnTo>
                  <a:lnTo>
                    <a:pt x="352" y="5763"/>
                  </a:lnTo>
                  <a:lnTo>
                    <a:pt x="0" y="6555"/>
                  </a:lnTo>
                  <a:lnTo>
                    <a:pt x="0" y="6643"/>
                  </a:lnTo>
                  <a:lnTo>
                    <a:pt x="44" y="6775"/>
                  </a:lnTo>
                  <a:lnTo>
                    <a:pt x="88" y="6863"/>
                  </a:lnTo>
                  <a:lnTo>
                    <a:pt x="176" y="6907"/>
                  </a:lnTo>
                  <a:lnTo>
                    <a:pt x="308" y="6951"/>
                  </a:lnTo>
                  <a:lnTo>
                    <a:pt x="396" y="6951"/>
                  </a:lnTo>
                  <a:lnTo>
                    <a:pt x="484" y="6907"/>
                  </a:lnTo>
                  <a:lnTo>
                    <a:pt x="528" y="6819"/>
                  </a:lnTo>
                  <a:lnTo>
                    <a:pt x="572" y="6731"/>
                  </a:lnTo>
                  <a:lnTo>
                    <a:pt x="924" y="6027"/>
                  </a:lnTo>
                  <a:lnTo>
                    <a:pt x="1276" y="5323"/>
                  </a:lnTo>
                  <a:lnTo>
                    <a:pt x="1716" y="4619"/>
                  </a:lnTo>
                  <a:lnTo>
                    <a:pt x="2200" y="3916"/>
                  </a:lnTo>
                  <a:lnTo>
                    <a:pt x="2727" y="3080"/>
                  </a:lnTo>
                  <a:lnTo>
                    <a:pt x="3255" y="2200"/>
                  </a:lnTo>
                  <a:lnTo>
                    <a:pt x="3739" y="1320"/>
                  </a:lnTo>
                  <a:lnTo>
                    <a:pt x="4091" y="396"/>
                  </a:lnTo>
                  <a:lnTo>
                    <a:pt x="4135" y="264"/>
                  </a:lnTo>
                  <a:lnTo>
                    <a:pt x="4091" y="177"/>
                  </a:lnTo>
                  <a:lnTo>
                    <a:pt x="4047" y="45"/>
                  </a:lnTo>
                  <a:lnTo>
                    <a:pt x="391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0" name="Google Shape;1800;p52"/>
            <p:cNvSpPr/>
            <p:nvPr/>
          </p:nvSpPr>
          <p:spPr>
            <a:xfrm>
              <a:off x="3028100" y="3871975"/>
              <a:ext cx="108875" cy="155075"/>
            </a:xfrm>
            <a:custGeom>
              <a:avLst/>
              <a:gdLst/>
              <a:ahLst/>
              <a:cxnLst/>
              <a:rect l="l" t="t" r="r" b="b"/>
              <a:pathLst>
                <a:path w="4355" h="6203" extrusionOk="0">
                  <a:moveTo>
                    <a:pt x="4091" y="0"/>
                  </a:moveTo>
                  <a:lnTo>
                    <a:pt x="4003" y="44"/>
                  </a:lnTo>
                  <a:lnTo>
                    <a:pt x="3871" y="88"/>
                  </a:lnTo>
                  <a:lnTo>
                    <a:pt x="3783" y="176"/>
                  </a:lnTo>
                  <a:lnTo>
                    <a:pt x="2947" y="1628"/>
                  </a:lnTo>
                  <a:lnTo>
                    <a:pt x="2024" y="3036"/>
                  </a:lnTo>
                  <a:lnTo>
                    <a:pt x="1056" y="4399"/>
                  </a:lnTo>
                  <a:lnTo>
                    <a:pt x="44" y="5719"/>
                  </a:lnTo>
                  <a:lnTo>
                    <a:pt x="0" y="5851"/>
                  </a:lnTo>
                  <a:lnTo>
                    <a:pt x="0" y="5939"/>
                  </a:lnTo>
                  <a:lnTo>
                    <a:pt x="0" y="6071"/>
                  </a:lnTo>
                  <a:lnTo>
                    <a:pt x="88" y="6159"/>
                  </a:lnTo>
                  <a:lnTo>
                    <a:pt x="176" y="6203"/>
                  </a:lnTo>
                  <a:lnTo>
                    <a:pt x="396" y="6203"/>
                  </a:lnTo>
                  <a:lnTo>
                    <a:pt x="528" y="6115"/>
                  </a:lnTo>
                  <a:lnTo>
                    <a:pt x="1540" y="4751"/>
                  </a:lnTo>
                  <a:lnTo>
                    <a:pt x="2507" y="3344"/>
                  </a:lnTo>
                  <a:lnTo>
                    <a:pt x="3431" y="1936"/>
                  </a:lnTo>
                  <a:lnTo>
                    <a:pt x="4311" y="484"/>
                  </a:lnTo>
                  <a:lnTo>
                    <a:pt x="4355" y="352"/>
                  </a:lnTo>
                  <a:lnTo>
                    <a:pt x="4355" y="220"/>
                  </a:lnTo>
                  <a:lnTo>
                    <a:pt x="4311" y="132"/>
                  </a:lnTo>
                  <a:lnTo>
                    <a:pt x="4223" y="44"/>
                  </a:lnTo>
                  <a:lnTo>
                    <a:pt x="409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1" name="Google Shape;1801;p52"/>
            <p:cNvSpPr/>
            <p:nvPr/>
          </p:nvSpPr>
          <p:spPr>
            <a:xfrm>
              <a:off x="3141350" y="4017125"/>
              <a:ext cx="25" cy="25"/>
            </a:xfrm>
            <a:custGeom>
              <a:avLst/>
              <a:gdLst/>
              <a:ahLst/>
              <a:cxnLst/>
              <a:rect l="l" t="t" r="r" b="b"/>
              <a:pathLst>
                <a:path w="1" h="1" fill="none" extrusionOk="0">
                  <a:moveTo>
                    <a:pt x="1" y="1"/>
                  </a:moveTo>
                  <a:lnTo>
                    <a:pt x="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2" name="Google Shape;1802;p52"/>
            <p:cNvSpPr/>
            <p:nvPr/>
          </p:nvSpPr>
          <p:spPr>
            <a:xfrm>
              <a:off x="3136950" y="3869775"/>
              <a:ext cx="106700" cy="153975"/>
            </a:xfrm>
            <a:custGeom>
              <a:avLst/>
              <a:gdLst/>
              <a:ahLst/>
              <a:cxnLst/>
              <a:rect l="l" t="t" r="r" b="b"/>
              <a:pathLst>
                <a:path w="4268" h="6159" extrusionOk="0">
                  <a:moveTo>
                    <a:pt x="3696" y="0"/>
                  </a:moveTo>
                  <a:lnTo>
                    <a:pt x="3344" y="792"/>
                  </a:lnTo>
                  <a:lnTo>
                    <a:pt x="2948" y="1540"/>
                  </a:lnTo>
                  <a:lnTo>
                    <a:pt x="2508" y="2156"/>
                  </a:lnTo>
                  <a:lnTo>
                    <a:pt x="2068" y="2728"/>
                  </a:lnTo>
                  <a:lnTo>
                    <a:pt x="1848" y="3036"/>
                  </a:lnTo>
                  <a:lnTo>
                    <a:pt x="881" y="4355"/>
                  </a:lnTo>
                  <a:lnTo>
                    <a:pt x="45" y="5719"/>
                  </a:lnTo>
                  <a:lnTo>
                    <a:pt x="1" y="5851"/>
                  </a:lnTo>
                  <a:lnTo>
                    <a:pt x="1" y="5939"/>
                  </a:lnTo>
                  <a:lnTo>
                    <a:pt x="45" y="6071"/>
                  </a:lnTo>
                  <a:lnTo>
                    <a:pt x="133" y="6115"/>
                  </a:lnTo>
                  <a:lnTo>
                    <a:pt x="265" y="6159"/>
                  </a:lnTo>
                  <a:lnTo>
                    <a:pt x="441" y="6159"/>
                  </a:lnTo>
                  <a:lnTo>
                    <a:pt x="529" y="6027"/>
                  </a:lnTo>
                  <a:lnTo>
                    <a:pt x="1409" y="4707"/>
                  </a:lnTo>
                  <a:lnTo>
                    <a:pt x="2332" y="3388"/>
                  </a:lnTo>
                  <a:lnTo>
                    <a:pt x="2552" y="3124"/>
                  </a:lnTo>
                  <a:lnTo>
                    <a:pt x="2992" y="2508"/>
                  </a:lnTo>
                  <a:lnTo>
                    <a:pt x="3432" y="1848"/>
                  </a:lnTo>
                  <a:lnTo>
                    <a:pt x="3872" y="1056"/>
                  </a:lnTo>
                  <a:lnTo>
                    <a:pt x="4268" y="220"/>
                  </a:lnTo>
                  <a:lnTo>
                    <a:pt x="36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3" name="Google Shape;1803;p52"/>
            <p:cNvSpPr/>
            <p:nvPr/>
          </p:nvSpPr>
          <p:spPr>
            <a:xfrm>
              <a:off x="3213950" y="3873075"/>
              <a:ext cx="112200" cy="157275"/>
            </a:xfrm>
            <a:custGeom>
              <a:avLst/>
              <a:gdLst/>
              <a:ahLst/>
              <a:cxnLst/>
              <a:rect l="l" t="t" r="r" b="b"/>
              <a:pathLst>
                <a:path w="4488" h="6291" extrusionOk="0">
                  <a:moveTo>
                    <a:pt x="4135" y="0"/>
                  </a:moveTo>
                  <a:lnTo>
                    <a:pt x="4003" y="44"/>
                  </a:lnTo>
                  <a:lnTo>
                    <a:pt x="3915" y="132"/>
                  </a:lnTo>
                  <a:lnTo>
                    <a:pt x="3255" y="1144"/>
                  </a:lnTo>
                  <a:lnTo>
                    <a:pt x="2596" y="2244"/>
                  </a:lnTo>
                  <a:lnTo>
                    <a:pt x="2024" y="3212"/>
                  </a:lnTo>
                  <a:lnTo>
                    <a:pt x="1452" y="4135"/>
                  </a:lnTo>
                  <a:lnTo>
                    <a:pt x="792" y="4971"/>
                  </a:lnTo>
                  <a:lnTo>
                    <a:pt x="440" y="5367"/>
                  </a:lnTo>
                  <a:lnTo>
                    <a:pt x="88" y="5763"/>
                  </a:lnTo>
                  <a:lnTo>
                    <a:pt x="0" y="5895"/>
                  </a:lnTo>
                  <a:lnTo>
                    <a:pt x="0" y="6027"/>
                  </a:lnTo>
                  <a:lnTo>
                    <a:pt x="44" y="6159"/>
                  </a:lnTo>
                  <a:lnTo>
                    <a:pt x="176" y="6247"/>
                  </a:lnTo>
                  <a:lnTo>
                    <a:pt x="352" y="6291"/>
                  </a:lnTo>
                  <a:lnTo>
                    <a:pt x="484" y="6247"/>
                  </a:lnTo>
                  <a:lnTo>
                    <a:pt x="616" y="6203"/>
                  </a:lnTo>
                  <a:lnTo>
                    <a:pt x="704" y="6115"/>
                  </a:lnTo>
                  <a:lnTo>
                    <a:pt x="792" y="6027"/>
                  </a:lnTo>
                  <a:lnTo>
                    <a:pt x="836" y="5939"/>
                  </a:lnTo>
                  <a:lnTo>
                    <a:pt x="836" y="5851"/>
                  </a:lnTo>
                  <a:lnTo>
                    <a:pt x="1188" y="5455"/>
                  </a:lnTo>
                  <a:lnTo>
                    <a:pt x="1496" y="5059"/>
                  </a:lnTo>
                  <a:lnTo>
                    <a:pt x="2068" y="4267"/>
                  </a:lnTo>
                  <a:lnTo>
                    <a:pt x="2639" y="3388"/>
                  </a:lnTo>
                  <a:lnTo>
                    <a:pt x="3123" y="2552"/>
                  </a:lnTo>
                  <a:lnTo>
                    <a:pt x="3739" y="1496"/>
                  </a:lnTo>
                  <a:lnTo>
                    <a:pt x="4443" y="440"/>
                  </a:lnTo>
                  <a:lnTo>
                    <a:pt x="4487" y="352"/>
                  </a:lnTo>
                  <a:lnTo>
                    <a:pt x="4487" y="220"/>
                  </a:lnTo>
                  <a:lnTo>
                    <a:pt x="4443" y="132"/>
                  </a:lnTo>
                  <a:lnTo>
                    <a:pt x="4355" y="44"/>
                  </a:lnTo>
                  <a:lnTo>
                    <a:pt x="422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4" name="Google Shape;1804;p52"/>
            <p:cNvSpPr/>
            <p:nvPr/>
          </p:nvSpPr>
          <p:spPr>
            <a:xfrm>
              <a:off x="3296425" y="3887375"/>
              <a:ext cx="95700" cy="155075"/>
            </a:xfrm>
            <a:custGeom>
              <a:avLst/>
              <a:gdLst/>
              <a:ahLst/>
              <a:cxnLst/>
              <a:rect l="l" t="t" r="r" b="b"/>
              <a:pathLst>
                <a:path w="3828" h="6203" extrusionOk="0">
                  <a:moveTo>
                    <a:pt x="3431" y="0"/>
                  </a:moveTo>
                  <a:lnTo>
                    <a:pt x="3343" y="88"/>
                  </a:lnTo>
                  <a:lnTo>
                    <a:pt x="3255" y="176"/>
                  </a:lnTo>
                  <a:lnTo>
                    <a:pt x="2596" y="1628"/>
                  </a:lnTo>
                  <a:lnTo>
                    <a:pt x="1848" y="3035"/>
                  </a:lnTo>
                  <a:lnTo>
                    <a:pt x="968" y="4443"/>
                  </a:lnTo>
                  <a:lnTo>
                    <a:pt x="44" y="5763"/>
                  </a:lnTo>
                  <a:lnTo>
                    <a:pt x="0" y="5851"/>
                  </a:lnTo>
                  <a:lnTo>
                    <a:pt x="0" y="5983"/>
                  </a:lnTo>
                  <a:lnTo>
                    <a:pt x="44" y="6071"/>
                  </a:lnTo>
                  <a:lnTo>
                    <a:pt x="132" y="6159"/>
                  </a:lnTo>
                  <a:lnTo>
                    <a:pt x="220" y="6203"/>
                  </a:lnTo>
                  <a:lnTo>
                    <a:pt x="440" y="6203"/>
                  </a:lnTo>
                  <a:lnTo>
                    <a:pt x="528" y="6115"/>
                  </a:lnTo>
                  <a:lnTo>
                    <a:pt x="1496" y="4751"/>
                  </a:lnTo>
                  <a:lnTo>
                    <a:pt x="2332" y="3343"/>
                  </a:lnTo>
                  <a:lnTo>
                    <a:pt x="3124" y="1892"/>
                  </a:lnTo>
                  <a:lnTo>
                    <a:pt x="3827" y="396"/>
                  </a:lnTo>
                  <a:lnTo>
                    <a:pt x="3827" y="308"/>
                  </a:lnTo>
                  <a:lnTo>
                    <a:pt x="3827" y="176"/>
                  </a:lnTo>
                  <a:lnTo>
                    <a:pt x="3739" y="88"/>
                  </a:lnTo>
                  <a:lnTo>
                    <a:pt x="365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52"/>
            <p:cNvSpPr/>
            <p:nvPr/>
          </p:nvSpPr>
          <p:spPr>
            <a:xfrm>
              <a:off x="2524425" y="4079825"/>
              <a:ext cx="73700" cy="127575"/>
            </a:xfrm>
            <a:custGeom>
              <a:avLst/>
              <a:gdLst/>
              <a:ahLst/>
              <a:cxnLst/>
              <a:rect l="l" t="t" r="r" b="b"/>
              <a:pathLst>
                <a:path w="2948" h="5103" extrusionOk="0">
                  <a:moveTo>
                    <a:pt x="352" y="0"/>
                  </a:moveTo>
                  <a:lnTo>
                    <a:pt x="220" y="44"/>
                  </a:lnTo>
                  <a:lnTo>
                    <a:pt x="132" y="88"/>
                  </a:lnTo>
                  <a:lnTo>
                    <a:pt x="44" y="176"/>
                  </a:lnTo>
                  <a:lnTo>
                    <a:pt x="0" y="264"/>
                  </a:lnTo>
                  <a:lnTo>
                    <a:pt x="0" y="396"/>
                  </a:lnTo>
                  <a:lnTo>
                    <a:pt x="44" y="484"/>
                  </a:lnTo>
                  <a:lnTo>
                    <a:pt x="352" y="968"/>
                  </a:lnTo>
                  <a:lnTo>
                    <a:pt x="616" y="1452"/>
                  </a:lnTo>
                  <a:lnTo>
                    <a:pt x="1100" y="2552"/>
                  </a:lnTo>
                  <a:lnTo>
                    <a:pt x="1364" y="3167"/>
                  </a:lnTo>
                  <a:lnTo>
                    <a:pt x="1672" y="3827"/>
                  </a:lnTo>
                  <a:lnTo>
                    <a:pt x="2024" y="4443"/>
                  </a:lnTo>
                  <a:lnTo>
                    <a:pt x="2200" y="4707"/>
                  </a:lnTo>
                  <a:lnTo>
                    <a:pt x="2420" y="5015"/>
                  </a:lnTo>
                  <a:lnTo>
                    <a:pt x="2552" y="5103"/>
                  </a:lnTo>
                  <a:lnTo>
                    <a:pt x="2772" y="5103"/>
                  </a:lnTo>
                  <a:lnTo>
                    <a:pt x="2860" y="5059"/>
                  </a:lnTo>
                  <a:lnTo>
                    <a:pt x="2904" y="4927"/>
                  </a:lnTo>
                  <a:lnTo>
                    <a:pt x="2948" y="4839"/>
                  </a:lnTo>
                  <a:lnTo>
                    <a:pt x="2948" y="4707"/>
                  </a:lnTo>
                  <a:lnTo>
                    <a:pt x="2904" y="4619"/>
                  </a:lnTo>
                  <a:lnTo>
                    <a:pt x="2508" y="4091"/>
                  </a:lnTo>
                  <a:lnTo>
                    <a:pt x="2200" y="3519"/>
                  </a:lnTo>
                  <a:lnTo>
                    <a:pt x="1892" y="2947"/>
                  </a:lnTo>
                  <a:lnTo>
                    <a:pt x="1628" y="2332"/>
                  </a:lnTo>
                  <a:lnTo>
                    <a:pt x="1144" y="1188"/>
                  </a:lnTo>
                  <a:lnTo>
                    <a:pt x="880" y="66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6" name="Google Shape;1806;p52"/>
            <p:cNvSpPr/>
            <p:nvPr/>
          </p:nvSpPr>
          <p:spPr>
            <a:xfrm>
              <a:off x="2565100" y="4060025"/>
              <a:ext cx="111100" cy="130900"/>
            </a:xfrm>
            <a:custGeom>
              <a:avLst/>
              <a:gdLst/>
              <a:ahLst/>
              <a:cxnLst/>
              <a:rect l="l" t="t" r="r" b="b"/>
              <a:pathLst>
                <a:path w="4444" h="5236" extrusionOk="0">
                  <a:moveTo>
                    <a:pt x="221" y="0"/>
                  </a:moveTo>
                  <a:lnTo>
                    <a:pt x="133" y="88"/>
                  </a:lnTo>
                  <a:lnTo>
                    <a:pt x="45" y="176"/>
                  </a:lnTo>
                  <a:lnTo>
                    <a:pt x="1" y="264"/>
                  </a:lnTo>
                  <a:lnTo>
                    <a:pt x="45" y="396"/>
                  </a:lnTo>
                  <a:lnTo>
                    <a:pt x="89" y="484"/>
                  </a:lnTo>
                  <a:lnTo>
                    <a:pt x="2376" y="3124"/>
                  </a:lnTo>
                  <a:lnTo>
                    <a:pt x="3168" y="4047"/>
                  </a:lnTo>
                  <a:lnTo>
                    <a:pt x="3520" y="4531"/>
                  </a:lnTo>
                  <a:lnTo>
                    <a:pt x="3872" y="5059"/>
                  </a:lnTo>
                  <a:lnTo>
                    <a:pt x="3960" y="5191"/>
                  </a:lnTo>
                  <a:lnTo>
                    <a:pt x="4136" y="5235"/>
                  </a:lnTo>
                  <a:lnTo>
                    <a:pt x="4268" y="5191"/>
                  </a:lnTo>
                  <a:lnTo>
                    <a:pt x="4356" y="5103"/>
                  </a:lnTo>
                  <a:lnTo>
                    <a:pt x="4400" y="5015"/>
                  </a:lnTo>
                  <a:lnTo>
                    <a:pt x="4444" y="4883"/>
                  </a:lnTo>
                  <a:lnTo>
                    <a:pt x="4400" y="4751"/>
                  </a:lnTo>
                  <a:lnTo>
                    <a:pt x="4048" y="4223"/>
                  </a:lnTo>
                  <a:lnTo>
                    <a:pt x="3652" y="3695"/>
                  </a:lnTo>
                  <a:lnTo>
                    <a:pt x="2860" y="2728"/>
                  </a:lnTo>
                  <a:lnTo>
                    <a:pt x="529" y="88"/>
                  </a:lnTo>
                  <a:lnTo>
                    <a:pt x="441" y="44"/>
                  </a:lnTo>
                  <a:lnTo>
                    <a:pt x="35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7" name="Google Shape;1807;p52"/>
            <p:cNvSpPr/>
            <p:nvPr/>
          </p:nvSpPr>
          <p:spPr>
            <a:xfrm>
              <a:off x="2657475" y="4055625"/>
              <a:ext cx="97900" cy="147375"/>
            </a:xfrm>
            <a:custGeom>
              <a:avLst/>
              <a:gdLst/>
              <a:ahLst/>
              <a:cxnLst/>
              <a:rect l="l" t="t" r="r" b="b"/>
              <a:pathLst>
                <a:path w="3916" h="5895" extrusionOk="0">
                  <a:moveTo>
                    <a:pt x="177" y="0"/>
                  </a:moveTo>
                  <a:lnTo>
                    <a:pt x="89" y="88"/>
                  </a:lnTo>
                  <a:lnTo>
                    <a:pt x="1" y="220"/>
                  </a:lnTo>
                  <a:lnTo>
                    <a:pt x="1" y="308"/>
                  </a:lnTo>
                  <a:lnTo>
                    <a:pt x="45" y="440"/>
                  </a:lnTo>
                  <a:lnTo>
                    <a:pt x="1145" y="2332"/>
                  </a:lnTo>
                  <a:lnTo>
                    <a:pt x="2244" y="4223"/>
                  </a:lnTo>
                  <a:lnTo>
                    <a:pt x="2728" y="4971"/>
                  </a:lnTo>
                  <a:lnTo>
                    <a:pt x="2992" y="5367"/>
                  </a:lnTo>
                  <a:lnTo>
                    <a:pt x="3300" y="5719"/>
                  </a:lnTo>
                  <a:lnTo>
                    <a:pt x="3432" y="5851"/>
                  </a:lnTo>
                  <a:lnTo>
                    <a:pt x="3564" y="5895"/>
                  </a:lnTo>
                  <a:lnTo>
                    <a:pt x="3696" y="5851"/>
                  </a:lnTo>
                  <a:lnTo>
                    <a:pt x="3784" y="5807"/>
                  </a:lnTo>
                  <a:lnTo>
                    <a:pt x="3872" y="5719"/>
                  </a:lnTo>
                  <a:lnTo>
                    <a:pt x="3916" y="5631"/>
                  </a:lnTo>
                  <a:lnTo>
                    <a:pt x="3916" y="5543"/>
                  </a:lnTo>
                  <a:lnTo>
                    <a:pt x="3872" y="5455"/>
                  </a:lnTo>
                  <a:lnTo>
                    <a:pt x="3828" y="5367"/>
                  </a:lnTo>
                  <a:lnTo>
                    <a:pt x="3784" y="5279"/>
                  </a:lnTo>
                  <a:lnTo>
                    <a:pt x="3696" y="5235"/>
                  </a:lnTo>
                  <a:lnTo>
                    <a:pt x="3652" y="5235"/>
                  </a:lnTo>
                  <a:lnTo>
                    <a:pt x="3168" y="4575"/>
                  </a:lnTo>
                  <a:lnTo>
                    <a:pt x="2772" y="3915"/>
                  </a:lnTo>
                  <a:lnTo>
                    <a:pt x="1673" y="2024"/>
                  </a:lnTo>
                  <a:lnTo>
                    <a:pt x="573" y="132"/>
                  </a:lnTo>
                  <a:lnTo>
                    <a:pt x="485" y="44"/>
                  </a:lnTo>
                  <a:lnTo>
                    <a:pt x="39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8" name="Google Shape;1808;p52"/>
            <p:cNvSpPr/>
            <p:nvPr/>
          </p:nvSpPr>
          <p:spPr>
            <a:xfrm>
              <a:off x="2731175" y="4062225"/>
              <a:ext cx="92400" cy="140775"/>
            </a:xfrm>
            <a:custGeom>
              <a:avLst/>
              <a:gdLst/>
              <a:ahLst/>
              <a:cxnLst/>
              <a:rect l="l" t="t" r="r" b="b"/>
              <a:pathLst>
                <a:path w="3696" h="5631" extrusionOk="0">
                  <a:moveTo>
                    <a:pt x="264" y="0"/>
                  </a:moveTo>
                  <a:lnTo>
                    <a:pt x="132" y="44"/>
                  </a:lnTo>
                  <a:lnTo>
                    <a:pt x="44" y="132"/>
                  </a:lnTo>
                  <a:lnTo>
                    <a:pt x="0" y="220"/>
                  </a:lnTo>
                  <a:lnTo>
                    <a:pt x="0" y="352"/>
                  </a:lnTo>
                  <a:lnTo>
                    <a:pt x="44" y="484"/>
                  </a:lnTo>
                  <a:lnTo>
                    <a:pt x="3167" y="5499"/>
                  </a:lnTo>
                  <a:lnTo>
                    <a:pt x="3255" y="5587"/>
                  </a:lnTo>
                  <a:lnTo>
                    <a:pt x="3387" y="5631"/>
                  </a:lnTo>
                  <a:lnTo>
                    <a:pt x="3563" y="5587"/>
                  </a:lnTo>
                  <a:lnTo>
                    <a:pt x="3651" y="5499"/>
                  </a:lnTo>
                  <a:lnTo>
                    <a:pt x="3695" y="5411"/>
                  </a:lnTo>
                  <a:lnTo>
                    <a:pt x="3695" y="5279"/>
                  </a:lnTo>
                  <a:lnTo>
                    <a:pt x="3651" y="5191"/>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9" name="Google Shape;1809;p52"/>
            <p:cNvSpPr/>
            <p:nvPr/>
          </p:nvSpPr>
          <p:spPr>
            <a:xfrm>
              <a:off x="2824650" y="4064425"/>
              <a:ext cx="89100" cy="157275"/>
            </a:xfrm>
            <a:custGeom>
              <a:avLst/>
              <a:gdLst/>
              <a:ahLst/>
              <a:cxnLst/>
              <a:rect l="l" t="t" r="r" b="b"/>
              <a:pathLst>
                <a:path w="3564" h="6291" extrusionOk="0">
                  <a:moveTo>
                    <a:pt x="308" y="0"/>
                  </a:moveTo>
                  <a:lnTo>
                    <a:pt x="176" y="44"/>
                  </a:lnTo>
                  <a:lnTo>
                    <a:pt x="88" y="88"/>
                  </a:lnTo>
                  <a:lnTo>
                    <a:pt x="44" y="176"/>
                  </a:lnTo>
                  <a:lnTo>
                    <a:pt x="0" y="308"/>
                  </a:lnTo>
                  <a:lnTo>
                    <a:pt x="44" y="440"/>
                  </a:lnTo>
                  <a:lnTo>
                    <a:pt x="1496" y="3300"/>
                  </a:lnTo>
                  <a:lnTo>
                    <a:pt x="2991" y="6115"/>
                  </a:lnTo>
                  <a:lnTo>
                    <a:pt x="3079" y="6247"/>
                  </a:lnTo>
                  <a:lnTo>
                    <a:pt x="3255" y="6291"/>
                  </a:lnTo>
                  <a:lnTo>
                    <a:pt x="3387" y="6247"/>
                  </a:lnTo>
                  <a:lnTo>
                    <a:pt x="3475" y="6159"/>
                  </a:lnTo>
                  <a:lnTo>
                    <a:pt x="3519" y="6071"/>
                  </a:lnTo>
                  <a:lnTo>
                    <a:pt x="3563" y="5939"/>
                  </a:lnTo>
                  <a:lnTo>
                    <a:pt x="3519" y="5807"/>
                  </a:lnTo>
                  <a:lnTo>
                    <a:pt x="2024" y="2992"/>
                  </a:lnTo>
                  <a:lnTo>
                    <a:pt x="572" y="176"/>
                  </a:lnTo>
                  <a:lnTo>
                    <a:pt x="528" y="88"/>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0" name="Google Shape;1810;p52"/>
            <p:cNvSpPr/>
            <p:nvPr/>
          </p:nvSpPr>
          <p:spPr>
            <a:xfrm>
              <a:off x="2917025" y="4078725"/>
              <a:ext cx="92400" cy="140775"/>
            </a:xfrm>
            <a:custGeom>
              <a:avLst/>
              <a:gdLst/>
              <a:ahLst/>
              <a:cxnLst/>
              <a:rect l="l" t="t" r="r" b="b"/>
              <a:pathLst>
                <a:path w="3696" h="5631" extrusionOk="0">
                  <a:moveTo>
                    <a:pt x="264" y="0"/>
                  </a:moveTo>
                  <a:lnTo>
                    <a:pt x="132" y="44"/>
                  </a:lnTo>
                  <a:lnTo>
                    <a:pt x="44" y="132"/>
                  </a:lnTo>
                  <a:lnTo>
                    <a:pt x="0" y="220"/>
                  </a:lnTo>
                  <a:lnTo>
                    <a:pt x="0" y="352"/>
                  </a:lnTo>
                  <a:lnTo>
                    <a:pt x="44" y="440"/>
                  </a:lnTo>
                  <a:lnTo>
                    <a:pt x="880" y="1672"/>
                  </a:lnTo>
                  <a:lnTo>
                    <a:pt x="1628" y="2947"/>
                  </a:lnTo>
                  <a:lnTo>
                    <a:pt x="2420" y="4223"/>
                  </a:lnTo>
                  <a:lnTo>
                    <a:pt x="3123" y="5499"/>
                  </a:lnTo>
                  <a:lnTo>
                    <a:pt x="3255" y="5587"/>
                  </a:lnTo>
                  <a:lnTo>
                    <a:pt x="3387" y="5631"/>
                  </a:lnTo>
                  <a:lnTo>
                    <a:pt x="3563" y="5587"/>
                  </a:lnTo>
                  <a:lnTo>
                    <a:pt x="3651" y="5499"/>
                  </a:lnTo>
                  <a:lnTo>
                    <a:pt x="3695" y="5411"/>
                  </a:lnTo>
                  <a:lnTo>
                    <a:pt x="3695" y="5279"/>
                  </a:lnTo>
                  <a:lnTo>
                    <a:pt x="3651" y="5191"/>
                  </a:lnTo>
                  <a:lnTo>
                    <a:pt x="2947" y="3915"/>
                  </a:lnTo>
                  <a:lnTo>
                    <a:pt x="2156" y="2640"/>
                  </a:lnTo>
                  <a:lnTo>
                    <a:pt x="1364" y="1364"/>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1" name="Google Shape;1811;p52"/>
            <p:cNvSpPr/>
            <p:nvPr/>
          </p:nvSpPr>
          <p:spPr>
            <a:xfrm>
              <a:off x="3001700" y="4067725"/>
              <a:ext cx="97900" cy="148475"/>
            </a:xfrm>
            <a:custGeom>
              <a:avLst/>
              <a:gdLst/>
              <a:ahLst/>
              <a:cxnLst/>
              <a:rect l="l" t="t" r="r" b="b"/>
              <a:pathLst>
                <a:path w="3916" h="5939" extrusionOk="0">
                  <a:moveTo>
                    <a:pt x="220" y="0"/>
                  </a:moveTo>
                  <a:lnTo>
                    <a:pt x="132" y="44"/>
                  </a:lnTo>
                  <a:lnTo>
                    <a:pt x="44" y="132"/>
                  </a:lnTo>
                  <a:lnTo>
                    <a:pt x="0" y="220"/>
                  </a:lnTo>
                  <a:lnTo>
                    <a:pt x="0" y="352"/>
                  </a:lnTo>
                  <a:lnTo>
                    <a:pt x="88" y="484"/>
                  </a:lnTo>
                  <a:lnTo>
                    <a:pt x="968" y="1716"/>
                  </a:lnTo>
                  <a:lnTo>
                    <a:pt x="1804" y="3036"/>
                  </a:lnTo>
                  <a:lnTo>
                    <a:pt x="2596" y="4355"/>
                  </a:lnTo>
                  <a:lnTo>
                    <a:pt x="3256" y="5763"/>
                  </a:lnTo>
                  <a:lnTo>
                    <a:pt x="3387" y="5895"/>
                  </a:lnTo>
                  <a:lnTo>
                    <a:pt x="3563" y="5939"/>
                  </a:lnTo>
                  <a:lnTo>
                    <a:pt x="3651" y="5895"/>
                  </a:lnTo>
                  <a:lnTo>
                    <a:pt x="3739" y="5851"/>
                  </a:lnTo>
                  <a:lnTo>
                    <a:pt x="3783" y="5807"/>
                  </a:lnTo>
                  <a:lnTo>
                    <a:pt x="3827" y="5719"/>
                  </a:lnTo>
                  <a:lnTo>
                    <a:pt x="3915" y="5499"/>
                  </a:lnTo>
                  <a:lnTo>
                    <a:pt x="3915" y="5367"/>
                  </a:lnTo>
                  <a:lnTo>
                    <a:pt x="3871" y="5235"/>
                  </a:lnTo>
                  <a:lnTo>
                    <a:pt x="3783" y="5147"/>
                  </a:lnTo>
                  <a:lnTo>
                    <a:pt x="3695" y="5103"/>
                  </a:lnTo>
                  <a:lnTo>
                    <a:pt x="3651" y="5103"/>
                  </a:lnTo>
                  <a:lnTo>
                    <a:pt x="2948" y="3783"/>
                  </a:lnTo>
                  <a:lnTo>
                    <a:pt x="2200" y="2508"/>
                  </a:lnTo>
                  <a:lnTo>
                    <a:pt x="1408" y="1276"/>
                  </a:lnTo>
                  <a:lnTo>
                    <a:pt x="572" y="88"/>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52"/>
            <p:cNvSpPr/>
            <p:nvPr/>
          </p:nvSpPr>
          <p:spPr>
            <a:xfrm>
              <a:off x="3101775" y="4065525"/>
              <a:ext cx="94600" cy="144075"/>
            </a:xfrm>
            <a:custGeom>
              <a:avLst/>
              <a:gdLst/>
              <a:ahLst/>
              <a:cxnLst/>
              <a:rect l="l" t="t" r="r" b="b"/>
              <a:pathLst>
                <a:path w="3784" h="5763" extrusionOk="0">
                  <a:moveTo>
                    <a:pt x="220" y="0"/>
                  </a:moveTo>
                  <a:lnTo>
                    <a:pt x="88" y="44"/>
                  </a:lnTo>
                  <a:lnTo>
                    <a:pt x="44" y="132"/>
                  </a:lnTo>
                  <a:lnTo>
                    <a:pt x="0" y="264"/>
                  </a:lnTo>
                  <a:lnTo>
                    <a:pt x="0" y="352"/>
                  </a:lnTo>
                  <a:lnTo>
                    <a:pt x="44" y="484"/>
                  </a:lnTo>
                  <a:lnTo>
                    <a:pt x="880" y="1716"/>
                  </a:lnTo>
                  <a:lnTo>
                    <a:pt x="1716" y="2992"/>
                  </a:lnTo>
                  <a:lnTo>
                    <a:pt x="2508" y="4311"/>
                  </a:lnTo>
                  <a:lnTo>
                    <a:pt x="3255" y="5587"/>
                  </a:lnTo>
                  <a:lnTo>
                    <a:pt x="3343" y="5719"/>
                  </a:lnTo>
                  <a:lnTo>
                    <a:pt x="3519" y="5763"/>
                  </a:lnTo>
                  <a:lnTo>
                    <a:pt x="3651" y="5719"/>
                  </a:lnTo>
                  <a:lnTo>
                    <a:pt x="3739" y="5631"/>
                  </a:lnTo>
                  <a:lnTo>
                    <a:pt x="3783" y="5543"/>
                  </a:lnTo>
                  <a:lnTo>
                    <a:pt x="3783" y="5411"/>
                  </a:lnTo>
                  <a:lnTo>
                    <a:pt x="3783" y="5323"/>
                  </a:lnTo>
                  <a:lnTo>
                    <a:pt x="2992" y="4003"/>
                  </a:lnTo>
                  <a:lnTo>
                    <a:pt x="2200" y="2684"/>
                  </a:lnTo>
                  <a:lnTo>
                    <a:pt x="1364" y="1408"/>
                  </a:lnTo>
                  <a:lnTo>
                    <a:pt x="528" y="132"/>
                  </a:lnTo>
                  <a:lnTo>
                    <a:pt x="440"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3" name="Google Shape;1813;p52"/>
            <p:cNvSpPr/>
            <p:nvPr/>
          </p:nvSpPr>
          <p:spPr>
            <a:xfrm>
              <a:off x="3194150" y="4072125"/>
              <a:ext cx="104500" cy="146275"/>
            </a:xfrm>
            <a:custGeom>
              <a:avLst/>
              <a:gdLst/>
              <a:ahLst/>
              <a:cxnLst/>
              <a:rect l="l" t="t" r="r" b="b"/>
              <a:pathLst>
                <a:path w="4180" h="5851" extrusionOk="0">
                  <a:moveTo>
                    <a:pt x="176" y="0"/>
                  </a:moveTo>
                  <a:lnTo>
                    <a:pt x="88" y="88"/>
                  </a:lnTo>
                  <a:lnTo>
                    <a:pt x="0" y="176"/>
                  </a:lnTo>
                  <a:lnTo>
                    <a:pt x="0" y="308"/>
                  </a:lnTo>
                  <a:lnTo>
                    <a:pt x="44" y="396"/>
                  </a:lnTo>
                  <a:lnTo>
                    <a:pt x="88" y="528"/>
                  </a:lnTo>
                  <a:lnTo>
                    <a:pt x="616" y="1056"/>
                  </a:lnTo>
                  <a:lnTo>
                    <a:pt x="1100" y="1628"/>
                  </a:lnTo>
                  <a:lnTo>
                    <a:pt x="1584" y="2244"/>
                  </a:lnTo>
                  <a:lnTo>
                    <a:pt x="2024" y="2860"/>
                  </a:lnTo>
                  <a:lnTo>
                    <a:pt x="2816" y="4179"/>
                  </a:lnTo>
                  <a:lnTo>
                    <a:pt x="3519" y="5499"/>
                  </a:lnTo>
                  <a:lnTo>
                    <a:pt x="3563" y="5631"/>
                  </a:lnTo>
                  <a:lnTo>
                    <a:pt x="3651" y="5719"/>
                  </a:lnTo>
                  <a:lnTo>
                    <a:pt x="3739" y="5807"/>
                  </a:lnTo>
                  <a:lnTo>
                    <a:pt x="3915" y="5851"/>
                  </a:lnTo>
                  <a:lnTo>
                    <a:pt x="4003" y="5851"/>
                  </a:lnTo>
                  <a:lnTo>
                    <a:pt x="4091" y="5807"/>
                  </a:lnTo>
                  <a:lnTo>
                    <a:pt x="4135" y="5719"/>
                  </a:lnTo>
                  <a:lnTo>
                    <a:pt x="4179" y="5631"/>
                  </a:lnTo>
                  <a:lnTo>
                    <a:pt x="4179" y="5543"/>
                  </a:lnTo>
                  <a:lnTo>
                    <a:pt x="4179" y="5411"/>
                  </a:lnTo>
                  <a:lnTo>
                    <a:pt x="4135" y="5323"/>
                  </a:lnTo>
                  <a:lnTo>
                    <a:pt x="3344" y="3915"/>
                  </a:lnTo>
                  <a:lnTo>
                    <a:pt x="2948" y="3255"/>
                  </a:lnTo>
                  <a:lnTo>
                    <a:pt x="2508" y="2552"/>
                  </a:lnTo>
                  <a:lnTo>
                    <a:pt x="2068" y="1892"/>
                  </a:lnTo>
                  <a:lnTo>
                    <a:pt x="1584" y="1276"/>
                  </a:lnTo>
                  <a:lnTo>
                    <a:pt x="1056" y="660"/>
                  </a:lnTo>
                  <a:lnTo>
                    <a:pt x="528" y="88"/>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4" name="Google Shape;1814;p52"/>
            <p:cNvSpPr/>
            <p:nvPr/>
          </p:nvSpPr>
          <p:spPr>
            <a:xfrm>
              <a:off x="3295325" y="4066625"/>
              <a:ext cx="93500" cy="159475"/>
            </a:xfrm>
            <a:custGeom>
              <a:avLst/>
              <a:gdLst/>
              <a:ahLst/>
              <a:cxnLst/>
              <a:rect l="l" t="t" r="r" b="b"/>
              <a:pathLst>
                <a:path w="3740" h="6379" extrusionOk="0">
                  <a:moveTo>
                    <a:pt x="308" y="0"/>
                  </a:moveTo>
                  <a:lnTo>
                    <a:pt x="176" y="44"/>
                  </a:lnTo>
                  <a:lnTo>
                    <a:pt x="88" y="88"/>
                  </a:lnTo>
                  <a:lnTo>
                    <a:pt x="44" y="176"/>
                  </a:lnTo>
                  <a:lnTo>
                    <a:pt x="0" y="308"/>
                  </a:lnTo>
                  <a:lnTo>
                    <a:pt x="0" y="440"/>
                  </a:lnTo>
                  <a:lnTo>
                    <a:pt x="220" y="836"/>
                  </a:lnTo>
                  <a:lnTo>
                    <a:pt x="440" y="1188"/>
                  </a:lnTo>
                  <a:lnTo>
                    <a:pt x="924" y="1892"/>
                  </a:lnTo>
                  <a:lnTo>
                    <a:pt x="1408" y="2596"/>
                  </a:lnTo>
                  <a:lnTo>
                    <a:pt x="1628" y="2992"/>
                  </a:lnTo>
                  <a:lnTo>
                    <a:pt x="1848" y="3431"/>
                  </a:lnTo>
                  <a:lnTo>
                    <a:pt x="2244" y="4311"/>
                  </a:lnTo>
                  <a:lnTo>
                    <a:pt x="2640" y="5279"/>
                  </a:lnTo>
                  <a:lnTo>
                    <a:pt x="2904" y="5763"/>
                  </a:lnTo>
                  <a:lnTo>
                    <a:pt x="3168" y="6247"/>
                  </a:lnTo>
                  <a:lnTo>
                    <a:pt x="3299" y="6335"/>
                  </a:lnTo>
                  <a:lnTo>
                    <a:pt x="3431" y="6379"/>
                  </a:lnTo>
                  <a:lnTo>
                    <a:pt x="3475" y="6379"/>
                  </a:lnTo>
                  <a:lnTo>
                    <a:pt x="3651" y="6291"/>
                  </a:lnTo>
                  <a:lnTo>
                    <a:pt x="3739" y="6115"/>
                  </a:lnTo>
                  <a:lnTo>
                    <a:pt x="3739" y="5983"/>
                  </a:lnTo>
                  <a:lnTo>
                    <a:pt x="3739" y="5851"/>
                  </a:lnTo>
                  <a:lnTo>
                    <a:pt x="3695" y="5719"/>
                  </a:lnTo>
                  <a:lnTo>
                    <a:pt x="3607" y="5587"/>
                  </a:lnTo>
                  <a:lnTo>
                    <a:pt x="3519" y="5499"/>
                  </a:lnTo>
                  <a:lnTo>
                    <a:pt x="3431" y="5455"/>
                  </a:lnTo>
                  <a:lnTo>
                    <a:pt x="3080" y="4795"/>
                  </a:lnTo>
                  <a:lnTo>
                    <a:pt x="2772" y="4091"/>
                  </a:lnTo>
                  <a:lnTo>
                    <a:pt x="2376" y="3168"/>
                  </a:lnTo>
                  <a:lnTo>
                    <a:pt x="2156" y="2728"/>
                  </a:lnTo>
                  <a:lnTo>
                    <a:pt x="1936" y="2288"/>
                  </a:lnTo>
                  <a:lnTo>
                    <a:pt x="1408" y="1540"/>
                  </a:lnTo>
                  <a:lnTo>
                    <a:pt x="924" y="880"/>
                  </a:lnTo>
                  <a:lnTo>
                    <a:pt x="748" y="528"/>
                  </a:lnTo>
                  <a:lnTo>
                    <a:pt x="572" y="220"/>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5" name="Google Shape;1815;p52"/>
            <p:cNvSpPr/>
            <p:nvPr/>
          </p:nvSpPr>
          <p:spPr>
            <a:xfrm>
              <a:off x="3378900" y="4055625"/>
              <a:ext cx="50600" cy="79200"/>
            </a:xfrm>
            <a:custGeom>
              <a:avLst/>
              <a:gdLst/>
              <a:ahLst/>
              <a:cxnLst/>
              <a:rect l="l" t="t" r="r" b="b"/>
              <a:pathLst>
                <a:path w="2024" h="3168" extrusionOk="0">
                  <a:moveTo>
                    <a:pt x="176" y="0"/>
                  </a:moveTo>
                  <a:lnTo>
                    <a:pt x="88" y="88"/>
                  </a:lnTo>
                  <a:lnTo>
                    <a:pt x="0" y="176"/>
                  </a:lnTo>
                  <a:lnTo>
                    <a:pt x="0" y="264"/>
                  </a:lnTo>
                  <a:lnTo>
                    <a:pt x="0" y="396"/>
                  </a:lnTo>
                  <a:lnTo>
                    <a:pt x="352" y="1276"/>
                  </a:lnTo>
                  <a:lnTo>
                    <a:pt x="572" y="1672"/>
                  </a:lnTo>
                  <a:lnTo>
                    <a:pt x="792" y="2112"/>
                  </a:lnTo>
                  <a:lnTo>
                    <a:pt x="1100" y="2596"/>
                  </a:lnTo>
                  <a:lnTo>
                    <a:pt x="1496" y="3036"/>
                  </a:lnTo>
                  <a:lnTo>
                    <a:pt x="1584" y="3124"/>
                  </a:lnTo>
                  <a:lnTo>
                    <a:pt x="1716" y="3168"/>
                  </a:lnTo>
                  <a:lnTo>
                    <a:pt x="1804" y="3124"/>
                  </a:lnTo>
                  <a:lnTo>
                    <a:pt x="1892" y="3080"/>
                  </a:lnTo>
                  <a:lnTo>
                    <a:pt x="1980" y="2992"/>
                  </a:lnTo>
                  <a:lnTo>
                    <a:pt x="2024" y="2860"/>
                  </a:lnTo>
                  <a:lnTo>
                    <a:pt x="1980" y="2772"/>
                  </a:lnTo>
                  <a:lnTo>
                    <a:pt x="1936" y="2640"/>
                  </a:lnTo>
                  <a:lnTo>
                    <a:pt x="1584" y="2244"/>
                  </a:lnTo>
                  <a:lnTo>
                    <a:pt x="1276" y="1804"/>
                  </a:lnTo>
                  <a:lnTo>
                    <a:pt x="1100" y="1408"/>
                  </a:lnTo>
                  <a:lnTo>
                    <a:pt x="880" y="1012"/>
                  </a:lnTo>
                  <a:lnTo>
                    <a:pt x="572" y="176"/>
                  </a:lnTo>
                  <a:lnTo>
                    <a:pt x="484" y="88"/>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6" name="Google Shape;1816;p52"/>
            <p:cNvSpPr/>
            <p:nvPr/>
          </p:nvSpPr>
          <p:spPr>
            <a:xfrm>
              <a:off x="3385500" y="3962150"/>
              <a:ext cx="50600" cy="62700"/>
            </a:xfrm>
            <a:custGeom>
              <a:avLst/>
              <a:gdLst/>
              <a:ahLst/>
              <a:cxnLst/>
              <a:rect l="l" t="t" r="r" b="b"/>
              <a:pathLst>
                <a:path w="2024" h="2508" extrusionOk="0">
                  <a:moveTo>
                    <a:pt x="1672" y="0"/>
                  </a:moveTo>
                  <a:lnTo>
                    <a:pt x="1540" y="44"/>
                  </a:lnTo>
                  <a:lnTo>
                    <a:pt x="1452" y="88"/>
                  </a:lnTo>
                  <a:lnTo>
                    <a:pt x="44" y="2068"/>
                  </a:lnTo>
                  <a:lnTo>
                    <a:pt x="0" y="2156"/>
                  </a:lnTo>
                  <a:lnTo>
                    <a:pt x="0" y="2288"/>
                  </a:lnTo>
                  <a:lnTo>
                    <a:pt x="44" y="2376"/>
                  </a:lnTo>
                  <a:lnTo>
                    <a:pt x="132" y="2464"/>
                  </a:lnTo>
                  <a:lnTo>
                    <a:pt x="220" y="2508"/>
                  </a:lnTo>
                  <a:lnTo>
                    <a:pt x="440" y="2508"/>
                  </a:lnTo>
                  <a:lnTo>
                    <a:pt x="528" y="2420"/>
                  </a:lnTo>
                  <a:lnTo>
                    <a:pt x="1936" y="440"/>
                  </a:lnTo>
                  <a:lnTo>
                    <a:pt x="2024" y="352"/>
                  </a:lnTo>
                  <a:lnTo>
                    <a:pt x="2024" y="220"/>
                  </a:lnTo>
                  <a:lnTo>
                    <a:pt x="1980" y="132"/>
                  </a:lnTo>
                  <a:lnTo>
                    <a:pt x="1892" y="44"/>
                  </a:lnTo>
                  <a:lnTo>
                    <a:pt x="17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7" name="Google Shape;1817;p52"/>
            <p:cNvSpPr/>
            <p:nvPr/>
          </p:nvSpPr>
          <p:spPr>
            <a:xfrm>
              <a:off x="2510125" y="4254675"/>
              <a:ext cx="77000" cy="126500"/>
            </a:xfrm>
            <a:custGeom>
              <a:avLst/>
              <a:gdLst/>
              <a:ahLst/>
              <a:cxnLst/>
              <a:rect l="l" t="t" r="r" b="b"/>
              <a:pathLst>
                <a:path w="3080" h="5060" extrusionOk="0">
                  <a:moveTo>
                    <a:pt x="2728" y="0"/>
                  </a:moveTo>
                  <a:lnTo>
                    <a:pt x="2640" y="44"/>
                  </a:lnTo>
                  <a:lnTo>
                    <a:pt x="2552" y="132"/>
                  </a:lnTo>
                  <a:lnTo>
                    <a:pt x="1892" y="1232"/>
                  </a:lnTo>
                  <a:lnTo>
                    <a:pt x="1232" y="2332"/>
                  </a:lnTo>
                  <a:lnTo>
                    <a:pt x="616" y="3476"/>
                  </a:lnTo>
                  <a:lnTo>
                    <a:pt x="44" y="4663"/>
                  </a:lnTo>
                  <a:lnTo>
                    <a:pt x="0" y="4751"/>
                  </a:lnTo>
                  <a:lnTo>
                    <a:pt x="44" y="4883"/>
                  </a:lnTo>
                  <a:lnTo>
                    <a:pt x="88" y="4971"/>
                  </a:lnTo>
                  <a:lnTo>
                    <a:pt x="176" y="5059"/>
                  </a:lnTo>
                  <a:lnTo>
                    <a:pt x="308" y="5059"/>
                  </a:lnTo>
                  <a:lnTo>
                    <a:pt x="484" y="5015"/>
                  </a:lnTo>
                  <a:lnTo>
                    <a:pt x="572" y="4927"/>
                  </a:lnTo>
                  <a:lnTo>
                    <a:pt x="1144" y="3783"/>
                  </a:lnTo>
                  <a:lnTo>
                    <a:pt x="1760" y="2640"/>
                  </a:lnTo>
                  <a:lnTo>
                    <a:pt x="2376" y="1540"/>
                  </a:lnTo>
                  <a:lnTo>
                    <a:pt x="3036" y="440"/>
                  </a:lnTo>
                  <a:lnTo>
                    <a:pt x="3080" y="308"/>
                  </a:lnTo>
                  <a:lnTo>
                    <a:pt x="3080" y="220"/>
                  </a:lnTo>
                  <a:lnTo>
                    <a:pt x="3036" y="88"/>
                  </a:lnTo>
                  <a:lnTo>
                    <a:pt x="2948" y="44"/>
                  </a:lnTo>
                  <a:lnTo>
                    <a:pt x="28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8" name="Google Shape;1818;p52"/>
            <p:cNvSpPr/>
            <p:nvPr/>
          </p:nvSpPr>
          <p:spPr>
            <a:xfrm>
              <a:off x="2567300" y="4240375"/>
              <a:ext cx="93500" cy="143000"/>
            </a:xfrm>
            <a:custGeom>
              <a:avLst/>
              <a:gdLst/>
              <a:ahLst/>
              <a:cxnLst/>
              <a:rect l="l" t="t" r="r" b="b"/>
              <a:pathLst>
                <a:path w="3740" h="5720" extrusionOk="0">
                  <a:moveTo>
                    <a:pt x="3432" y="1"/>
                  </a:moveTo>
                  <a:lnTo>
                    <a:pt x="3300" y="45"/>
                  </a:lnTo>
                  <a:lnTo>
                    <a:pt x="3212" y="89"/>
                  </a:lnTo>
                  <a:lnTo>
                    <a:pt x="3036" y="308"/>
                  </a:lnTo>
                  <a:lnTo>
                    <a:pt x="2904" y="528"/>
                  </a:lnTo>
                  <a:lnTo>
                    <a:pt x="2728" y="968"/>
                  </a:lnTo>
                  <a:lnTo>
                    <a:pt x="2684" y="1100"/>
                  </a:lnTo>
                  <a:lnTo>
                    <a:pt x="2332" y="1848"/>
                  </a:lnTo>
                  <a:lnTo>
                    <a:pt x="1936" y="2552"/>
                  </a:lnTo>
                  <a:lnTo>
                    <a:pt x="1496" y="3256"/>
                  </a:lnTo>
                  <a:lnTo>
                    <a:pt x="969" y="3960"/>
                  </a:lnTo>
                  <a:lnTo>
                    <a:pt x="837" y="4135"/>
                  </a:lnTo>
                  <a:lnTo>
                    <a:pt x="397" y="4663"/>
                  </a:lnTo>
                  <a:lnTo>
                    <a:pt x="221" y="4971"/>
                  </a:lnTo>
                  <a:lnTo>
                    <a:pt x="45" y="5279"/>
                  </a:lnTo>
                  <a:lnTo>
                    <a:pt x="1" y="5411"/>
                  </a:lnTo>
                  <a:lnTo>
                    <a:pt x="45" y="5499"/>
                  </a:lnTo>
                  <a:lnTo>
                    <a:pt x="89" y="5631"/>
                  </a:lnTo>
                  <a:lnTo>
                    <a:pt x="221" y="5675"/>
                  </a:lnTo>
                  <a:lnTo>
                    <a:pt x="309" y="5719"/>
                  </a:lnTo>
                  <a:lnTo>
                    <a:pt x="485" y="5675"/>
                  </a:lnTo>
                  <a:lnTo>
                    <a:pt x="529" y="5587"/>
                  </a:lnTo>
                  <a:lnTo>
                    <a:pt x="617" y="5543"/>
                  </a:lnTo>
                  <a:lnTo>
                    <a:pt x="749" y="5279"/>
                  </a:lnTo>
                  <a:lnTo>
                    <a:pt x="881" y="5015"/>
                  </a:lnTo>
                  <a:lnTo>
                    <a:pt x="1277" y="4531"/>
                  </a:lnTo>
                  <a:lnTo>
                    <a:pt x="1453" y="4311"/>
                  </a:lnTo>
                  <a:lnTo>
                    <a:pt x="1980" y="3608"/>
                  </a:lnTo>
                  <a:lnTo>
                    <a:pt x="2420" y="2860"/>
                  </a:lnTo>
                  <a:lnTo>
                    <a:pt x="2860" y="2112"/>
                  </a:lnTo>
                  <a:lnTo>
                    <a:pt x="3212" y="1320"/>
                  </a:lnTo>
                  <a:lnTo>
                    <a:pt x="3256" y="1232"/>
                  </a:lnTo>
                  <a:lnTo>
                    <a:pt x="3432" y="836"/>
                  </a:lnTo>
                  <a:lnTo>
                    <a:pt x="3564" y="660"/>
                  </a:lnTo>
                  <a:lnTo>
                    <a:pt x="3652" y="484"/>
                  </a:lnTo>
                  <a:lnTo>
                    <a:pt x="3740" y="396"/>
                  </a:lnTo>
                  <a:lnTo>
                    <a:pt x="3740" y="264"/>
                  </a:lnTo>
                  <a:lnTo>
                    <a:pt x="3696" y="177"/>
                  </a:lnTo>
                  <a:lnTo>
                    <a:pt x="3652" y="89"/>
                  </a:lnTo>
                  <a:lnTo>
                    <a:pt x="352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9" name="Google Shape;1819;p52"/>
            <p:cNvSpPr/>
            <p:nvPr/>
          </p:nvSpPr>
          <p:spPr>
            <a:xfrm>
              <a:off x="2642100" y="4257975"/>
              <a:ext cx="85800" cy="119900"/>
            </a:xfrm>
            <a:custGeom>
              <a:avLst/>
              <a:gdLst/>
              <a:ahLst/>
              <a:cxnLst/>
              <a:rect l="l" t="t" r="r" b="b"/>
              <a:pathLst>
                <a:path w="3432" h="4796" extrusionOk="0">
                  <a:moveTo>
                    <a:pt x="3079" y="0"/>
                  </a:moveTo>
                  <a:lnTo>
                    <a:pt x="2947" y="44"/>
                  </a:lnTo>
                  <a:lnTo>
                    <a:pt x="2859" y="132"/>
                  </a:lnTo>
                  <a:lnTo>
                    <a:pt x="2112" y="1144"/>
                  </a:lnTo>
                  <a:lnTo>
                    <a:pt x="1408" y="2200"/>
                  </a:lnTo>
                  <a:lnTo>
                    <a:pt x="704" y="3256"/>
                  </a:lnTo>
                  <a:lnTo>
                    <a:pt x="44" y="4355"/>
                  </a:lnTo>
                  <a:lnTo>
                    <a:pt x="0" y="4487"/>
                  </a:lnTo>
                  <a:lnTo>
                    <a:pt x="0" y="4575"/>
                  </a:lnTo>
                  <a:lnTo>
                    <a:pt x="44" y="4707"/>
                  </a:lnTo>
                  <a:lnTo>
                    <a:pt x="132" y="4751"/>
                  </a:lnTo>
                  <a:lnTo>
                    <a:pt x="264" y="4795"/>
                  </a:lnTo>
                  <a:lnTo>
                    <a:pt x="440" y="4795"/>
                  </a:lnTo>
                  <a:lnTo>
                    <a:pt x="528" y="4663"/>
                  </a:lnTo>
                  <a:lnTo>
                    <a:pt x="1188" y="3607"/>
                  </a:lnTo>
                  <a:lnTo>
                    <a:pt x="1892" y="2552"/>
                  </a:lnTo>
                  <a:lnTo>
                    <a:pt x="2639" y="1496"/>
                  </a:lnTo>
                  <a:lnTo>
                    <a:pt x="3343" y="484"/>
                  </a:lnTo>
                  <a:lnTo>
                    <a:pt x="3387" y="352"/>
                  </a:lnTo>
                  <a:lnTo>
                    <a:pt x="3431" y="264"/>
                  </a:lnTo>
                  <a:lnTo>
                    <a:pt x="3387" y="132"/>
                  </a:lnTo>
                  <a:lnTo>
                    <a:pt x="3299" y="44"/>
                  </a:lnTo>
                  <a:lnTo>
                    <a:pt x="316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0" name="Google Shape;1820;p52"/>
            <p:cNvSpPr/>
            <p:nvPr/>
          </p:nvSpPr>
          <p:spPr>
            <a:xfrm>
              <a:off x="2708075" y="4257975"/>
              <a:ext cx="102300" cy="121000"/>
            </a:xfrm>
            <a:custGeom>
              <a:avLst/>
              <a:gdLst/>
              <a:ahLst/>
              <a:cxnLst/>
              <a:rect l="l" t="t" r="r" b="b"/>
              <a:pathLst>
                <a:path w="4092" h="4840" extrusionOk="0">
                  <a:moveTo>
                    <a:pt x="3783" y="0"/>
                  </a:moveTo>
                  <a:lnTo>
                    <a:pt x="3651" y="44"/>
                  </a:lnTo>
                  <a:lnTo>
                    <a:pt x="3563" y="132"/>
                  </a:lnTo>
                  <a:lnTo>
                    <a:pt x="1496" y="2728"/>
                  </a:lnTo>
                  <a:lnTo>
                    <a:pt x="836" y="3563"/>
                  </a:lnTo>
                  <a:lnTo>
                    <a:pt x="484" y="3959"/>
                  </a:lnTo>
                  <a:lnTo>
                    <a:pt x="88" y="4355"/>
                  </a:lnTo>
                  <a:lnTo>
                    <a:pt x="44" y="4443"/>
                  </a:lnTo>
                  <a:lnTo>
                    <a:pt x="0" y="4531"/>
                  </a:lnTo>
                  <a:lnTo>
                    <a:pt x="0" y="4663"/>
                  </a:lnTo>
                  <a:lnTo>
                    <a:pt x="88" y="4751"/>
                  </a:lnTo>
                  <a:lnTo>
                    <a:pt x="176" y="4839"/>
                  </a:lnTo>
                  <a:lnTo>
                    <a:pt x="396" y="4839"/>
                  </a:lnTo>
                  <a:lnTo>
                    <a:pt x="484" y="4795"/>
                  </a:lnTo>
                  <a:lnTo>
                    <a:pt x="924" y="4399"/>
                  </a:lnTo>
                  <a:lnTo>
                    <a:pt x="1276" y="3959"/>
                  </a:lnTo>
                  <a:lnTo>
                    <a:pt x="1980" y="3124"/>
                  </a:lnTo>
                  <a:lnTo>
                    <a:pt x="4047" y="484"/>
                  </a:lnTo>
                  <a:lnTo>
                    <a:pt x="4091" y="396"/>
                  </a:lnTo>
                  <a:lnTo>
                    <a:pt x="4091" y="264"/>
                  </a:lnTo>
                  <a:lnTo>
                    <a:pt x="4047" y="176"/>
                  </a:lnTo>
                  <a:lnTo>
                    <a:pt x="4003" y="88"/>
                  </a:lnTo>
                  <a:lnTo>
                    <a:pt x="387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1" name="Google Shape;1821;p52"/>
            <p:cNvSpPr/>
            <p:nvPr/>
          </p:nvSpPr>
          <p:spPr>
            <a:xfrm>
              <a:off x="2800450" y="4256875"/>
              <a:ext cx="92400" cy="126500"/>
            </a:xfrm>
            <a:custGeom>
              <a:avLst/>
              <a:gdLst/>
              <a:ahLst/>
              <a:cxnLst/>
              <a:rect l="l" t="t" r="r" b="b"/>
              <a:pathLst>
                <a:path w="3696" h="5060" extrusionOk="0">
                  <a:moveTo>
                    <a:pt x="3388" y="0"/>
                  </a:moveTo>
                  <a:lnTo>
                    <a:pt x="3256" y="44"/>
                  </a:lnTo>
                  <a:lnTo>
                    <a:pt x="3168" y="132"/>
                  </a:lnTo>
                  <a:lnTo>
                    <a:pt x="396" y="3827"/>
                  </a:lnTo>
                  <a:lnTo>
                    <a:pt x="264" y="4003"/>
                  </a:lnTo>
                  <a:lnTo>
                    <a:pt x="132" y="4223"/>
                  </a:lnTo>
                  <a:lnTo>
                    <a:pt x="44" y="4487"/>
                  </a:lnTo>
                  <a:lnTo>
                    <a:pt x="0" y="4751"/>
                  </a:lnTo>
                  <a:lnTo>
                    <a:pt x="0" y="4883"/>
                  </a:lnTo>
                  <a:lnTo>
                    <a:pt x="88" y="4971"/>
                  </a:lnTo>
                  <a:lnTo>
                    <a:pt x="176" y="5015"/>
                  </a:lnTo>
                  <a:lnTo>
                    <a:pt x="308" y="5059"/>
                  </a:lnTo>
                  <a:lnTo>
                    <a:pt x="396" y="5015"/>
                  </a:lnTo>
                  <a:lnTo>
                    <a:pt x="484" y="4971"/>
                  </a:lnTo>
                  <a:lnTo>
                    <a:pt x="572" y="4883"/>
                  </a:lnTo>
                  <a:lnTo>
                    <a:pt x="572" y="4751"/>
                  </a:lnTo>
                  <a:lnTo>
                    <a:pt x="616" y="4619"/>
                  </a:lnTo>
                  <a:lnTo>
                    <a:pt x="660" y="4487"/>
                  </a:lnTo>
                  <a:lnTo>
                    <a:pt x="880" y="4179"/>
                  </a:lnTo>
                  <a:lnTo>
                    <a:pt x="3652" y="484"/>
                  </a:lnTo>
                  <a:lnTo>
                    <a:pt x="3696" y="352"/>
                  </a:lnTo>
                  <a:lnTo>
                    <a:pt x="3696" y="264"/>
                  </a:lnTo>
                  <a:lnTo>
                    <a:pt x="3696" y="132"/>
                  </a:lnTo>
                  <a:lnTo>
                    <a:pt x="3608" y="44"/>
                  </a:lnTo>
                  <a:lnTo>
                    <a:pt x="347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2" name="Google Shape;1822;p52"/>
            <p:cNvSpPr/>
            <p:nvPr/>
          </p:nvSpPr>
          <p:spPr>
            <a:xfrm>
              <a:off x="2885125" y="4259075"/>
              <a:ext cx="99000" cy="124300"/>
            </a:xfrm>
            <a:custGeom>
              <a:avLst/>
              <a:gdLst/>
              <a:ahLst/>
              <a:cxnLst/>
              <a:rect l="l" t="t" r="r" b="b"/>
              <a:pathLst>
                <a:path w="3960" h="4972" extrusionOk="0">
                  <a:moveTo>
                    <a:pt x="3520" y="0"/>
                  </a:moveTo>
                  <a:lnTo>
                    <a:pt x="3432" y="88"/>
                  </a:lnTo>
                  <a:lnTo>
                    <a:pt x="89" y="4487"/>
                  </a:lnTo>
                  <a:lnTo>
                    <a:pt x="1" y="4575"/>
                  </a:lnTo>
                  <a:lnTo>
                    <a:pt x="1" y="4707"/>
                  </a:lnTo>
                  <a:lnTo>
                    <a:pt x="45" y="4795"/>
                  </a:lnTo>
                  <a:lnTo>
                    <a:pt x="133" y="4883"/>
                  </a:lnTo>
                  <a:lnTo>
                    <a:pt x="221" y="4927"/>
                  </a:lnTo>
                  <a:lnTo>
                    <a:pt x="309" y="4971"/>
                  </a:lnTo>
                  <a:lnTo>
                    <a:pt x="440" y="4927"/>
                  </a:lnTo>
                  <a:lnTo>
                    <a:pt x="528" y="4839"/>
                  </a:lnTo>
                  <a:lnTo>
                    <a:pt x="3916" y="484"/>
                  </a:lnTo>
                  <a:lnTo>
                    <a:pt x="3960" y="352"/>
                  </a:lnTo>
                  <a:lnTo>
                    <a:pt x="3960" y="264"/>
                  </a:lnTo>
                  <a:lnTo>
                    <a:pt x="3916" y="132"/>
                  </a:lnTo>
                  <a:lnTo>
                    <a:pt x="3872" y="44"/>
                  </a:lnTo>
                  <a:lnTo>
                    <a:pt x="37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3" name="Google Shape;1823;p52"/>
            <p:cNvSpPr/>
            <p:nvPr/>
          </p:nvSpPr>
          <p:spPr>
            <a:xfrm>
              <a:off x="2974200" y="4256875"/>
              <a:ext cx="104500" cy="116600"/>
            </a:xfrm>
            <a:custGeom>
              <a:avLst/>
              <a:gdLst/>
              <a:ahLst/>
              <a:cxnLst/>
              <a:rect l="l" t="t" r="r" b="b"/>
              <a:pathLst>
                <a:path w="4180" h="4664" extrusionOk="0">
                  <a:moveTo>
                    <a:pt x="3828" y="0"/>
                  </a:moveTo>
                  <a:lnTo>
                    <a:pt x="3696" y="44"/>
                  </a:lnTo>
                  <a:lnTo>
                    <a:pt x="3608" y="88"/>
                  </a:lnTo>
                  <a:lnTo>
                    <a:pt x="3080" y="836"/>
                  </a:lnTo>
                  <a:lnTo>
                    <a:pt x="2464" y="1584"/>
                  </a:lnTo>
                  <a:lnTo>
                    <a:pt x="1848" y="2244"/>
                  </a:lnTo>
                  <a:lnTo>
                    <a:pt x="1188" y="2904"/>
                  </a:lnTo>
                  <a:lnTo>
                    <a:pt x="1056" y="3080"/>
                  </a:lnTo>
                  <a:lnTo>
                    <a:pt x="529" y="3607"/>
                  </a:lnTo>
                  <a:lnTo>
                    <a:pt x="265" y="3871"/>
                  </a:lnTo>
                  <a:lnTo>
                    <a:pt x="45" y="4179"/>
                  </a:lnTo>
                  <a:lnTo>
                    <a:pt x="1" y="4267"/>
                  </a:lnTo>
                  <a:lnTo>
                    <a:pt x="1" y="4399"/>
                  </a:lnTo>
                  <a:lnTo>
                    <a:pt x="45" y="4487"/>
                  </a:lnTo>
                  <a:lnTo>
                    <a:pt x="133" y="4575"/>
                  </a:lnTo>
                  <a:lnTo>
                    <a:pt x="177" y="4619"/>
                  </a:lnTo>
                  <a:lnTo>
                    <a:pt x="265" y="4663"/>
                  </a:lnTo>
                  <a:lnTo>
                    <a:pt x="441" y="4619"/>
                  </a:lnTo>
                  <a:lnTo>
                    <a:pt x="529" y="4487"/>
                  </a:lnTo>
                  <a:lnTo>
                    <a:pt x="748" y="4223"/>
                  </a:lnTo>
                  <a:lnTo>
                    <a:pt x="968" y="4003"/>
                  </a:lnTo>
                  <a:lnTo>
                    <a:pt x="1452" y="3519"/>
                  </a:lnTo>
                  <a:lnTo>
                    <a:pt x="1628" y="3344"/>
                  </a:lnTo>
                  <a:lnTo>
                    <a:pt x="2288" y="2684"/>
                  </a:lnTo>
                  <a:lnTo>
                    <a:pt x="2948" y="1980"/>
                  </a:lnTo>
                  <a:lnTo>
                    <a:pt x="3564" y="1232"/>
                  </a:lnTo>
                  <a:lnTo>
                    <a:pt x="4092" y="440"/>
                  </a:lnTo>
                  <a:lnTo>
                    <a:pt x="4180" y="352"/>
                  </a:lnTo>
                  <a:lnTo>
                    <a:pt x="4180" y="220"/>
                  </a:lnTo>
                  <a:lnTo>
                    <a:pt x="4136" y="132"/>
                  </a:lnTo>
                  <a:lnTo>
                    <a:pt x="4048" y="44"/>
                  </a:lnTo>
                  <a:lnTo>
                    <a:pt x="39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4" name="Google Shape;1824;p52"/>
            <p:cNvSpPr/>
            <p:nvPr/>
          </p:nvSpPr>
          <p:spPr>
            <a:xfrm>
              <a:off x="3065475" y="4255775"/>
              <a:ext cx="103400" cy="123200"/>
            </a:xfrm>
            <a:custGeom>
              <a:avLst/>
              <a:gdLst/>
              <a:ahLst/>
              <a:cxnLst/>
              <a:rect l="l" t="t" r="r" b="b"/>
              <a:pathLst>
                <a:path w="4136" h="4928" extrusionOk="0">
                  <a:moveTo>
                    <a:pt x="3784" y="0"/>
                  </a:moveTo>
                  <a:lnTo>
                    <a:pt x="3696" y="44"/>
                  </a:lnTo>
                  <a:lnTo>
                    <a:pt x="3608" y="132"/>
                  </a:lnTo>
                  <a:lnTo>
                    <a:pt x="2772" y="1232"/>
                  </a:lnTo>
                  <a:lnTo>
                    <a:pt x="1936" y="2332"/>
                  </a:lnTo>
                  <a:lnTo>
                    <a:pt x="1012" y="3432"/>
                  </a:lnTo>
                  <a:lnTo>
                    <a:pt x="89" y="4443"/>
                  </a:lnTo>
                  <a:lnTo>
                    <a:pt x="45" y="4531"/>
                  </a:lnTo>
                  <a:lnTo>
                    <a:pt x="1" y="4663"/>
                  </a:lnTo>
                  <a:lnTo>
                    <a:pt x="45" y="4751"/>
                  </a:lnTo>
                  <a:lnTo>
                    <a:pt x="89" y="4883"/>
                  </a:lnTo>
                  <a:lnTo>
                    <a:pt x="221" y="4927"/>
                  </a:lnTo>
                  <a:lnTo>
                    <a:pt x="441" y="4927"/>
                  </a:lnTo>
                  <a:lnTo>
                    <a:pt x="529" y="4839"/>
                  </a:lnTo>
                  <a:lnTo>
                    <a:pt x="1496" y="3827"/>
                  </a:lnTo>
                  <a:lnTo>
                    <a:pt x="2376" y="2728"/>
                  </a:lnTo>
                  <a:lnTo>
                    <a:pt x="3256" y="1628"/>
                  </a:lnTo>
                  <a:lnTo>
                    <a:pt x="4092" y="484"/>
                  </a:lnTo>
                  <a:lnTo>
                    <a:pt x="4136" y="352"/>
                  </a:lnTo>
                  <a:lnTo>
                    <a:pt x="4136" y="220"/>
                  </a:lnTo>
                  <a:lnTo>
                    <a:pt x="4092" y="132"/>
                  </a:lnTo>
                  <a:lnTo>
                    <a:pt x="4004" y="44"/>
                  </a:lnTo>
                  <a:lnTo>
                    <a:pt x="39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5" name="Google Shape;1825;p52"/>
            <p:cNvSpPr/>
            <p:nvPr/>
          </p:nvSpPr>
          <p:spPr>
            <a:xfrm>
              <a:off x="3172150" y="4252475"/>
              <a:ext cx="115500" cy="121000"/>
            </a:xfrm>
            <a:custGeom>
              <a:avLst/>
              <a:gdLst/>
              <a:ahLst/>
              <a:cxnLst/>
              <a:rect l="l" t="t" r="r" b="b"/>
              <a:pathLst>
                <a:path w="4620" h="4840" extrusionOk="0">
                  <a:moveTo>
                    <a:pt x="4268" y="0"/>
                  </a:moveTo>
                  <a:lnTo>
                    <a:pt x="4136" y="44"/>
                  </a:lnTo>
                  <a:lnTo>
                    <a:pt x="4048" y="132"/>
                  </a:lnTo>
                  <a:lnTo>
                    <a:pt x="3168" y="1276"/>
                  </a:lnTo>
                  <a:lnTo>
                    <a:pt x="2244" y="2376"/>
                  </a:lnTo>
                  <a:lnTo>
                    <a:pt x="1232" y="3388"/>
                  </a:lnTo>
                  <a:lnTo>
                    <a:pt x="133" y="4311"/>
                  </a:lnTo>
                  <a:lnTo>
                    <a:pt x="45" y="4399"/>
                  </a:lnTo>
                  <a:lnTo>
                    <a:pt x="1" y="4531"/>
                  </a:lnTo>
                  <a:lnTo>
                    <a:pt x="45" y="4663"/>
                  </a:lnTo>
                  <a:lnTo>
                    <a:pt x="89" y="4751"/>
                  </a:lnTo>
                  <a:lnTo>
                    <a:pt x="177" y="4839"/>
                  </a:lnTo>
                  <a:lnTo>
                    <a:pt x="440" y="4839"/>
                  </a:lnTo>
                  <a:lnTo>
                    <a:pt x="528" y="4795"/>
                  </a:lnTo>
                  <a:lnTo>
                    <a:pt x="1628" y="3827"/>
                  </a:lnTo>
                  <a:lnTo>
                    <a:pt x="2684" y="2772"/>
                  </a:lnTo>
                  <a:lnTo>
                    <a:pt x="3652" y="1672"/>
                  </a:lnTo>
                  <a:lnTo>
                    <a:pt x="4531" y="484"/>
                  </a:lnTo>
                  <a:lnTo>
                    <a:pt x="4619" y="352"/>
                  </a:lnTo>
                  <a:lnTo>
                    <a:pt x="4619" y="264"/>
                  </a:lnTo>
                  <a:lnTo>
                    <a:pt x="4575" y="132"/>
                  </a:lnTo>
                  <a:lnTo>
                    <a:pt x="4487" y="44"/>
                  </a:lnTo>
                  <a:lnTo>
                    <a:pt x="4355"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6" name="Google Shape;1826;p52"/>
            <p:cNvSpPr/>
            <p:nvPr/>
          </p:nvSpPr>
          <p:spPr>
            <a:xfrm>
              <a:off x="3263425" y="4263475"/>
              <a:ext cx="97900" cy="117700"/>
            </a:xfrm>
            <a:custGeom>
              <a:avLst/>
              <a:gdLst/>
              <a:ahLst/>
              <a:cxnLst/>
              <a:rect l="l" t="t" r="r" b="b"/>
              <a:pathLst>
                <a:path w="3916" h="4708" extrusionOk="0">
                  <a:moveTo>
                    <a:pt x="3564" y="0"/>
                  </a:moveTo>
                  <a:lnTo>
                    <a:pt x="3476" y="44"/>
                  </a:lnTo>
                  <a:lnTo>
                    <a:pt x="3388" y="88"/>
                  </a:lnTo>
                  <a:lnTo>
                    <a:pt x="2508" y="1100"/>
                  </a:lnTo>
                  <a:lnTo>
                    <a:pt x="1672" y="2112"/>
                  </a:lnTo>
                  <a:lnTo>
                    <a:pt x="880" y="3167"/>
                  </a:lnTo>
                  <a:lnTo>
                    <a:pt x="89" y="4223"/>
                  </a:lnTo>
                  <a:lnTo>
                    <a:pt x="45" y="4311"/>
                  </a:lnTo>
                  <a:lnTo>
                    <a:pt x="1" y="4443"/>
                  </a:lnTo>
                  <a:lnTo>
                    <a:pt x="45" y="4531"/>
                  </a:lnTo>
                  <a:lnTo>
                    <a:pt x="133" y="4619"/>
                  </a:lnTo>
                  <a:lnTo>
                    <a:pt x="221" y="4663"/>
                  </a:lnTo>
                  <a:lnTo>
                    <a:pt x="309" y="4707"/>
                  </a:lnTo>
                  <a:lnTo>
                    <a:pt x="441" y="4663"/>
                  </a:lnTo>
                  <a:lnTo>
                    <a:pt x="573" y="4575"/>
                  </a:lnTo>
                  <a:lnTo>
                    <a:pt x="1320" y="3519"/>
                  </a:lnTo>
                  <a:lnTo>
                    <a:pt x="2156" y="2508"/>
                  </a:lnTo>
                  <a:lnTo>
                    <a:pt x="2992" y="1496"/>
                  </a:lnTo>
                  <a:lnTo>
                    <a:pt x="3828" y="484"/>
                  </a:lnTo>
                  <a:lnTo>
                    <a:pt x="3872" y="396"/>
                  </a:lnTo>
                  <a:lnTo>
                    <a:pt x="3916" y="264"/>
                  </a:lnTo>
                  <a:lnTo>
                    <a:pt x="3872" y="176"/>
                  </a:lnTo>
                  <a:lnTo>
                    <a:pt x="3784" y="88"/>
                  </a:lnTo>
                  <a:lnTo>
                    <a:pt x="36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7" name="Google Shape;1827;p52"/>
            <p:cNvSpPr/>
            <p:nvPr/>
          </p:nvSpPr>
          <p:spPr>
            <a:xfrm>
              <a:off x="3343700" y="4275575"/>
              <a:ext cx="83600" cy="103400"/>
            </a:xfrm>
            <a:custGeom>
              <a:avLst/>
              <a:gdLst/>
              <a:ahLst/>
              <a:cxnLst/>
              <a:rect l="l" t="t" r="r" b="b"/>
              <a:pathLst>
                <a:path w="3344" h="4136" extrusionOk="0">
                  <a:moveTo>
                    <a:pt x="3036" y="0"/>
                  </a:moveTo>
                  <a:lnTo>
                    <a:pt x="2904" y="44"/>
                  </a:lnTo>
                  <a:lnTo>
                    <a:pt x="2816" y="132"/>
                  </a:lnTo>
                  <a:lnTo>
                    <a:pt x="441" y="3123"/>
                  </a:lnTo>
                  <a:lnTo>
                    <a:pt x="265" y="3387"/>
                  </a:lnTo>
                  <a:lnTo>
                    <a:pt x="45" y="3695"/>
                  </a:lnTo>
                  <a:lnTo>
                    <a:pt x="1" y="3783"/>
                  </a:lnTo>
                  <a:lnTo>
                    <a:pt x="1" y="3915"/>
                  </a:lnTo>
                  <a:lnTo>
                    <a:pt x="45" y="4003"/>
                  </a:lnTo>
                  <a:lnTo>
                    <a:pt x="133" y="4091"/>
                  </a:lnTo>
                  <a:lnTo>
                    <a:pt x="309" y="4135"/>
                  </a:lnTo>
                  <a:lnTo>
                    <a:pt x="441" y="4091"/>
                  </a:lnTo>
                  <a:lnTo>
                    <a:pt x="573" y="4003"/>
                  </a:lnTo>
                  <a:lnTo>
                    <a:pt x="925" y="3475"/>
                  </a:lnTo>
                  <a:lnTo>
                    <a:pt x="3300" y="484"/>
                  </a:lnTo>
                  <a:lnTo>
                    <a:pt x="3344" y="396"/>
                  </a:lnTo>
                  <a:lnTo>
                    <a:pt x="3344" y="264"/>
                  </a:lnTo>
                  <a:lnTo>
                    <a:pt x="3300" y="176"/>
                  </a:lnTo>
                  <a:lnTo>
                    <a:pt x="3256" y="44"/>
                  </a:lnTo>
                  <a:lnTo>
                    <a:pt x="312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28" name="Google Shape;1828;p52"/>
          <p:cNvSpPr txBox="1"/>
          <p:nvPr/>
        </p:nvSpPr>
        <p:spPr>
          <a:xfrm>
            <a:off x="520599" y="1262400"/>
            <a:ext cx="1960200" cy="57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200" b="1">
                <a:solidFill>
                  <a:srgbClr val="DF3500"/>
                </a:solidFill>
                <a:latin typeface="Bebas Neue"/>
                <a:ea typeface="Bebas Neue"/>
                <a:cs typeface="Bebas Neue"/>
                <a:sym typeface="Bebas Neue"/>
              </a:rPr>
              <a:t>abstraction</a:t>
            </a:r>
            <a:r>
              <a:rPr lang="en" sz="2600" b="1">
                <a:solidFill>
                  <a:srgbClr val="DF3500"/>
                </a:solidFill>
                <a:latin typeface="Bebas Neue"/>
                <a:ea typeface="Bebas Neue"/>
                <a:cs typeface="Bebas Neue"/>
                <a:sym typeface="Bebas Neue"/>
              </a:rPr>
              <a:t> </a:t>
            </a:r>
            <a:endParaRPr sz="2600" b="1">
              <a:solidFill>
                <a:srgbClr val="DF3500"/>
              </a:solidFill>
              <a:latin typeface="Bebas Neue"/>
              <a:ea typeface="Bebas Neue"/>
              <a:cs typeface="Bebas Neue"/>
              <a:sym typeface="Bebas Neue"/>
            </a:endParaRPr>
          </a:p>
        </p:txBody>
      </p:sp>
      <p:sp>
        <p:nvSpPr>
          <p:cNvPr id="1829" name="Google Shape;1829;p52"/>
          <p:cNvSpPr txBox="1"/>
          <p:nvPr/>
        </p:nvSpPr>
        <p:spPr>
          <a:xfrm>
            <a:off x="485325" y="2692525"/>
            <a:ext cx="2266500" cy="57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200" b="1">
                <a:solidFill>
                  <a:srgbClr val="DF3500"/>
                </a:solidFill>
                <a:latin typeface="Bebas Neue"/>
                <a:ea typeface="Bebas Neue"/>
                <a:cs typeface="Bebas Neue"/>
                <a:sym typeface="Bebas Neue"/>
              </a:rPr>
              <a:t>decomposition</a:t>
            </a:r>
            <a:endParaRPr sz="2600" b="1">
              <a:solidFill>
                <a:srgbClr val="DF3500"/>
              </a:solidFill>
              <a:latin typeface="Bebas Neue"/>
              <a:ea typeface="Bebas Neue"/>
              <a:cs typeface="Bebas Neue"/>
              <a:sym typeface="Bebas Neue"/>
            </a:endParaRPr>
          </a:p>
        </p:txBody>
      </p:sp>
      <p:sp>
        <p:nvSpPr>
          <p:cNvPr id="1830" name="Google Shape;1830;p52"/>
          <p:cNvSpPr txBox="1"/>
          <p:nvPr/>
        </p:nvSpPr>
        <p:spPr>
          <a:xfrm>
            <a:off x="520600" y="3921625"/>
            <a:ext cx="2266500" cy="57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200" b="1">
                <a:solidFill>
                  <a:srgbClr val="DF3500"/>
                </a:solidFill>
                <a:latin typeface="Bebas Neue"/>
                <a:ea typeface="Bebas Neue"/>
                <a:cs typeface="Bebas Neue"/>
                <a:sym typeface="Bebas Neue"/>
              </a:rPr>
              <a:t>pattern recognition</a:t>
            </a:r>
            <a:endParaRPr sz="2600" b="1">
              <a:solidFill>
                <a:srgbClr val="DF3500"/>
              </a:solidFill>
              <a:latin typeface="Bebas Neue"/>
              <a:ea typeface="Bebas Neue"/>
              <a:cs typeface="Bebas Neue"/>
              <a:sym typeface="Bebas Neue"/>
            </a:endParaRPr>
          </a:p>
        </p:txBody>
      </p:sp>
      <p:sp>
        <p:nvSpPr>
          <p:cNvPr id="1831" name="Google Shape;1831;p52"/>
          <p:cNvSpPr txBox="1"/>
          <p:nvPr/>
        </p:nvSpPr>
        <p:spPr>
          <a:xfrm>
            <a:off x="3485450" y="964050"/>
            <a:ext cx="48894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Open Sans"/>
                <a:ea typeface="Open Sans"/>
                <a:cs typeface="Open Sans"/>
                <a:sym typeface="Open Sans"/>
              </a:rPr>
              <a:t>Có:</a:t>
            </a:r>
            <a:endParaRPr b="1">
              <a:solidFill>
                <a:schemeClr val="dk2"/>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Dictionary: Mãng các từ khác nhau.</a:t>
            </a:r>
            <a:endParaRPr>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Board: Ma trận các ký tự.</a:t>
            </a: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2"/>
                </a:solidFill>
                <a:latin typeface="Open Sans"/>
                <a:ea typeface="Open Sans"/>
                <a:cs typeface="Open Sans"/>
                <a:sym typeface="Open Sans"/>
              </a:rPr>
              <a:t>Tìm: </a:t>
            </a:r>
            <a:r>
              <a:rPr lang="en">
                <a:solidFill>
                  <a:schemeClr val="dk1"/>
                </a:solidFill>
                <a:latin typeface="Open Sans"/>
                <a:ea typeface="Open Sans"/>
                <a:cs typeface="Open Sans"/>
                <a:sym typeface="Open Sans"/>
              </a:rPr>
              <a:t>đường nối các ký tự trong Board tạo thành từ trong Dictionary (Các ký tự chỉ được đi qua 1 lần trong mỗi đường nối)</a:t>
            </a:r>
            <a:endParaRPr>
              <a:solidFill>
                <a:schemeClr val="dk1"/>
              </a:solidFill>
              <a:latin typeface="Open Sans"/>
              <a:ea typeface="Open Sans"/>
              <a:cs typeface="Open Sans"/>
              <a:sym typeface="Open Sans"/>
            </a:endParaRPr>
          </a:p>
        </p:txBody>
      </p:sp>
      <p:sp>
        <p:nvSpPr>
          <p:cNvPr id="1832" name="Google Shape;1832;p52"/>
          <p:cNvSpPr/>
          <p:nvPr/>
        </p:nvSpPr>
        <p:spPr>
          <a:xfrm>
            <a:off x="3485450" y="1006513"/>
            <a:ext cx="4889400" cy="1335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3" name="Google Shape;1833;p52"/>
          <p:cNvSpPr txBox="1"/>
          <p:nvPr/>
        </p:nvSpPr>
        <p:spPr>
          <a:xfrm>
            <a:off x="3485450" y="2571750"/>
            <a:ext cx="50940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Open Sans"/>
                <a:ea typeface="Open Sans"/>
                <a:cs typeface="Open Sans"/>
                <a:sym typeface="Open Sans"/>
              </a:rPr>
              <a:t>Chia vấn đề thành:</a:t>
            </a:r>
            <a:endParaRPr b="1">
              <a:solidFill>
                <a:schemeClr val="dk2"/>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Tạo từ (Tìm đường nối các điểm ký tự trong Board.)</a:t>
            </a:r>
            <a:endParaRPr>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Tìm từ vừa tạo được trong Dictionary.</a:t>
            </a:r>
            <a:endParaRPr>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p:txBody>
      </p:sp>
      <p:sp>
        <p:nvSpPr>
          <p:cNvPr id="1834" name="Google Shape;1834;p52"/>
          <p:cNvSpPr/>
          <p:nvPr/>
        </p:nvSpPr>
        <p:spPr>
          <a:xfrm>
            <a:off x="3485450" y="2571750"/>
            <a:ext cx="4889400" cy="792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5" name="Google Shape;1835;p52"/>
          <p:cNvSpPr txBox="1"/>
          <p:nvPr/>
        </p:nvSpPr>
        <p:spPr>
          <a:xfrm>
            <a:off x="3485450" y="3523975"/>
            <a:ext cx="48894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Open Sans"/>
                <a:ea typeface="Open Sans"/>
                <a:cs typeface="Open Sans"/>
                <a:sym typeface="Open Sans"/>
              </a:rPr>
              <a:t>Nhận thấy:</a:t>
            </a:r>
            <a:endParaRPr b="1">
              <a:solidFill>
                <a:schemeClr val="dk2"/>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Dạng của các bài toán đồ thị: đỉnh là các ký tự và cạnh là các đường nối.</a:t>
            </a:r>
            <a:endParaRPr>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Tìm đường đi trong đồ thị </a:t>
            </a:r>
            <a:endParaRPr>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Duyệt một đỉnh khám phá các đỉnh lân cận </a:t>
            </a:r>
            <a:endParaRPr>
              <a:solidFill>
                <a:schemeClr val="dk1"/>
              </a:solidFill>
              <a:latin typeface="Open Sans"/>
              <a:ea typeface="Open Sans"/>
              <a:cs typeface="Open Sans"/>
              <a:sym typeface="Open Sans"/>
            </a:endParaRPr>
          </a:p>
          <a:p>
            <a:pPr marL="457200" lvl="0" indent="0" algn="l" rtl="0">
              <a:spcBef>
                <a:spcPts val="0"/>
              </a:spcBef>
              <a:spcAft>
                <a:spcPts val="0"/>
              </a:spcAft>
              <a:buNone/>
            </a:pPr>
            <a:r>
              <a:rPr lang="en">
                <a:solidFill>
                  <a:schemeClr val="dk1"/>
                </a:solidFill>
                <a:latin typeface="Open Sans"/>
                <a:ea typeface="Open Sans"/>
                <a:cs typeface="Open Sans"/>
                <a:sym typeface="Open Sans"/>
              </a:rPr>
              <a:t>=&gt;  Có thể áp dụng </a:t>
            </a:r>
            <a:r>
              <a:rPr lang="en" b="1">
                <a:solidFill>
                  <a:schemeClr val="dk2"/>
                </a:solidFill>
                <a:latin typeface="Open Sans"/>
                <a:ea typeface="Open Sans"/>
                <a:cs typeface="Open Sans"/>
                <a:sym typeface="Open Sans"/>
              </a:rPr>
              <a:t>BFS -</a:t>
            </a:r>
            <a:r>
              <a:rPr lang="en">
                <a:solidFill>
                  <a:schemeClr val="dk1"/>
                </a:solidFill>
                <a:latin typeface="Open Sans"/>
                <a:ea typeface="Open Sans"/>
                <a:cs typeface="Open Sans"/>
                <a:sym typeface="Open Sans"/>
              </a:rPr>
              <a:t> </a:t>
            </a:r>
            <a:r>
              <a:rPr lang="en" b="1">
                <a:solidFill>
                  <a:schemeClr val="dk2"/>
                </a:solidFill>
                <a:latin typeface="Open Sans"/>
                <a:ea typeface="Open Sans"/>
                <a:cs typeface="Open Sans"/>
                <a:sym typeface="Open Sans"/>
              </a:rPr>
              <a:t>Breadth first search </a:t>
            </a:r>
            <a:endParaRPr b="1">
              <a:solidFill>
                <a:schemeClr val="dk2"/>
              </a:solidFill>
              <a:latin typeface="Open Sans"/>
              <a:ea typeface="Open Sans"/>
              <a:cs typeface="Open Sans"/>
              <a:sym typeface="Open Sans"/>
            </a:endParaRPr>
          </a:p>
        </p:txBody>
      </p:sp>
      <p:sp>
        <p:nvSpPr>
          <p:cNvPr id="1836" name="Google Shape;1836;p52"/>
          <p:cNvSpPr/>
          <p:nvPr/>
        </p:nvSpPr>
        <p:spPr>
          <a:xfrm>
            <a:off x="3485450" y="3593974"/>
            <a:ext cx="4889400" cy="1292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735"/>
                                        </p:tgtEl>
                                        <p:attrNameLst>
                                          <p:attrName>style.visibility</p:attrName>
                                        </p:attrNameLst>
                                      </p:cBhvr>
                                      <p:to>
                                        <p:strVal val="visible"/>
                                      </p:to>
                                    </p:set>
                                    <p:anim calcmode="lin" valueType="num">
                                      <p:cBhvr additive="base">
                                        <p:cTn id="7" dur="1000"/>
                                        <p:tgtEl>
                                          <p:spTgt spid="1735"/>
                                        </p:tgtEl>
                                        <p:attrNameLst>
                                          <p:attrName>ppt_y</p:attrName>
                                        </p:attrNameLst>
                                      </p:cBhvr>
                                      <p:tavLst>
                                        <p:tav tm="0">
                                          <p:val>
                                            <p:strVal val="#ppt_y-1"/>
                                          </p:val>
                                        </p:tav>
                                        <p:tav tm="100000">
                                          <p:val>
                                            <p:strVal val="#ppt_y"/>
                                          </p:val>
                                        </p:tav>
                                      </p:tavLst>
                                    </p:anim>
                                  </p:childTnLst>
                                </p:cTn>
                              </p:par>
                              <p:par>
                                <p:cTn id="8" presetID="23" presetClass="entr" presetSubtype="16" fill="hold" nodeType="withEffect">
                                  <p:stCondLst>
                                    <p:cond delay="0"/>
                                  </p:stCondLst>
                                  <p:childTnLst>
                                    <p:set>
                                      <p:cBhvr>
                                        <p:cTn id="9" dur="1" fill="hold">
                                          <p:stCondLst>
                                            <p:cond delay="0"/>
                                          </p:stCondLst>
                                        </p:cTn>
                                        <p:tgtEl>
                                          <p:spTgt spid="1736"/>
                                        </p:tgtEl>
                                        <p:attrNameLst>
                                          <p:attrName>style.visibility</p:attrName>
                                        </p:attrNameLst>
                                      </p:cBhvr>
                                      <p:to>
                                        <p:strVal val="visible"/>
                                      </p:to>
                                    </p:set>
                                    <p:anim calcmode="lin" valueType="num">
                                      <p:cBhvr additive="base">
                                        <p:cTn id="10" dur="1000"/>
                                        <p:tgtEl>
                                          <p:spTgt spid="1736"/>
                                        </p:tgtEl>
                                        <p:attrNameLst>
                                          <p:attrName>ppt_w</p:attrName>
                                        </p:attrNameLst>
                                      </p:cBhvr>
                                      <p:tavLst>
                                        <p:tav tm="0">
                                          <p:val>
                                            <p:strVal val="0"/>
                                          </p:val>
                                        </p:tav>
                                        <p:tav tm="100000">
                                          <p:val>
                                            <p:strVal val="#ppt_w"/>
                                          </p:val>
                                        </p:tav>
                                      </p:tavLst>
                                    </p:anim>
                                    <p:anim calcmode="lin" valueType="num">
                                      <p:cBhvr additive="base">
                                        <p:cTn id="11" dur="1000"/>
                                        <p:tgtEl>
                                          <p:spTgt spid="1736"/>
                                        </p:tgtEl>
                                        <p:attrNameLst>
                                          <p:attrName>ppt_h</p:attrName>
                                        </p:attrNameLst>
                                      </p:cBhvr>
                                      <p:tavLst>
                                        <p:tav tm="0">
                                          <p:val>
                                            <p:strVal val="0"/>
                                          </p:val>
                                        </p:tav>
                                        <p:tav tm="100000">
                                          <p:val>
                                            <p:strVal val="#ppt_h"/>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nodeType="clickEffect">
                                  <p:stCondLst>
                                    <p:cond delay="0"/>
                                  </p:stCondLst>
                                  <p:childTnLst>
                                    <p:set>
                                      <p:cBhvr>
                                        <p:cTn id="15" dur="1" fill="hold">
                                          <p:stCondLst>
                                            <p:cond delay="0"/>
                                          </p:stCondLst>
                                        </p:cTn>
                                        <p:tgtEl>
                                          <p:spTgt spid="1828"/>
                                        </p:tgtEl>
                                        <p:attrNameLst>
                                          <p:attrName>style.visibility</p:attrName>
                                        </p:attrNameLst>
                                      </p:cBhvr>
                                      <p:to>
                                        <p:strVal val="visible"/>
                                      </p:to>
                                    </p:set>
                                    <p:anim calcmode="lin" valueType="num">
                                      <p:cBhvr additive="base">
                                        <p:cTn id="16" dur="1000"/>
                                        <p:tgtEl>
                                          <p:spTgt spid="1828"/>
                                        </p:tgtEl>
                                        <p:attrNameLst>
                                          <p:attrName>ppt_x</p:attrName>
                                        </p:attrNameLst>
                                      </p:cBhvr>
                                      <p:tavLst>
                                        <p:tav tm="0">
                                          <p:val>
                                            <p:strVal val="#ppt_x-1"/>
                                          </p:val>
                                        </p:tav>
                                        <p:tav tm="100000">
                                          <p:val>
                                            <p:strVal val="#ppt_x"/>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1831"/>
                                        </p:tgtEl>
                                        <p:attrNameLst>
                                          <p:attrName>style.visibility</p:attrName>
                                        </p:attrNameLst>
                                      </p:cBhvr>
                                      <p:to>
                                        <p:strVal val="visible"/>
                                      </p:to>
                                    </p:set>
                                    <p:anim calcmode="lin" valueType="num">
                                      <p:cBhvr additive="base">
                                        <p:cTn id="21" dur="1000"/>
                                        <p:tgtEl>
                                          <p:spTgt spid="1831"/>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832"/>
                                        </p:tgtEl>
                                        <p:attrNameLst>
                                          <p:attrName>style.visibility</p:attrName>
                                        </p:attrNameLst>
                                      </p:cBhvr>
                                      <p:to>
                                        <p:strVal val="visible"/>
                                      </p:to>
                                    </p:set>
                                    <p:anim calcmode="lin" valueType="num">
                                      <p:cBhvr additive="base">
                                        <p:cTn id="24" dur="1000"/>
                                        <p:tgtEl>
                                          <p:spTgt spid="1832"/>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829"/>
                                        </p:tgtEl>
                                        <p:attrNameLst>
                                          <p:attrName>style.visibility</p:attrName>
                                        </p:attrNameLst>
                                      </p:cBhvr>
                                      <p:to>
                                        <p:strVal val="visible"/>
                                      </p:to>
                                    </p:set>
                                    <p:anim calcmode="lin" valueType="num">
                                      <p:cBhvr additive="base">
                                        <p:cTn id="29" dur="1000"/>
                                        <p:tgtEl>
                                          <p:spTgt spid="1829"/>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1833"/>
                                        </p:tgtEl>
                                        <p:attrNameLst>
                                          <p:attrName>style.visibility</p:attrName>
                                        </p:attrNameLst>
                                      </p:cBhvr>
                                      <p:to>
                                        <p:strVal val="visible"/>
                                      </p:to>
                                    </p:set>
                                    <p:anim calcmode="lin" valueType="num">
                                      <p:cBhvr additive="base">
                                        <p:cTn id="34" dur="1000"/>
                                        <p:tgtEl>
                                          <p:spTgt spid="1833"/>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1834"/>
                                        </p:tgtEl>
                                        <p:attrNameLst>
                                          <p:attrName>style.visibility</p:attrName>
                                        </p:attrNameLst>
                                      </p:cBhvr>
                                      <p:to>
                                        <p:strVal val="visible"/>
                                      </p:to>
                                    </p:set>
                                    <p:anim calcmode="lin" valueType="num">
                                      <p:cBhvr additive="base">
                                        <p:cTn id="37" dur="1000"/>
                                        <p:tgtEl>
                                          <p:spTgt spid="1834"/>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1830"/>
                                        </p:tgtEl>
                                        <p:attrNameLst>
                                          <p:attrName>style.visibility</p:attrName>
                                        </p:attrNameLst>
                                      </p:cBhvr>
                                      <p:to>
                                        <p:strVal val="visible"/>
                                      </p:to>
                                    </p:set>
                                    <p:anim calcmode="lin" valueType="num">
                                      <p:cBhvr additive="base">
                                        <p:cTn id="42" dur="1000"/>
                                        <p:tgtEl>
                                          <p:spTgt spid="1830"/>
                                        </p:tgtEl>
                                        <p:attrNameLst>
                                          <p:attrName>ppt_x</p:attrName>
                                        </p:attrNameLst>
                                      </p:cBhvr>
                                      <p:tavLst>
                                        <p:tav tm="0">
                                          <p:val>
                                            <p:strVal val="#ppt_x-1"/>
                                          </p:val>
                                        </p:tav>
                                        <p:tav tm="100000">
                                          <p:val>
                                            <p:strVal val="#ppt_x"/>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nodeType="clickEffect">
                                  <p:stCondLst>
                                    <p:cond delay="0"/>
                                  </p:stCondLst>
                                  <p:childTnLst>
                                    <p:set>
                                      <p:cBhvr>
                                        <p:cTn id="46" dur="1" fill="hold">
                                          <p:stCondLst>
                                            <p:cond delay="0"/>
                                          </p:stCondLst>
                                        </p:cTn>
                                        <p:tgtEl>
                                          <p:spTgt spid="1835"/>
                                        </p:tgtEl>
                                        <p:attrNameLst>
                                          <p:attrName>style.visibility</p:attrName>
                                        </p:attrNameLst>
                                      </p:cBhvr>
                                      <p:to>
                                        <p:strVal val="visible"/>
                                      </p:to>
                                    </p:set>
                                    <p:anim calcmode="lin" valueType="num">
                                      <p:cBhvr additive="base">
                                        <p:cTn id="47" dur="1000"/>
                                        <p:tgtEl>
                                          <p:spTgt spid="1835"/>
                                        </p:tgtEl>
                                        <p:attrNameLst>
                                          <p:attrName>ppt_x</p:attrName>
                                        </p:attrNameLst>
                                      </p:cBhvr>
                                      <p:tavLst>
                                        <p:tav tm="0">
                                          <p:val>
                                            <p:strVal val="#ppt_x+1"/>
                                          </p:val>
                                        </p:tav>
                                        <p:tav tm="100000">
                                          <p:val>
                                            <p:strVal val="#ppt_x"/>
                                          </p:val>
                                        </p:tav>
                                      </p:tavLst>
                                    </p:anim>
                                  </p:childTnLst>
                                </p:cTn>
                              </p:par>
                              <p:par>
                                <p:cTn id="48" presetID="2" presetClass="entr" presetSubtype="2" fill="hold" nodeType="withEffect">
                                  <p:stCondLst>
                                    <p:cond delay="0"/>
                                  </p:stCondLst>
                                  <p:childTnLst>
                                    <p:set>
                                      <p:cBhvr>
                                        <p:cTn id="49" dur="1" fill="hold">
                                          <p:stCondLst>
                                            <p:cond delay="0"/>
                                          </p:stCondLst>
                                        </p:cTn>
                                        <p:tgtEl>
                                          <p:spTgt spid="1836"/>
                                        </p:tgtEl>
                                        <p:attrNameLst>
                                          <p:attrName>style.visibility</p:attrName>
                                        </p:attrNameLst>
                                      </p:cBhvr>
                                      <p:to>
                                        <p:strVal val="visible"/>
                                      </p:to>
                                    </p:set>
                                    <p:anim calcmode="lin" valueType="num">
                                      <p:cBhvr additive="base">
                                        <p:cTn id="50" dur="1000"/>
                                        <p:tgtEl>
                                          <p:spTgt spid="183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40"/>
        <p:cNvGrpSpPr/>
        <p:nvPr/>
      </p:nvGrpSpPr>
      <p:grpSpPr>
        <a:xfrm>
          <a:off x="0" y="0"/>
          <a:ext cx="0" cy="0"/>
          <a:chOff x="0" y="0"/>
          <a:chExt cx="0" cy="0"/>
        </a:xfrm>
      </p:grpSpPr>
      <p:sp>
        <p:nvSpPr>
          <p:cNvPr id="1841" name="Google Shape;1841;p53"/>
          <p:cNvSpPr txBox="1">
            <a:spLocks noGrp="1"/>
          </p:cNvSpPr>
          <p:nvPr>
            <p:ph type="title"/>
          </p:nvPr>
        </p:nvSpPr>
        <p:spPr>
          <a:xfrm>
            <a:off x="4711277" y="1610727"/>
            <a:ext cx="3481800" cy="2031900"/>
          </a:xfrm>
          <a:prstGeom prst="rect">
            <a:avLst/>
          </a:prstGeom>
          <a:noFill/>
          <a:ln>
            <a:noFill/>
          </a:ln>
        </p:spPr>
        <p:txBody>
          <a:bodyPr spcFirstLastPara="1" wrap="square" lIns="91425" tIns="91425" rIns="91425" bIns="91425" anchor="ctr" anchorCtr="0">
            <a:spAutoFit/>
          </a:bodyPr>
          <a:lstStyle/>
          <a:p>
            <a:pPr marL="0" lvl="0" indent="0" algn="r" rtl="0">
              <a:lnSpc>
                <a:spcPct val="100000"/>
              </a:lnSpc>
              <a:spcBef>
                <a:spcPts val="0"/>
              </a:spcBef>
              <a:spcAft>
                <a:spcPts val="0"/>
              </a:spcAft>
              <a:buSzPts val="3600"/>
              <a:buNone/>
            </a:pPr>
            <a:r>
              <a:rPr lang="en"/>
              <a:t>Problem 3</a:t>
            </a:r>
            <a:br>
              <a:rPr lang="en"/>
            </a:br>
            <a:r>
              <a:rPr lang="en"/>
              <a:t> Ip-address</a:t>
            </a:r>
            <a:endParaRPr/>
          </a:p>
        </p:txBody>
      </p:sp>
      <p:sp>
        <p:nvSpPr>
          <p:cNvPr id="1842" name="Google Shape;1842;p53"/>
          <p:cNvSpPr txBox="1">
            <a:spLocks noGrp="1"/>
          </p:cNvSpPr>
          <p:nvPr>
            <p:ph type="title" idx="2"/>
          </p:nvPr>
        </p:nvSpPr>
        <p:spPr>
          <a:xfrm>
            <a:off x="6600325" y="804425"/>
            <a:ext cx="1592700" cy="8418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6000"/>
              <a:buNone/>
            </a:pPr>
            <a:r>
              <a:rPr lang="en"/>
              <a:t>04</a:t>
            </a:r>
            <a:endParaRPr/>
          </a:p>
        </p:txBody>
      </p:sp>
      <p:grpSp>
        <p:nvGrpSpPr>
          <p:cNvPr id="1843" name="Google Shape;1843;p53"/>
          <p:cNvGrpSpPr/>
          <p:nvPr/>
        </p:nvGrpSpPr>
        <p:grpSpPr>
          <a:xfrm>
            <a:off x="720720" y="771109"/>
            <a:ext cx="2787111" cy="3601290"/>
            <a:chOff x="1014358" y="847113"/>
            <a:chExt cx="2553937" cy="3409021"/>
          </a:xfrm>
        </p:grpSpPr>
        <p:sp>
          <p:nvSpPr>
            <p:cNvPr id="1844" name="Google Shape;1844;p53"/>
            <p:cNvSpPr/>
            <p:nvPr/>
          </p:nvSpPr>
          <p:spPr>
            <a:xfrm>
              <a:off x="1014364" y="847113"/>
              <a:ext cx="2551296" cy="1136331"/>
            </a:xfrm>
            <a:prstGeom prst="rect">
              <a:avLst/>
            </a:prstGeom>
          </p:spPr>
          <p:txBody>
            <a:bodyPr>
              <a:prstTxWarp prst="textPlain">
                <a:avLst/>
              </a:prstTxWarp>
            </a:bodyPr>
            <a:lstStyle/>
            <a:p>
              <a:pPr lvl="0" algn="ctr"/>
              <a:r>
                <a:rPr b="1" i="0">
                  <a:ln w="9525" cap="flat" cmpd="sng">
                    <a:solidFill>
                      <a:schemeClr val="dk1"/>
                    </a:solidFill>
                    <a:prstDash val="solid"/>
                    <a:round/>
                    <a:headEnd type="none" w="sm" len="sm"/>
                    <a:tailEnd type="none" w="sm" len="sm"/>
                  </a:ln>
                  <a:noFill/>
                  <a:latin typeface="Bebas Neue"/>
                </a:rPr>
                <a:t>Ip-address</a:t>
              </a:r>
            </a:p>
          </p:txBody>
        </p:sp>
        <p:sp>
          <p:nvSpPr>
            <p:cNvPr id="1845" name="Google Shape;1845;p53"/>
            <p:cNvSpPr/>
            <p:nvPr/>
          </p:nvSpPr>
          <p:spPr>
            <a:xfrm>
              <a:off x="1016999" y="1983462"/>
              <a:ext cx="2551295" cy="1136330"/>
            </a:xfrm>
            <a:prstGeom prst="rect">
              <a:avLst/>
            </a:prstGeom>
          </p:spPr>
          <p:txBody>
            <a:bodyPr>
              <a:prstTxWarp prst="textPlain">
                <a:avLst/>
              </a:prstTxWarp>
            </a:bodyPr>
            <a:lstStyle/>
            <a:p>
              <a:pPr lvl="0" algn="ctr"/>
              <a:r>
                <a:rPr b="1" i="0">
                  <a:ln w="9525" cap="flat" cmpd="sng">
                    <a:solidFill>
                      <a:schemeClr val="dk1"/>
                    </a:solidFill>
                    <a:prstDash val="solid"/>
                    <a:round/>
                    <a:headEnd type="none" w="sm" len="sm"/>
                    <a:tailEnd type="none" w="sm" len="sm"/>
                  </a:ln>
                  <a:noFill/>
                  <a:latin typeface="Bebas Neue"/>
                </a:rPr>
                <a:t>Ip-address</a:t>
              </a:r>
            </a:p>
          </p:txBody>
        </p:sp>
        <p:sp>
          <p:nvSpPr>
            <p:cNvPr id="1846" name="Google Shape;1846;p53"/>
            <p:cNvSpPr/>
            <p:nvPr/>
          </p:nvSpPr>
          <p:spPr>
            <a:xfrm>
              <a:off x="1014358" y="3119803"/>
              <a:ext cx="2551296" cy="1136331"/>
            </a:xfrm>
            <a:prstGeom prst="rect">
              <a:avLst/>
            </a:prstGeom>
          </p:spPr>
          <p:txBody>
            <a:bodyPr>
              <a:prstTxWarp prst="textPlain">
                <a:avLst/>
              </a:prstTxWarp>
            </a:bodyPr>
            <a:lstStyle/>
            <a:p>
              <a:pPr lvl="0" algn="ctr"/>
              <a:r>
                <a:rPr b="1" i="0">
                  <a:ln w="9525" cap="flat" cmpd="sng">
                    <a:solidFill>
                      <a:schemeClr val="dk1"/>
                    </a:solidFill>
                    <a:prstDash val="solid"/>
                    <a:round/>
                    <a:headEnd type="none" w="sm" len="sm"/>
                    <a:tailEnd type="none" w="sm" len="sm"/>
                  </a:ln>
                  <a:noFill/>
                  <a:latin typeface="Bebas Neue"/>
                </a:rPr>
                <a:t>Ip-address</a:t>
              </a:r>
            </a:p>
          </p:txBody>
        </p:sp>
      </p:grpSp>
      <p:pic>
        <p:nvPicPr>
          <p:cNvPr id="1847" name="Google Shape;1847;p53"/>
          <p:cNvPicPr preferRelativeResize="0"/>
          <p:nvPr/>
        </p:nvPicPr>
        <p:blipFill rotWithShape="1">
          <a:blip r:embed="rId3">
            <a:alphaModFix/>
          </a:blip>
          <a:srcRect/>
          <a:stretch/>
        </p:blipFill>
        <p:spPr>
          <a:xfrm>
            <a:off x="1504466" y="1282380"/>
            <a:ext cx="2688589" cy="268858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842"/>
                                        </p:tgtEl>
                                        <p:attrNameLst>
                                          <p:attrName>style.visibility</p:attrName>
                                        </p:attrNameLst>
                                      </p:cBhvr>
                                      <p:to>
                                        <p:strVal val="visible"/>
                                      </p:to>
                                    </p:set>
                                    <p:anim calcmode="lin" valueType="num">
                                      <p:cBhvr additive="base">
                                        <p:cTn id="7" dur="1000"/>
                                        <p:tgtEl>
                                          <p:spTgt spid="1842"/>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841"/>
                                        </p:tgtEl>
                                        <p:attrNameLst>
                                          <p:attrName>style.visibility</p:attrName>
                                        </p:attrNameLst>
                                      </p:cBhvr>
                                      <p:to>
                                        <p:strVal val="visible"/>
                                      </p:to>
                                    </p:set>
                                    <p:anim calcmode="lin" valueType="num">
                                      <p:cBhvr additive="base">
                                        <p:cTn id="10" dur="1000"/>
                                        <p:tgtEl>
                                          <p:spTgt spid="1841"/>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843"/>
                                        </p:tgtEl>
                                        <p:attrNameLst>
                                          <p:attrName>style.visibility</p:attrName>
                                        </p:attrNameLst>
                                      </p:cBhvr>
                                      <p:to>
                                        <p:strVal val="visible"/>
                                      </p:to>
                                    </p:set>
                                    <p:anim calcmode="lin" valueType="num">
                                      <p:cBhvr additive="base">
                                        <p:cTn id="13" dur="1000"/>
                                        <p:tgtEl>
                                          <p:spTgt spid="1843"/>
                                        </p:tgtEl>
                                        <p:attrNameLst>
                                          <p:attrName>ppt_x</p:attrName>
                                        </p:attrNameLst>
                                      </p:cBhvr>
                                      <p:tavLst>
                                        <p:tav tm="0">
                                          <p:val>
                                            <p:strVal val="#ppt_x+1"/>
                                          </p:val>
                                        </p:tav>
                                        <p:tav tm="100000">
                                          <p:val>
                                            <p:strVal val="#ppt_x"/>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1847"/>
                                        </p:tgtEl>
                                        <p:attrNameLst>
                                          <p:attrName>style.visibility</p:attrName>
                                        </p:attrNameLst>
                                      </p:cBhvr>
                                      <p:to>
                                        <p:strVal val="visible"/>
                                      </p:to>
                                    </p:set>
                                    <p:anim calcmode="lin" valueType="num">
                                      <p:cBhvr additive="base">
                                        <p:cTn id="17" dur="1000"/>
                                        <p:tgtEl>
                                          <p:spTgt spid="1847"/>
                                        </p:tgtEl>
                                        <p:attrNameLst>
                                          <p:attrName>ppt_w</p:attrName>
                                        </p:attrNameLst>
                                      </p:cBhvr>
                                      <p:tavLst>
                                        <p:tav tm="0">
                                          <p:val>
                                            <p:strVal val="0"/>
                                          </p:val>
                                        </p:tav>
                                        <p:tav tm="100000">
                                          <p:val>
                                            <p:strVal val="#ppt_w"/>
                                          </p:val>
                                        </p:tav>
                                      </p:tavLst>
                                    </p:anim>
                                    <p:anim calcmode="lin" valueType="num">
                                      <p:cBhvr additive="base">
                                        <p:cTn id="18" dur="1000"/>
                                        <p:tgtEl>
                                          <p:spTgt spid="184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51"/>
        <p:cNvGrpSpPr/>
        <p:nvPr/>
      </p:nvGrpSpPr>
      <p:grpSpPr>
        <a:xfrm>
          <a:off x="0" y="0"/>
          <a:ext cx="0" cy="0"/>
          <a:chOff x="0" y="0"/>
          <a:chExt cx="0" cy="0"/>
        </a:xfrm>
      </p:grpSpPr>
      <p:sp>
        <p:nvSpPr>
          <p:cNvPr id="1852" name="Google Shape;1852;p54"/>
          <p:cNvSpPr txBox="1"/>
          <p:nvPr/>
        </p:nvSpPr>
        <p:spPr>
          <a:xfrm>
            <a:off x="720012" y="2"/>
            <a:ext cx="77040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900" b="1">
                <a:solidFill>
                  <a:srgbClr val="FFFFFF"/>
                </a:solidFill>
                <a:latin typeface="Bebas Neue"/>
                <a:ea typeface="Bebas Neue"/>
                <a:cs typeface="Bebas Neue"/>
                <a:sym typeface="Bebas Neue"/>
              </a:rPr>
              <a:t>Ip-Address</a:t>
            </a:r>
            <a:endParaRPr b="1">
              <a:solidFill>
                <a:srgbClr val="FFFFFF"/>
              </a:solidFill>
              <a:latin typeface="Bebas Neue"/>
              <a:ea typeface="Bebas Neue"/>
              <a:cs typeface="Bebas Neue"/>
              <a:sym typeface="Bebas Neue"/>
            </a:endParaRPr>
          </a:p>
        </p:txBody>
      </p:sp>
      <p:sp>
        <p:nvSpPr>
          <p:cNvPr id="1853" name="Google Shape;1853;p54"/>
          <p:cNvSpPr txBox="1"/>
          <p:nvPr/>
        </p:nvSpPr>
        <p:spPr>
          <a:xfrm>
            <a:off x="2289438" y="375750"/>
            <a:ext cx="4565100" cy="55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rgbClr val="DF3500"/>
                </a:solidFill>
                <a:latin typeface="Times New Roman"/>
                <a:ea typeface="Times New Roman"/>
                <a:cs typeface="Times New Roman"/>
                <a:sym typeface="Times New Roman"/>
              </a:rPr>
              <a:t>Đề Bài</a:t>
            </a:r>
            <a:endParaRPr sz="2100" b="1">
              <a:solidFill>
                <a:srgbClr val="DF3500"/>
              </a:solidFill>
              <a:latin typeface="Times New Roman"/>
              <a:ea typeface="Times New Roman"/>
              <a:cs typeface="Times New Roman"/>
              <a:sym typeface="Times New Roman"/>
            </a:endParaRPr>
          </a:p>
        </p:txBody>
      </p:sp>
      <p:sp>
        <p:nvSpPr>
          <p:cNvPr id="1854" name="Google Shape;1854;p54"/>
          <p:cNvSpPr txBox="1"/>
          <p:nvPr/>
        </p:nvSpPr>
        <p:spPr>
          <a:xfrm>
            <a:off x="387700" y="934650"/>
            <a:ext cx="5686200" cy="28938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 sz="1600">
                <a:solidFill>
                  <a:srgbClr val="FFFFFF"/>
                </a:solidFill>
                <a:latin typeface="Times New Roman"/>
                <a:ea typeface="Times New Roman"/>
                <a:cs typeface="Times New Roman"/>
                <a:sym typeface="Times New Roman"/>
              </a:rPr>
              <a:t>Bạn Zinh đi cấu hình mạng cho tiệm net. Bạn ghi tài liệu lại cho chủ tiệm nhưng do dùng phần mềm gõ văn bản quá tốt mà các dấu chấm trong chuỗi ghi địa chỉ IP của các máy bị biến mất hết. Hãy giúp chủ quán đoán tất cả các địa chỉ IP có thể có từ một địa chỉ IP ghi thiếu dấu chấm. </a:t>
            </a:r>
            <a:endParaRPr sz="160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r>
              <a:rPr lang="en" sz="1600" b="1">
                <a:solidFill>
                  <a:schemeClr val="dk2"/>
                </a:solidFill>
                <a:latin typeface="Times New Roman"/>
                <a:ea typeface="Times New Roman"/>
                <a:cs typeface="Times New Roman"/>
                <a:sym typeface="Times New Roman"/>
              </a:rPr>
              <a:t>INPUT:</a:t>
            </a:r>
            <a:r>
              <a:rPr lang="en" sz="1600">
                <a:solidFill>
                  <a:srgbClr val="FFFFFF"/>
                </a:solidFill>
                <a:latin typeface="Times New Roman"/>
                <a:ea typeface="Times New Roman"/>
                <a:cs typeface="Times New Roman"/>
                <a:sym typeface="Times New Roman"/>
              </a:rPr>
              <a:t> </a:t>
            </a:r>
            <a:endParaRPr sz="1600">
              <a:solidFill>
                <a:srgbClr val="FFFFFF"/>
              </a:solidFill>
              <a:latin typeface="Times New Roman"/>
              <a:ea typeface="Times New Roman"/>
              <a:cs typeface="Times New Roman"/>
              <a:sym typeface="Times New Roman"/>
            </a:endParaRPr>
          </a:p>
          <a:p>
            <a:pPr marL="0" lvl="0" indent="457200" algn="l" rtl="0">
              <a:spcBef>
                <a:spcPts val="0"/>
              </a:spcBef>
              <a:spcAft>
                <a:spcPts val="0"/>
              </a:spcAft>
              <a:buNone/>
            </a:pPr>
            <a:r>
              <a:rPr lang="en" sz="1600">
                <a:solidFill>
                  <a:srgbClr val="FFFFFF"/>
                </a:solidFill>
                <a:latin typeface="Times New Roman"/>
                <a:ea typeface="Times New Roman"/>
                <a:cs typeface="Times New Roman"/>
                <a:sym typeface="Times New Roman"/>
              </a:rPr>
              <a:t>Chuỗi số nguyên S </a:t>
            </a:r>
            <a:endParaRPr sz="160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r>
              <a:rPr lang="en" sz="1600" b="1">
                <a:solidFill>
                  <a:schemeClr val="dk2"/>
                </a:solidFill>
                <a:latin typeface="Times New Roman"/>
                <a:ea typeface="Times New Roman"/>
                <a:cs typeface="Times New Roman"/>
                <a:sym typeface="Times New Roman"/>
              </a:rPr>
              <a:t>OUTPUT: </a:t>
            </a:r>
            <a:endParaRPr sz="1600" b="1">
              <a:solidFill>
                <a:schemeClr val="dk2"/>
              </a:solidFill>
              <a:latin typeface="Times New Roman"/>
              <a:ea typeface="Times New Roman"/>
              <a:cs typeface="Times New Roman"/>
              <a:sym typeface="Times New Roman"/>
            </a:endParaRPr>
          </a:p>
          <a:p>
            <a:pPr marL="0" lvl="0" indent="457200" algn="l" rtl="0">
              <a:spcBef>
                <a:spcPts val="0"/>
              </a:spcBef>
              <a:spcAft>
                <a:spcPts val="0"/>
              </a:spcAft>
              <a:buNone/>
            </a:pPr>
            <a:r>
              <a:rPr lang="en" sz="1600">
                <a:solidFill>
                  <a:srgbClr val="FFFFFF"/>
                </a:solidFill>
                <a:latin typeface="Times New Roman"/>
                <a:ea typeface="Times New Roman"/>
                <a:cs typeface="Times New Roman"/>
                <a:sym typeface="Times New Roman"/>
              </a:rPr>
              <a:t>Ứng với mỗi địa chỉ IP có thể được ghi bởi chuỗi S, xuất địa chỉ IP đó ra trên một dòng.</a:t>
            </a:r>
            <a:endParaRPr sz="160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r>
              <a:rPr lang="en" sz="1600">
                <a:solidFill>
                  <a:schemeClr val="dk2"/>
                </a:solidFill>
                <a:latin typeface="Times New Roman"/>
                <a:ea typeface="Times New Roman"/>
                <a:cs typeface="Times New Roman"/>
                <a:sym typeface="Times New Roman"/>
              </a:rPr>
              <a:t>VÍ DỤ:</a:t>
            </a:r>
            <a:endParaRPr sz="1600">
              <a:solidFill>
                <a:schemeClr val="dk2"/>
              </a:solidFill>
              <a:latin typeface="Times New Roman"/>
              <a:ea typeface="Times New Roman"/>
              <a:cs typeface="Times New Roman"/>
              <a:sym typeface="Times New Roman"/>
            </a:endParaRPr>
          </a:p>
        </p:txBody>
      </p:sp>
      <p:grpSp>
        <p:nvGrpSpPr>
          <p:cNvPr id="1855" name="Google Shape;1855;p54"/>
          <p:cNvGrpSpPr/>
          <p:nvPr/>
        </p:nvGrpSpPr>
        <p:grpSpPr>
          <a:xfrm>
            <a:off x="-272437" y="-917129"/>
            <a:ext cx="1586398" cy="1552356"/>
            <a:chOff x="1414800" y="2425850"/>
            <a:chExt cx="922700" cy="902900"/>
          </a:xfrm>
        </p:grpSpPr>
        <p:sp>
          <p:nvSpPr>
            <p:cNvPr id="1856" name="Google Shape;1856;p54"/>
            <p:cNvSpPr/>
            <p:nvPr/>
          </p:nvSpPr>
          <p:spPr>
            <a:xfrm>
              <a:off x="1947075" y="3005400"/>
              <a:ext cx="19825" cy="299150"/>
            </a:xfrm>
            <a:custGeom>
              <a:avLst/>
              <a:gdLst/>
              <a:ahLst/>
              <a:cxnLst/>
              <a:rect l="l" t="t" r="r" b="b"/>
              <a:pathLst>
                <a:path w="793" h="11966" extrusionOk="0">
                  <a:moveTo>
                    <a:pt x="176" y="0"/>
                  </a:moveTo>
                  <a:lnTo>
                    <a:pt x="44" y="2992"/>
                  </a:lnTo>
                  <a:lnTo>
                    <a:pt x="0" y="5983"/>
                  </a:lnTo>
                  <a:lnTo>
                    <a:pt x="44" y="8974"/>
                  </a:lnTo>
                  <a:lnTo>
                    <a:pt x="176" y="11965"/>
                  </a:lnTo>
                  <a:lnTo>
                    <a:pt x="748" y="11921"/>
                  </a:lnTo>
                  <a:lnTo>
                    <a:pt x="616" y="8974"/>
                  </a:lnTo>
                  <a:lnTo>
                    <a:pt x="572" y="5983"/>
                  </a:lnTo>
                  <a:lnTo>
                    <a:pt x="660" y="3036"/>
                  </a:lnTo>
                  <a:lnTo>
                    <a:pt x="792" y="44"/>
                  </a:lnTo>
                  <a:lnTo>
                    <a:pt x="17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7" name="Google Shape;1857;p54"/>
            <p:cNvSpPr/>
            <p:nvPr/>
          </p:nvSpPr>
          <p:spPr>
            <a:xfrm>
              <a:off x="1428000" y="2425850"/>
              <a:ext cx="44025" cy="393725"/>
            </a:xfrm>
            <a:custGeom>
              <a:avLst/>
              <a:gdLst/>
              <a:ahLst/>
              <a:cxnLst/>
              <a:rect l="l" t="t" r="r" b="b"/>
              <a:pathLst>
                <a:path w="1761" h="15749" extrusionOk="0">
                  <a:moveTo>
                    <a:pt x="1144" y="1"/>
                  </a:moveTo>
                  <a:lnTo>
                    <a:pt x="1012" y="1012"/>
                  </a:lnTo>
                  <a:lnTo>
                    <a:pt x="880" y="2112"/>
                  </a:lnTo>
                  <a:lnTo>
                    <a:pt x="661" y="4487"/>
                  </a:lnTo>
                  <a:lnTo>
                    <a:pt x="529" y="7039"/>
                  </a:lnTo>
                  <a:lnTo>
                    <a:pt x="397" y="9678"/>
                  </a:lnTo>
                  <a:lnTo>
                    <a:pt x="221" y="12889"/>
                  </a:lnTo>
                  <a:lnTo>
                    <a:pt x="133" y="14341"/>
                  </a:lnTo>
                  <a:lnTo>
                    <a:pt x="1" y="15660"/>
                  </a:lnTo>
                  <a:lnTo>
                    <a:pt x="617" y="15748"/>
                  </a:lnTo>
                  <a:lnTo>
                    <a:pt x="704" y="14429"/>
                  </a:lnTo>
                  <a:lnTo>
                    <a:pt x="792" y="12933"/>
                  </a:lnTo>
                  <a:lnTo>
                    <a:pt x="968" y="9722"/>
                  </a:lnTo>
                  <a:lnTo>
                    <a:pt x="1100" y="7083"/>
                  </a:lnTo>
                  <a:lnTo>
                    <a:pt x="1276" y="4531"/>
                  </a:lnTo>
                  <a:lnTo>
                    <a:pt x="1452" y="2156"/>
                  </a:lnTo>
                  <a:lnTo>
                    <a:pt x="1584" y="1100"/>
                  </a:lnTo>
                  <a:lnTo>
                    <a:pt x="1760" y="132"/>
                  </a:lnTo>
                  <a:lnTo>
                    <a:pt x="114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8" name="Google Shape;1858;p54"/>
            <p:cNvSpPr/>
            <p:nvPr/>
          </p:nvSpPr>
          <p:spPr>
            <a:xfrm>
              <a:off x="1468700" y="2426950"/>
              <a:ext cx="42900" cy="447600"/>
            </a:xfrm>
            <a:custGeom>
              <a:avLst/>
              <a:gdLst/>
              <a:ahLst/>
              <a:cxnLst/>
              <a:rect l="l" t="t" r="r" b="b"/>
              <a:pathLst>
                <a:path w="1716" h="17904" extrusionOk="0">
                  <a:moveTo>
                    <a:pt x="1672" y="1"/>
                  </a:moveTo>
                  <a:lnTo>
                    <a:pt x="1100" y="44"/>
                  </a:lnTo>
                  <a:lnTo>
                    <a:pt x="1144" y="1276"/>
                  </a:lnTo>
                  <a:lnTo>
                    <a:pt x="1100" y="2684"/>
                  </a:lnTo>
                  <a:lnTo>
                    <a:pt x="1056" y="4223"/>
                  </a:lnTo>
                  <a:lnTo>
                    <a:pt x="968" y="5939"/>
                  </a:lnTo>
                  <a:lnTo>
                    <a:pt x="704" y="9458"/>
                  </a:lnTo>
                  <a:lnTo>
                    <a:pt x="396" y="12933"/>
                  </a:lnTo>
                  <a:lnTo>
                    <a:pt x="176" y="15616"/>
                  </a:lnTo>
                  <a:lnTo>
                    <a:pt x="0" y="17904"/>
                  </a:lnTo>
                  <a:lnTo>
                    <a:pt x="616" y="17904"/>
                  </a:lnTo>
                  <a:lnTo>
                    <a:pt x="792" y="15660"/>
                  </a:lnTo>
                  <a:lnTo>
                    <a:pt x="1012" y="12977"/>
                  </a:lnTo>
                  <a:lnTo>
                    <a:pt x="1320" y="9502"/>
                  </a:lnTo>
                  <a:lnTo>
                    <a:pt x="1584" y="5939"/>
                  </a:lnTo>
                  <a:lnTo>
                    <a:pt x="1672" y="4223"/>
                  </a:lnTo>
                  <a:lnTo>
                    <a:pt x="1716" y="2640"/>
                  </a:lnTo>
                  <a:lnTo>
                    <a:pt x="1716" y="1232"/>
                  </a:lnTo>
                  <a:lnTo>
                    <a:pt x="167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9" name="Google Shape;1859;p54"/>
            <p:cNvSpPr/>
            <p:nvPr/>
          </p:nvSpPr>
          <p:spPr>
            <a:xfrm>
              <a:off x="1539075" y="2425850"/>
              <a:ext cx="38525" cy="432200"/>
            </a:xfrm>
            <a:custGeom>
              <a:avLst/>
              <a:gdLst/>
              <a:ahLst/>
              <a:cxnLst/>
              <a:rect l="l" t="t" r="r" b="b"/>
              <a:pathLst>
                <a:path w="1541" h="17288" extrusionOk="0">
                  <a:moveTo>
                    <a:pt x="968" y="1"/>
                  </a:moveTo>
                  <a:lnTo>
                    <a:pt x="748" y="1364"/>
                  </a:lnTo>
                  <a:lnTo>
                    <a:pt x="616" y="2904"/>
                  </a:lnTo>
                  <a:lnTo>
                    <a:pt x="484" y="4575"/>
                  </a:lnTo>
                  <a:lnTo>
                    <a:pt x="352" y="6291"/>
                  </a:lnTo>
                  <a:lnTo>
                    <a:pt x="220" y="9854"/>
                  </a:lnTo>
                  <a:lnTo>
                    <a:pt x="132" y="13329"/>
                  </a:lnTo>
                  <a:lnTo>
                    <a:pt x="1" y="17244"/>
                  </a:lnTo>
                  <a:lnTo>
                    <a:pt x="572" y="17288"/>
                  </a:lnTo>
                  <a:lnTo>
                    <a:pt x="704" y="13329"/>
                  </a:lnTo>
                  <a:lnTo>
                    <a:pt x="836" y="9898"/>
                  </a:lnTo>
                  <a:lnTo>
                    <a:pt x="968" y="6335"/>
                  </a:lnTo>
                  <a:lnTo>
                    <a:pt x="1056" y="4619"/>
                  </a:lnTo>
                  <a:lnTo>
                    <a:pt x="1188" y="2992"/>
                  </a:lnTo>
                  <a:lnTo>
                    <a:pt x="1364" y="1452"/>
                  </a:lnTo>
                  <a:lnTo>
                    <a:pt x="1540" y="132"/>
                  </a:lnTo>
                  <a:lnTo>
                    <a:pt x="96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0" name="Google Shape;1860;p54"/>
            <p:cNvSpPr/>
            <p:nvPr/>
          </p:nvSpPr>
          <p:spPr>
            <a:xfrm>
              <a:off x="1572075" y="2630400"/>
              <a:ext cx="42900" cy="326625"/>
            </a:xfrm>
            <a:custGeom>
              <a:avLst/>
              <a:gdLst/>
              <a:ahLst/>
              <a:cxnLst/>
              <a:rect l="l" t="t" r="r" b="b"/>
              <a:pathLst>
                <a:path w="1716" h="13065" extrusionOk="0">
                  <a:moveTo>
                    <a:pt x="1144" y="0"/>
                  </a:moveTo>
                  <a:lnTo>
                    <a:pt x="836" y="1628"/>
                  </a:lnTo>
                  <a:lnTo>
                    <a:pt x="572" y="3256"/>
                  </a:lnTo>
                  <a:lnTo>
                    <a:pt x="352" y="4883"/>
                  </a:lnTo>
                  <a:lnTo>
                    <a:pt x="176" y="6511"/>
                  </a:lnTo>
                  <a:lnTo>
                    <a:pt x="88" y="8138"/>
                  </a:lnTo>
                  <a:lnTo>
                    <a:pt x="0" y="9766"/>
                  </a:lnTo>
                  <a:lnTo>
                    <a:pt x="0" y="11437"/>
                  </a:lnTo>
                  <a:lnTo>
                    <a:pt x="44" y="13065"/>
                  </a:lnTo>
                  <a:lnTo>
                    <a:pt x="616" y="13065"/>
                  </a:lnTo>
                  <a:lnTo>
                    <a:pt x="616" y="11437"/>
                  </a:lnTo>
                  <a:lnTo>
                    <a:pt x="616" y="9810"/>
                  </a:lnTo>
                  <a:lnTo>
                    <a:pt x="704" y="8182"/>
                  </a:lnTo>
                  <a:lnTo>
                    <a:pt x="792" y="6555"/>
                  </a:lnTo>
                  <a:lnTo>
                    <a:pt x="968" y="4927"/>
                  </a:lnTo>
                  <a:lnTo>
                    <a:pt x="1188" y="3344"/>
                  </a:lnTo>
                  <a:lnTo>
                    <a:pt x="1408" y="1716"/>
                  </a:lnTo>
                  <a:lnTo>
                    <a:pt x="1716" y="132"/>
                  </a:lnTo>
                  <a:lnTo>
                    <a:pt x="114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1" name="Google Shape;1861;p54"/>
            <p:cNvSpPr/>
            <p:nvPr/>
          </p:nvSpPr>
          <p:spPr>
            <a:xfrm>
              <a:off x="1632550" y="2466550"/>
              <a:ext cx="35225" cy="422300"/>
            </a:xfrm>
            <a:custGeom>
              <a:avLst/>
              <a:gdLst/>
              <a:ahLst/>
              <a:cxnLst/>
              <a:rect l="l" t="t" r="r" b="b"/>
              <a:pathLst>
                <a:path w="1409" h="16892" extrusionOk="0">
                  <a:moveTo>
                    <a:pt x="836" y="0"/>
                  </a:moveTo>
                  <a:lnTo>
                    <a:pt x="660" y="836"/>
                  </a:lnTo>
                  <a:lnTo>
                    <a:pt x="528" y="1716"/>
                  </a:lnTo>
                  <a:lnTo>
                    <a:pt x="308" y="3651"/>
                  </a:lnTo>
                  <a:lnTo>
                    <a:pt x="133" y="5763"/>
                  </a:lnTo>
                  <a:lnTo>
                    <a:pt x="45" y="7962"/>
                  </a:lnTo>
                  <a:lnTo>
                    <a:pt x="1" y="10249"/>
                  </a:lnTo>
                  <a:lnTo>
                    <a:pt x="45" y="12537"/>
                  </a:lnTo>
                  <a:lnTo>
                    <a:pt x="45" y="14780"/>
                  </a:lnTo>
                  <a:lnTo>
                    <a:pt x="133" y="16892"/>
                  </a:lnTo>
                  <a:lnTo>
                    <a:pt x="748" y="16848"/>
                  </a:lnTo>
                  <a:lnTo>
                    <a:pt x="660" y="14780"/>
                  </a:lnTo>
                  <a:lnTo>
                    <a:pt x="616" y="12581"/>
                  </a:lnTo>
                  <a:lnTo>
                    <a:pt x="616" y="10293"/>
                  </a:lnTo>
                  <a:lnTo>
                    <a:pt x="660" y="8006"/>
                  </a:lnTo>
                  <a:lnTo>
                    <a:pt x="748" y="5807"/>
                  </a:lnTo>
                  <a:lnTo>
                    <a:pt x="880" y="3739"/>
                  </a:lnTo>
                  <a:lnTo>
                    <a:pt x="1100" y="1804"/>
                  </a:lnTo>
                  <a:lnTo>
                    <a:pt x="1232" y="968"/>
                  </a:lnTo>
                  <a:lnTo>
                    <a:pt x="1408" y="132"/>
                  </a:lnTo>
                  <a:lnTo>
                    <a:pt x="83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2" name="Google Shape;1862;p54"/>
            <p:cNvSpPr/>
            <p:nvPr/>
          </p:nvSpPr>
          <p:spPr>
            <a:xfrm>
              <a:off x="1686450" y="2425850"/>
              <a:ext cx="44000" cy="504800"/>
            </a:xfrm>
            <a:custGeom>
              <a:avLst/>
              <a:gdLst/>
              <a:ahLst/>
              <a:cxnLst/>
              <a:rect l="l" t="t" r="r" b="b"/>
              <a:pathLst>
                <a:path w="1760" h="20192" extrusionOk="0">
                  <a:moveTo>
                    <a:pt x="1188" y="1"/>
                  </a:moveTo>
                  <a:lnTo>
                    <a:pt x="968" y="836"/>
                  </a:lnTo>
                  <a:lnTo>
                    <a:pt x="792" y="1672"/>
                  </a:lnTo>
                  <a:lnTo>
                    <a:pt x="484" y="3476"/>
                  </a:lnTo>
                  <a:lnTo>
                    <a:pt x="308" y="5323"/>
                  </a:lnTo>
                  <a:lnTo>
                    <a:pt x="176" y="7215"/>
                  </a:lnTo>
                  <a:lnTo>
                    <a:pt x="88" y="9150"/>
                  </a:lnTo>
                  <a:lnTo>
                    <a:pt x="44" y="11086"/>
                  </a:lnTo>
                  <a:lnTo>
                    <a:pt x="44" y="14869"/>
                  </a:lnTo>
                  <a:lnTo>
                    <a:pt x="44" y="17596"/>
                  </a:lnTo>
                  <a:lnTo>
                    <a:pt x="0" y="20147"/>
                  </a:lnTo>
                  <a:lnTo>
                    <a:pt x="572" y="20191"/>
                  </a:lnTo>
                  <a:lnTo>
                    <a:pt x="616" y="17596"/>
                  </a:lnTo>
                  <a:lnTo>
                    <a:pt x="616" y="14869"/>
                  </a:lnTo>
                  <a:lnTo>
                    <a:pt x="660" y="11130"/>
                  </a:lnTo>
                  <a:lnTo>
                    <a:pt x="660" y="9194"/>
                  </a:lnTo>
                  <a:lnTo>
                    <a:pt x="748" y="7303"/>
                  </a:lnTo>
                  <a:lnTo>
                    <a:pt x="880" y="5411"/>
                  </a:lnTo>
                  <a:lnTo>
                    <a:pt x="1100" y="3564"/>
                  </a:lnTo>
                  <a:lnTo>
                    <a:pt x="1364" y="1804"/>
                  </a:lnTo>
                  <a:lnTo>
                    <a:pt x="1540" y="968"/>
                  </a:lnTo>
                  <a:lnTo>
                    <a:pt x="1760" y="132"/>
                  </a:lnTo>
                  <a:lnTo>
                    <a:pt x="118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3" name="Google Shape;1863;p54"/>
            <p:cNvSpPr/>
            <p:nvPr/>
          </p:nvSpPr>
          <p:spPr>
            <a:xfrm>
              <a:off x="1744725" y="2430250"/>
              <a:ext cx="27525" cy="423425"/>
            </a:xfrm>
            <a:custGeom>
              <a:avLst/>
              <a:gdLst/>
              <a:ahLst/>
              <a:cxnLst/>
              <a:rect l="l" t="t" r="r" b="b"/>
              <a:pathLst>
                <a:path w="1101" h="16937" extrusionOk="0">
                  <a:moveTo>
                    <a:pt x="484" y="0"/>
                  </a:moveTo>
                  <a:lnTo>
                    <a:pt x="264" y="1364"/>
                  </a:lnTo>
                  <a:lnTo>
                    <a:pt x="132" y="2728"/>
                  </a:lnTo>
                  <a:lnTo>
                    <a:pt x="44" y="4179"/>
                  </a:lnTo>
                  <a:lnTo>
                    <a:pt x="0" y="5631"/>
                  </a:lnTo>
                  <a:lnTo>
                    <a:pt x="44" y="7127"/>
                  </a:lnTo>
                  <a:lnTo>
                    <a:pt x="88" y="8622"/>
                  </a:lnTo>
                  <a:lnTo>
                    <a:pt x="264" y="11613"/>
                  </a:lnTo>
                  <a:lnTo>
                    <a:pt x="440" y="14341"/>
                  </a:lnTo>
                  <a:lnTo>
                    <a:pt x="484" y="15660"/>
                  </a:lnTo>
                  <a:lnTo>
                    <a:pt x="484" y="16936"/>
                  </a:lnTo>
                  <a:lnTo>
                    <a:pt x="1100" y="16936"/>
                  </a:lnTo>
                  <a:lnTo>
                    <a:pt x="1056" y="15660"/>
                  </a:lnTo>
                  <a:lnTo>
                    <a:pt x="1012" y="14341"/>
                  </a:lnTo>
                  <a:lnTo>
                    <a:pt x="880" y="11569"/>
                  </a:lnTo>
                  <a:lnTo>
                    <a:pt x="704" y="8622"/>
                  </a:lnTo>
                  <a:lnTo>
                    <a:pt x="616" y="7127"/>
                  </a:lnTo>
                  <a:lnTo>
                    <a:pt x="616" y="5631"/>
                  </a:lnTo>
                  <a:lnTo>
                    <a:pt x="616" y="4223"/>
                  </a:lnTo>
                  <a:lnTo>
                    <a:pt x="704" y="2816"/>
                  </a:lnTo>
                  <a:lnTo>
                    <a:pt x="880" y="1452"/>
                  </a:lnTo>
                  <a:lnTo>
                    <a:pt x="1100" y="132"/>
                  </a:lnTo>
                  <a:lnTo>
                    <a:pt x="48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4" name="Google Shape;1864;p54"/>
            <p:cNvSpPr/>
            <p:nvPr/>
          </p:nvSpPr>
          <p:spPr>
            <a:xfrm>
              <a:off x="1794200" y="2480825"/>
              <a:ext cx="64925" cy="454225"/>
            </a:xfrm>
            <a:custGeom>
              <a:avLst/>
              <a:gdLst/>
              <a:ahLst/>
              <a:cxnLst/>
              <a:rect l="l" t="t" r="r" b="b"/>
              <a:pathLst>
                <a:path w="2597" h="18169" extrusionOk="0">
                  <a:moveTo>
                    <a:pt x="1980" y="1"/>
                  </a:moveTo>
                  <a:lnTo>
                    <a:pt x="1409" y="2244"/>
                  </a:lnTo>
                  <a:lnTo>
                    <a:pt x="925" y="4488"/>
                  </a:lnTo>
                  <a:lnTo>
                    <a:pt x="529" y="6731"/>
                  </a:lnTo>
                  <a:lnTo>
                    <a:pt x="265" y="9019"/>
                  </a:lnTo>
                  <a:lnTo>
                    <a:pt x="89" y="11306"/>
                  </a:lnTo>
                  <a:lnTo>
                    <a:pt x="1" y="13593"/>
                  </a:lnTo>
                  <a:lnTo>
                    <a:pt x="1" y="15881"/>
                  </a:lnTo>
                  <a:lnTo>
                    <a:pt x="89" y="18168"/>
                  </a:lnTo>
                  <a:lnTo>
                    <a:pt x="705" y="18124"/>
                  </a:lnTo>
                  <a:lnTo>
                    <a:pt x="573" y="15837"/>
                  </a:lnTo>
                  <a:lnTo>
                    <a:pt x="573" y="13593"/>
                  </a:lnTo>
                  <a:lnTo>
                    <a:pt x="661" y="11350"/>
                  </a:lnTo>
                  <a:lnTo>
                    <a:pt x="837" y="9063"/>
                  </a:lnTo>
                  <a:lnTo>
                    <a:pt x="1145" y="6819"/>
                  </a:lnTo>
                  <a:lnTo>
                    <a:pt x="1540" y="4620"/>
                  </a:lnTo>
                  <a:lnTo>
                    <a:pt x="1980" y="2376"/>
                  </a:lnTo>
                  <a:lnTo>
                    <a:pt x="2596" y="177"/>
                  </a:lnTo>
                  <a:lnTo>
                    <a:pt x="198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5" name="Google Shape;1865;p54"/>
            <p:cNvSpPr/>
            <p:nvPr/>
          </p:nvSpPr>
          <p:spPr>
            <a:xfrm>
              <a:off x="1895375" y="2426950"/>
              <a:ext cx="35225" cy="520200"/>
            </a:xfrm>
            <a:custGeom>
              <a:avLst/>
              <a:gdLst/>
              <a:ahLst/>
              <a:cxnLst/>
              <a:rect l="l" t="t" r="r" b="b"/>
              <a:pathLst>
                <a:path w="1409" h="20808" extrusionOk="0">
                  <a:moveTo>
                    <a:pt x="1320" y="1"/>
                  </a:moveTo>
                  <a:lnTo>
                    <a:pt x="705" y="44"/>
                  </a:lnTo>
                  <a:lnTo>
                    <a:pt x="793" y="1980"/>
                  </a:lnTo>
                  <a:lnTo>
                    <a:pt x="837" y="3959"/>
                  </a:lnTo>
                  <a:lnTo>
                    <a:pt x="793" y="6027"/>
                  </a:lnTo>
                  <a:lnTo>
                    <a:pt x="749" y="8182"/>
                  </a:lnTo>
                  <a:lnTo>
                    <a:pt x="529" y="12493"/>
                  </a:lnTo>
                  <a:lnTo>
                    <a:pt x="221" y="16848"/>
                  </a:lnTo>
                  <a:lnTo>
                    <a:pt x="1" y="20763"/>
                  </a:lnTo>
                  <a:lnTo>
                    <a:pt x="573" y="20807"/>
                  </a:lnTo>
                  <a:lnTo>
                    <a:pt x="837" y="16892"/>
                  </a:lnTo>
                  <a:lnTo>
                    <a:pt x="1101" y="12493"/>
                  </a:lnTo>
                  <a:lnTo>
                    <a:pt x="1320" y="8182"/>
                  </a:lnTo>
                  <a:lnTo>
                    <a:pt x="1408" y="6027"/>
                  </a:lnTo>
                  <a:lnTo>
                    <a:pt x="1408" y="3959"/>
                  </a:lnTo>
                  <a:lnTo>
                    <a:pt x="1408" y="1936"/>
                  </a:lnTo>
                  <a:lnTo>
                    <a:pt x="132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6" name="Google Shape;1866;p54"/>
            <p:cNvSpPr/>
            <p:nvPr/>
          </p:nvSpPr>
          <p:spPr>
            <a:xfrm>
              <a:off x="1953675" y="2425850"/>
              <a:ext cx="42900" cy="498200"/>
            </a:xfrm>
            <a:custGeom>
              <a:avLst/>
              <a:gdLst/>
              <a:ahLst/>
              <a:cxnLst/>
              <a:rect l="l" t="t" r="r" b="b"/>
              <a:pathLst>
                <a:path w="1716" h="19928" extrusionOk="0">
                  <a:moveTo>
                    <a:pt x="1100" y="1"/>
                  </a:moveTo>
                  <a:lnTo>
                    <a:pt x="924" y="1716"/>
                  </a:lnTo>
                  <a:lnTo>
                    <a:pt x="748" y="3432"/>
                  </a:lnTo>
                  <a:lnTo>
                    <a:pt x="616" y="5191"/>
                  </a:lnTo>
                  <a:lnTo>
                    <a:pt x="484" y="6907"/>
                  </a:lnTo>
                  <a:lnTo>
                    <a:pt x="352" y="10470"/>
                  </a:lnTo>
                  <a:lnTo>
                    <a:pt x="220" y="13945"/>
                  </a:lnTo>
                  <a:lnTo>
                    <a:pt x="132" y="16936"/>
                  </a:lnTo>
                  <a:lnTo>
                    <a:pt x="0" y="19883"/>
                  </a:lnTo>
                  <a:lnTo>
                    <a:pt x="616" y="19927"/>
                  </a:lnTo>
                  <a:lnTo>
                    <a:pt x="748" y="16980"/>
                  </a:lnTo>
                  <a:lnTo>
                    <a:pt x="836" y="13989"/>
                  </a:lnTo>
                  <a:lnTo>
                    <a:pt x="924" y="10470"/>
                  </a:lnTo>
                  <a:lnTo>
                    <a:pt x="1100" y="6951"/>
                  </a:lnTo>
                  <a:lnTo>
                    <a:pt x="1188" y="5235"/>
                  </a:lnTo>
                  <a:lnTo>
                    <a:pt x="1320" y="3476"/>
                  </a:lnTo>
                  <a:lnTo>
                    <a:pt x="1496" y="1804"/>
                  </a:lnTo>
                  <a:lnTo>
                    <a:pt x="1716" y="88"/>
                  </a:lnTo>
                  <a:lnTo>
                    <a:pt x="110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7" name="Google Shape;1867;p54"/>
            <p:cNvSpPr/>
            <p:nvPr/>
          </p:nvSpPr>
          <p:spPr>
            <a:xfrm>
              <a:off x="2013050" y="2661200"/>
              <a:ext cx="25325" cy="315625"/>
            </a:xfrm>
            <a:custGeom>
              <a:avLst/>
              <a:gdLst/>
              <a:ahLst/>
              <a:cxnLst/>
              <a:rect l="l" t="t" r="r" b="b"/>
              <a:pathLst>
                <a:path w="1013" h="12625" extrusionOk="0">
                  <a:moveTo>
                    <a:pt x="1" y="0"/>
                  </a:moveTo>
                  <a:lnTo>
                    <a:pt x="1" y="1232"/>
                  </a:lnTo>
                  <a:lnTo>
                    <a:pt x="1" y="2771"/>
                  </a:lnTo>
                  <a:lnTo>
                    <a:pt x="45" y="6290"/>
                  </a:lnTo>
                  <a:lnTo>
                    <a:pt x="221" y="9809"/>
                  </a:lnTo>
                  <a:lnTo>
                    <a:pt x="309" y="11349"/>
                  </a:lnTo>
                  <a:lnTo>
                    <a:pt x="397" y="12625"/>
                  </a:lnTo>
                  <a:lnTo>
                    <a:pt x="1012" y="12537"/>
                  </a:lnTo>
                  <a:lnTo>
                    <a:pt x="880" y="11305"/>
                  </a:lnTo>
                  <a:lnTo>
                    <a:pt x="792" y="9766"/>
                  </a:lnTo>
                  <a:lnTo>
                    <a:pt x="660" y="6290"/>
                  </a:lnTo>
                  <a:lnTo>
                    <a:pt x="572" y="2771"/>
                  </a:lnTo>
                  <a:lnTo>
                    <a:pt x="572" y="1276"/>
                  </a:lnTo>
                  <a:lnTo>
                    <a:pt x="6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8" name="Google Shape;1868;p54"/>
            <p:cNvSpPr/>
            <p:nvPr/>
          </p:nvSpPr>
          <p:spPr>
            <a:xfrm>
              <a:off x="2109825" y="2426950"/>
              <a:ext cx="38525" cy="548775"/>
            </a:xfrm>
            <a:custGeom>
              <a:avLst/>
              <a:gdLst/>
              <a:ahLst/>
              <a:cxnLst/>
              <a:rect l="l" t="t" r="r" b="b"/>
              <a:pathLst>
                <a:path w="1541" h="21951" extrusionOk="0">
                  <a:moveTo>
                    <a:pt x="924" y="1"/>
                  </a:moveTo>
                  <a:lnTo>
                    <a:pt x="616" y="5543"/>
                  </a:lnTo>
                  <a:lnTo>
                    <a:pt x="353" y="11350"/>
                  </a:lnTo>
                  <a:lnTo>
                    <a:pt x="133" y="16980"/>
                  </a:lnTo>
                  <a:lnTo>
                    <a:pt x="1" y="21951"/>
                  </a:lnTo>
                  <a:lnTo>
                    <a:pt x="572" y="21951"/>
                  </a:lnTo>
                  <a:lnTo>
                    <a:pt x="748" y="16980"/>
                  </a:lnTo>
                  <a:lnTo>
                    <a:pt x="924" y="11394"/>
                  </a:lnTo>
                  <a:lnTo>
                    <a:pt x="1232" y="5543"/>
                  </a:lnTo>
                  <a:lnTo>
                    <a:pt x="1540" y="44"/>
                  </a:lnTo>
                  <a:lnTo>
                    <a:pt x="92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9" name="Google Shape;1869;p54"/>
            <p:cNvSpPr/>
            <p:nvPr/>
          </p:nvSpPr>
          <p:spPr>
            <a:xfrm>
              <a:off x="2190100" y="2425850"/>
              <a:ext cx="53925" cy="479500"/>
            </a:xfrm>
            <a:custGeom>
              <a:avLst/>
              <a:gdLst/>
              <a:ahLst/>
              <a:cxnLst/>
              <a:rect l="l" t="t" r="r" b="b"/>
              <a:pathLst>
                <a:path w="2157" h="19180" extrusionOk="0">
                  <a:moveTo>
                    <a:pt x="1584" y="1"/>
                  </a:moveTo>
                  <a:lnTo>
                    <a:pt x="1320" y="1012"/>
                  </a:lnTo>
                  <a:lnTo>
                    <a:pt x="1100" y="2068"/>
                  </a:lnTo>
                  <a:lnTo>
                    <a:pt x="925" y="3124"/>
                  </a:lnTo>
                  <a:lnTo>
                    <a:pt x="749" y="4179"/>
                  </a:lnTo>
                  <a:lnTo>
                    <a:pt x="485" y="6335"/>
                  </a:lnTo>
                  <a:lnTo>
                    <a:pt x="309" y="8490"/>
                  </a:lnTo>
                  <a:lnTo>
                    <a:pt x="177" y="10646"/>
                  </a:lnTo>
                  <a:lnTo>
                    <a:pt x="89" y="12845"/>
                  </a:lnTo>
                  <a:lnTo>
                    <a:pt x="1" y="17156"/>
                  </a:lnTo>
                  <a:lnTo>
                    <a:pt x="1" y="19180"/>
                  </a:lnTo>
                  <a:lnTo>
                    <a:pt x="573" y="19180"/>
                  </a:lnTo>
                  <a:lnTo>
                    <a:pt x="617" y="17156"/>
                  </a:lnTo>
                  <a:lnTo>
                    <a:pt x="705" y="12889"/>
                  </a:lnTo>
                  <a:lnTo>
                    <a:pt x="793" y="10734"/>
                  </a:lnTo>
                  <a:lnTo>
                    <a:pt x="881" y="8578"/>
                  </a:lnTo>
                  <a:lnTo>
                    <a:pt x="1100" y="6423"/>
                  </a:lnTo>
                  <a:lnTo>
                    <a:pt x="1320" y="4311"/>
                  </a:lnTo>
                  <a:lnTo>
                    <a:pt x="1496" y="3256"/>
                  </a:lnTo>
                  <a:lnTo>
                    <a:pt x="1716" y="2200"/>
                  </a:lnTo>
                  <a:lnTo>
                    <a:pt x="1892" y="1144"/>
                  </a:lnTo>
                  <a:lnTo>
                    <a:pt x="2156" y="132"/>
                  </a:lnTo>
                  <a:lnTo>
                    <a:pt x="158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0" name="Google Shape;1870;p54"/>
            <p:cNvSpPr/>
            <p:nvPr/>
          </p:nvSpPr>
          <p:spPr>
            <a:xfrm>
              <a:off x="2250600" y="2500625"/>
              <a:ext cx="25300" cy="411325"/>
            </a:xfrm>
            <a:custGeom>
              <a:avLst/>
              <a:gdLst/>
              <a:ahLst/>
              <a:cxnLst/>
              <a:rect l="l" t="t" r="r" b="b"/>
              <a:pathLst>
                <a:path w="1012" h="16453" extrusionOk="0">
                  <a:moveTo>
                    <a:pt x="396" y="1"/>
                  </a:moveTo>
                  <a:lnTo>
                    <a:pt x="396" y="3564"/>
                  </a:lnTo>
                  <a:lnTo>
                    <a:pt x="352" y="7787"/>
                  </a:lnTo>
                  <a:lnTo>
                    <a:pt x="220" y="12186"/>
                  </a:lnTo>
                  <a:lnTo>
                    <a:pt x="132" y="14341"/>
                  </a:lnTo>
                  <a:lnTo>
                    <a:pt x="0" y="16408"/>
                  </a:lnTo>
                  <a:lnTo>
                    <a:pt x="616" y="16452"/>
                  </a:lnTo>
                  <a:lnTo>
                    <a:pt x="748" y="14385"/>
                  </a:lnTo>
                  <a:lnTo>
                    <a:pt x="836" y="12230"/>
                  </a:lnTo>
                  <a:lnTo>
                    <a:pt x="968" y="7787"/>
                  </a:lnTo>
                  <a:lnTo>
                    <a:pt x="1012" y="3564"/>
                  </a:lnTo>
                  <a:lnTo>
                    <a:pt x="101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1" name="Google Shape;1871;p54"/>
            <p:cNvSpPr/>
            <p:nvPr/>
          </p:nvSpPr>
          <p:spPr>
            <a:xfrm>
              <a:off x="1414800" y="2867925"/>
              <a:ext cx="28625" cy="457525"/>
            </a:xfrm>
            <a:custGeom>
              <a:avLst/>
              <a:gdLst/>
              <a:ahLst/>
              <a:cxnLst/>
              <a:rect l="l" t="t" r="r" b="b"/>
              <a:pathLst>
                <a:path w="1145" h="18301" extrusionOk="0">
                  <a:moveTo>
                    <a:pt x="573" y="1"/>
                  </a:moveTo>
                  <a:lnTo>
                    <a:pt x="397" y="1189"/>
                  </a:lnTo>
                  <a:lnTo>
                    <a:pt x="265" y="2376"/>
                  </a:lnTo>
                  <a:lnTo>
                    <a:pt x="177" y="3608"/>
                  </a:lnTo>
                  <a:lnTo>
                    <a:pt x="133" y="4928"/>
                  </a:lnTo>
                  <a:lnTo>
                    <a:pt x="89" y="7567"/>
                  </a:lnTo>
                  <a:lnTo>
                    <a:pt x="133" y="10206"/>
                  </a:lnTo>
                  <a:lnTo>
                    <a:pt x="177" y="12274"/>
                  </a:lnTo>
                  <a:lnTo>
                    <a:pt x="177" y="14341"/>
                  </a:lnTo>
                  <a:lnTo>
                    <a:pt x="133" y="16365"/>
                  </a:lnTo>
                  <a:lnTo>
                    <a:pt x="89" y="17332"/>
                  </a:lnTo>
                  <a:lnTo>
                    <a:pt x="1" y="18256"/>
                  </a:lnTo>
                  <a:lnTo>
                    <a:pt x="617" y="18300"/>
                  </a:lnTo>
                  <a:lnTo>
                    <a:pt x="661" y="17376"/>
                  </a:lnTo>
                  <a:lnTo>
                    <a:pt x="749" y="16409"/>
                  </a:lnTo>
                  <a:lnTo>
                    <a:pt x="793" y="14385"/>
                  </a:lnTo>
                  <a:lnTo>
                    <a:pt x="793" y="12274"/>
                  </a:lnTo>
                  <a:lnTo>
                    <a:pt x="749" y="10206"/>
                  </a:lnTo>
                  <a:lnTo>
                    <a:pt x="705" y="7567"/>
                  </a:lnTo>
                  <a:lnTo>
                    <a:pt x="705" y="4928"/>
                  </a:lnTo>
                  <a:lnTo>
                    <a:pt x="749" y="3696"/>
                  </a:lnTo>
                  <a:lnTo>
                    <a:pt x="837" y="2464"/>
                  </a:lnTo>
                  <a:lnTo>
                    <a:pt x="969" y="1277"/>
                  </a:lnTo>
                  <a:lnTo>
                    <a:pt x="1145" y="133"/>
                  </a:lnTo>
                  <a:lnTo>
                    <a:pt x="57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2" name="Google Shape;1872;p54"/>
            <p:cNvSpPr/>
            <p:nvPr/>
          </p:nvSpPr>
          <p:spPr>
            <a:xfrm>
              <a:off x="1498375" y="2884425"/>
              <a:ext cx="44025" cy="439925"/>
            </a:xfrm>
            <a:custGeom>
              <a:avLst/>
              <a:gdLst/>
              <a:ahLst/>
              <a:cxnLst/>
              <a:rect l="l" t="t" r="r" b="b"/>
              <a:pathLst>
                <a:path w="1761" h="17597" extrusionOk="0">
                  <a:moveTo>
                    <a:pt x="1145" y="1"/>
                  </a:moveTo>
                  <a:lnTo>
                    <a:pt x="969" y="1056"/>
                  </a:lnTo>
                  <a:lnTo>
                    <a:pt x="837" y="2200"/>
                  </a:lnTo>
                  <a:lnTo>
                    <a:pt x="705" y="3432"/>
                  </a:lnTo>
                  <a:lnTo>
                    <a:pt x="617" y="4751"/>
                  </a:lnTo>
                  <a:lnTo>
                    <a:pt x="485" y="7567"/>
                  </a:lnTo>
                  <a:lnTo>
                    <a:pt x="397" y="10426"/>
                  </a:lnTo>
                  <a:lnTo>
                    <a:pt x="265" y="14297"/>
                  </a:lnTo>
                  <a:lnTo>
                    <a:pt x="133" y="16013"/>
                  </a:lnTo>
                  <a:lnTo>
                    <a:pt x="1" y="17508"/>
                  </a:lnTo>
                  <a:lnTo>
                    <a:pt x="617" y="17596"/>
                  </a:lnTo>
                  <a:lnTo>
                    <a:pt x="749" y="16057"/>
                  </a:lnTo>
                  <a:lnTo>
                    <a:pt x="837" y="14297"/>
                  </a:lnTo>
                  <a:lnTo>
                    <a:pt x="969" y="10470"/>
                  </a:lnTo>
                  <a:lnTo>
                    <a:pt x="1057" y="7611"/>
                  </a:lnTo>
                  <a:lnTo>
                    <a:pt x="1189" y="4839"/>
                  </a:lnTo>
                  <a:lnTo>
                    <a:pt x="1321" y="3520"/>
                  </a:lnTo>
                  <a:lnTo>
                    <a:pt x="1409" y="2288"/>
                  </a:lnTo>
                  <a:lnTo>
                    <a:pt x="1541" y="1144"/>
                  </a:lnTo>
                  <a:lnTo>
                    <a:pt x="1760" y="133"/>
                  </a:lnTo>
                  <a:lnTo>
                    <a:pt x="114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3" name="Google Shape;1873;p54"/>
            <p:cNvSpPr/>
            <p:nvPr/>
          </p:nvSpPr>
          <p:spPr>
            <a:xfrm>
              <a:off x="1445600" y="2885525"/>
              <a:ext cx="26425" cy="437725"/>
            </a:xfrm>
            <a:custGeom>
              <a:avLst/>
              <a:gdLst/>
              <a:ahLst/>
              <a:cxnLst/>
              <a:rect l="l" t="t" r="r" b="b"/>
              <a:pathLst>
                <a:path w="1057" h="17509" extrusionOk="0">
                  <a:moveTo>
                    <a:pt x="440" y="1"/>
                  </a:moveTo>
                  <a:lnTo>
                    <a:pt x="352" y="1056"/>
                  </a:lnTo>
                  <a:lnTo>
                    <a:pt x="264" y="2288"/>
                  </a:lnTo>
                  <a:lnTo>
                    <a:pt x="132" y="5235"/>
                  </a:lnTo>
                  <a:lnTo>
                    <a:pt x="88" y="8447"/>
                  </a:lnTo>
                  <a:lnTo>
                    <a:pt x="88" y="11746"/>
                  </a:lnTo>
                  <a:lnTo>
                    <a:pt x="44" y="14913"/>
                  </a:lnTo>
                  <a:lnTo>
                    <a:pt x="0" y="17508"/>
                  </a:lnTo>
                  <a:lnTo>
                    <a:pt x="572" y="17508"/>
                  </a:lnTo>
                  <a:lnTo>
                    <a:pt x="660" y="14957"/>
                  </a:lnTo>
                  <a:lnTo>
                    <a:pt x="660" y="11746"/>
                  </a:lnTo>
                  <a:lnTo>
                    <a:pt x="704" y="8490"/>
                  </a:lnTo>
                  <a:lnTo>
                    <a:pt x="748" y="5235"/>
                  </a:lnTo>
                  <a:lnTo>
                    <a:pt x="836" y="2376"/>
                  </a:lnTo>
                  <a:lnTo>
                    <a:pt x="924" y="1100"/>
                  </a:lnTo>
                  <a:lnTo>
                    <a:pt x="1056" y="89"/>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4" name="Google Shape;1874;p54"/>
            <p:cNvSpPr/>
            <p:nvPr/>
          </p:nvSpPr>
          <p:spPr>
            <a:xfrm>
              <a:off x="1601750" y="2852550"/>
              <a:ext cx="42925" cy="472900"/>
            </a:xfrm>
            <a:custGeom>
              <a:avLst/>
              <a:gdLst/>
              <a:ahLst/>
              <a:cxnLst/>
              <a:rect l="l" t="t" r="r" b="b"/>
              <a:pathLst>
                <a:path w="1717" h="18916" extrusionOk="0">
                  <a:moveTo>
                    <a:pt x="1101" y="0"/>
                  </a:moveTo>
                  <a:lnTo>
                    <a:pt x="881" y="2463"/>
                  </a:lnTo>
                  <a:lnTo>
                    <a:pt x="661" y="5147"/>
                  </a:lnTo>
                  <a:lnTo>
                    <a:pt x="485" y="7962"/>
                  </a:lnTo>
                  <a:lnTo>
                    <a:pt x="309" y="10689"/>
                  </a:lnTo>
                  <a:lnTo>
                    <a:pt x="89" y="15616"/>
                  </a:lnTo>
                  <a:lnTo>
                    <a:pt x="1" y="18915"/>
                  </a:lnTo>
                  <a:lnTo>
                    <a:pt x="573" y="18915"/>
                  </a:lnTo>
                  <a:lnTo>
                    <a:pt x="705" y="15616"/>
                  </a:lnTo>
                  <a:lnTo>
                    <a:pt x="925" y="10733"/>
                  </a:lnTo>
                  <a:lnTo>
                    <a:pt x="1057" y="8006"/>
                  </a:lnTo>
                  <a:lnTo>
                    <a:pt x="1277" y="5235"/>
                  </a:lnTo>
                  <a:lnTo>
                    <a:pt x="1453" y="2551"/>
                  </a:lnTo>
                  <a:lnTo>
                    <a:pt x="1716" y="44"/>
                  </a:lnTo>
                  <a:lnTo>
                    <a:pt x="110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5" name="Google Shape;1875;p54"/>
            <p:cNvSpPr/>
            <p:nvPr/>
          </p:nvSpPr>
          <p:spPr>
            <a:xfrm>
              <a:off x="1524775" y="2986700"/>
              <a:ext cx="30825" cy="336550"/>
            </a:xfrm>
            <a:custGeom>
              <a:avLst/>
              <a:gdLst/>
              <a:ahLst/>
              <a:cxnLst/>
              <a:rect l="l" t="t" r="r" b="b"/>
              <a:pathLst>
                <a:path w="1233" h="13462" extrusionOk="0">
                  <a:moveTo>
                    <a:pt x="617" y="1"/>
                  </a:moveTo>
                  <a:lnTo>
                    <a:pt x="397" y="1672"/>
                  </a:lnTo>
                  <a:lnTo>
                    <a:pt x="221" y="3344"/>
                  </a:lnTo>
                  <a:lnTo>
                    <a:pt x="89" y="5059"/>
                  </a:lnTo>
                  <a:lnTo>
                    <a:pt x="1" y="6731"/>
                  </a:lnTo>
                  <a:lnTo>
                    <a:pt x="1" y="8402"/>
                  </a:lnTo>
                  <a:lnTo>
                    <a:pt x="1" y="10118"/>
                  </a:lnTo>
                  <a:lnTo>
                    <a:pt x="45" y="11790"/>
                  </a:lnTo>
                  <a:lnTo>
                    <a:pt x="177" y="13461"/>
                  </a:lnTo>
                  <a:lnTo>
                    <a:pt x="748" y="13417"/>
                  </a:lnTo>
                  <a:lnTo>
                    <a:pt x="661" y="11746"/>
                  </a:lnTo>
                  <a:lnTo>
                    <a:pt x="617" y="10074"/>
                  </a:lnTo>
                  <a:lnTo>
                    <a:pt x="573" y="8402"/>
                  </a:lnTo>
                  <a:lnTo>
                    <a:pt x="617" y="6731"/>
                  </a:lnTo>
                  <a:lnTo>
                    <a:pt x="704" y="5059"/>
                  </a:lnTo>
                  <a:lnTo>
                    <a:pt x="836" y="3432"/>
                  </a:lnTo>
                  <a:lnTo>
                    <a:pt x="1012" y="1760"/>
                  </a:lnTo>
                  <a:lnTo>
                    <a:pt x="1232" y="89"/>
                  </a:lnTo>
                  <a:lnTo>
                    <a:pt x="61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6" name="Google Shape;1876;p54"/>
            <p:cNvSpPr/>
            <p:nvPr/>
          </p:nvSpPr>
          <p:spPr>
            <a:xfrm>
              <a:off x="1653450" y="2893225"/>
              <a:ext cx="30825" cy="432225"/>
            </a:xfrm>
            <a:custGeom>
              <a:avLst/>
              <a:gdLst/>
              <a:ahLst/>
              <a:cxnLst/>
              <a:rect l="l" t="t" r="r" b="b"/>
              <a:pathLst>
                <a:path w="1233" h="17289" extrusionOk="0">
                  <a:moveTo>
                    <a:pt x="616" y="1"/>
                  </a:moveTo>
                  <a:lnTo>
                    <a:pt x="352" y="2156"/>
                  </a:lnTo>
                  <a:lnTo>
                    <a:pt x="176" y="4312"/>
                  </a:lnTo>
                  <a:lnTo>
                    <a:pt x="44" y="6511"/>
                  </a:lnTo>
                  <a:lnTo>
                    <a:pt x="0" y="8666"/>
                  </a:lnTo>
                  <a:lnTo>
                    <a:pt x="0" y="10822"/>
                  </a:lnTo>
                  <a:lnTo>
                    <a:pt x="44" y="12977"/>
                  </a:lnTo>
                  <a:lnTo>
                    <a:pt x="220" y="15133"/>
                  </a:lnTo>
                  <a:lnTo>
                    <a:pt x="396" y="17288"/>
                  </a:lnTo>
                  <a:lnTo>
                    <a:pt x="1012" y="17244"/>
                  </a:lnTo>
                  <a:lnTo>
                    <a:pt x="792" y="15089"/>
                  </a:lnTo>
                  <a:lnTo>
                    <a:pt x="660" y="12977"/>
                  </a:lnTo>
                  <a:lnTo>
                    <a:pt x="572" y="10822"/>
                  </a:lnTo>
                  <a:lnTo>
                    <a:pt x="572" y="8666"/>
                  </a:lnTo>
                  <a:lnTo>
                    <a:pt x="660" y="6511"/>
                  </a:lnTo>
                  <a:lnTo>
                    <a:pt x="792" y="4355"/>
                  </a:lnTo>
                  <a:lnTo>
                    <a:pt x="968" y="2244"/>
                  </a:lnTo>
                  <a:lnTo>
                    <a:pt x="1232" y="89"/>
                  </a:lnTo>
                  <a:lnTo>
                    <a:pt x="61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7" name="Google Shape;1877;p54"/>
            <p:cNvSpPr/>
            <p:nvPr/>
          </p:nvSpPr>
          <p:spPr>
            <a:xfrm>
              <a:off x="1734825" y="2848150"/>
              <a:ext cx="28625" cy="478400"/>
            </a:xfrm>
            <a:custGeom>
              <a:avLst/>
              <a:gdLst/>
              <a:ahLst/>
              <a:cxnLst/>
              <a:rect l="l" t="t" r="r" b="b"/>
              <a:pathLst>
                <a:path w="1145" h="19136" extrusionOk="0">
                  <a:moveTo>
                    <a:pt x="220" y="0"/>
                  </a:moveTo>
                  <a:lnTo>
                    <a:pt x="88" y="2024"/>
                  </a:lnTo>
                  <a:lnTo>
                    <a:pt x="0" y="4355"/>
                  </a:lnTo>
                  <a:lnTo>
                    <a:pt x="0" y="6906"/>
                  </a:lnTo>
                  <a:lnTo>
                    <a:pt x="0" y="9590"/>
                  </a:lnTo>
                  <a:lnTo>
                    <a:pt x="88" y="12229"/>
                  </a:lnTo>
                  <a:lnTo>
                    <a:pt x="176" y="14780"/>
                  </a:lnTo>
                  <a:lnTo>
                    <a:pt x="352" y="17112"/>
                  </a:lnTo>
                  <a:lnTo>
                    <a:pt x="528" y="19135"/>
                  </a:lnTo>
                  <a:lnTo>
                    <a:pt x="1144" y="19047"/>
                  </a:lnTo>
                  <a:lnTo>
                    <a:pt x="968" y="17068"/>
                  </a:lnTo>
                  <a:lnTo>
                    <a:pt x="792" y="14736"/>
                  </a:lnTo>
                  <a:lnTo>
                    <a:pt x="660" y="12185"/>
                  </a:lnTo>
                  <a:lnTo>
                    <a:pt x="616" y="9546"/>
                  </a:lnTo>
                  <a:lnTo>
                    <a:pt x="572" y="6906"/>
                  </a:lnTo>
                  <a:lnTo>
                    <a:pt x="616" y="4399"/>
                  </a:lnTo>
                  <a:lnTo>
                    <a:pt x="660" y="2068"/>
                  </a:lnTo>
                  <a:lnTo>
                    <a:pt x="792" y="44"/>
                  </a:lnTo>
                  <a:lnTo>
                    <a:pt x="22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8" name="Google Shape;1878;p54"/>
            <p:cNvSpPr/>
            <p:nvPr/>
          </p:nvSpPr>
          <p:spPr>
            <a:xfrm>
              <a:off x="1782125" y="2877825"/>
              <a:ext cx="29700" cy="447625"/>
            </a:xfrm>
            <a:custGeom>
              <a:avLst/>
              <a:gdLst/>
              <a:ahLst/>
              <a:cxnLst/>
              <a:rect l="l" t="t" r="r" b="b"/>
              <a:pathLst>
                <a:path w="1188" h="17905" extrusionOk="0">
                  <a:moveTo>
                    <a:pt x="88" y="1"/>
                  </a:moveTo>
                  <a:lnTo>
                    <a:pt x="44" y="1760"/>
                  </a:lnTo>
                  <a:lnTo>
                    <a:pt x="0" y="3960"/>
                  </a:lnTo>
                  <a:lnTo>
                    <a:pt x="0" y="6379"/>
                  </a:lnTo>
                  <a:lnTo>
                    <a:pt x="88" y="8974"/>
                  </a:lnTo>
                  <a:lnTo>
                    <a:pt x="132" y="11526"/>
                  </a:lnTo>
                  <a:lnTo>
                    <a:pt x="264" y="13989"/>
                  </a:lnTo>
                  <a:lnTo>
                    <a:pt x="396" y="16145"/>
                  </a:lnTo>
                  <a:lnTo>
                    <a:pt x="572" y="17904"/>
                  </a:lnTo>
                  <a:lnTo>
                    <a:pt x="1188" y="17860"/>
                  </a:lnTo>
                  <a:lnTo>
                    <a:pt x="1012" y="16101"/>
                  </a:lnTo>
                  <a:lnTo>
                    <a:pt x="880" y="13945"/>
                  </a:lnTo>
                  <a:lnTo>
                    <a:pt x="748" y="11526"/>
                  </a:lnTo>
                  <a:lnTo>
                    <a:pt x="660" y="8930"/>
                  </a:lnTo>
                  <a:lnTo>
                    <a:pt x="616" y="6379"/>
                  </a:lnTo>
                  <a:lnTo>
                    <a:pt x="616" y="3960"/>
                  </a:lnTo>
                  <a:lnTo>
                    <a:pt x="616" y="1804"/>
                  </a:lnTo>
                  <a:lnTo>
                    <a:pt x="704" y="45"/>
                  </a:lnTo>
                  <a:lnTo>
                    <a:pt x="8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9" name="Google Shape;1879;p54"/>
            <p:cNvSpPr/>
            <p:nvPr/>
          </p:nvSpPr>
          <p:spPr>
            <a:xfrm>
              <a:off x="1836000" y="2875625"/>
              <a:ext cx="22025" cy="423425"/>
            </a:xfrm>
            <a:custGeom>
              <a:avLst/>
              <a:gdLst/>
              <a:ahLst/>
              <a:cxnLst/>
              <a:rect l="l" t="t" r="r" b="b"/>
              <a:pathLst>
                <a:path w="881" h="16937" extrusionOk="0">
                  <a:moveTo>
                    <a:pt x="308" y="1"/>
                  </a:moveTo>
                  <a:lnTo>
                    <a:pt x="132" y="1364"/>
                  </a:lnTo>
                  <a:lnTo>
                    <a:pt x="44" y="2772"/>
                  </a:lnTo>
                  <a:lnTo>
                    <a:pt x="0" y="4180"/>
                  </a:lnTo>
                  <a:lnTo>
                    <a:pt x="0" y="5631"/>
                  </a:lnTo>
                  <a:lnTo>
                    <a:pt x="44" y="8535"/>
                  </a:lnTo>
                  <a:lnTo>
                    <a:pt x="132" y="11438"/>
                  </a:lnTo>
                  <a:lnTo>
                    <a:pt x="264" y="14253"/>
                  </a:lnTo>
                  <a:lnTo>
                    <a:pt x="308" y="16936"/>
                  </a:lnTo>
                  <a:lnTo>
                    <a:pt x="880" y="16936"/>
                  </a:lnTo>
                  <a:lnTo>
                    <a:pt x="836" y="14253"/>
                  </a:lnTo>
                  <a:lnTo>
                    <a:pt x="748" y="11394"/>
                  </a:lnTo>
                  <a:lnTo>
                    <a:pt x="616" y="8535"/>
                  </a:lnTo>
                  <a:lnTo>
                    <a:pt x="572" y="5631"/>
                  </a:lnTo>
                  <a:lnTo>
                    <a:pt x="616" y="4224"/>
                  </a:lnTo>
                  <a:lnTo>
                    <a:pt x="660" y="2816"/>
                  </a:lnTo>
                  <a:lnTo>
                    <a:pt x="748" y="1408"/>
                  </a:lnTo>
                  <a:lnTo>
                    <a:pt x="880" y="45"/>
                  </a:lnTo>
                  <a:lnTo>
                    <a:pt x="30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0" name="Google Shape;1880;p54"/>
            <p:cNvSpPr/>
            <p:nvPr/>
          </p:nvSpPr>
          <p:spPr>
            <a:xfrm>
              <a:off x="1879975" y="2880025"/>
              <a:ext cx="19825" cy="324450"/>
            </a:xfrm>
            <a:custGeom>
              <a:avLst/>
              <a:gdLst/>
              <a:ahLst/>
              <a:cxnLst/>
              <a:rect l="l" t="t" r="r" b="b"/>
              <a:pathLst>
                <a:path w="793" h="12978" extrusionOk="0">
                  <a:moveTo>
                    <a:pt x="133" y="1"/>
                  </a:moveTo>
                  <a:lnTo>
                    <a:pt x="45" y="3388"/>
                  </a:lnTo>
                  <a:lnTo>
                    <a:pt x="1" y="6467"/>
                  </a:lnTo>
                  <a:lnTo>
                    <a:pt x="89" y="9590"/>
                  </a:lnTo>
                  <a:lnTo>
                    <a:pt x="221" y="12977"/>
                  </a:lnTo>
                  <a:lnTo>
                    <a:pt x="793" y="12933"/>
                  </a:lnTo>
                  <a:lnTo>
                    <a:pt x="661" y="9590"/>
                  </a:lnTo>
                  <a:lnTo>
                    <a:pt x="617" y="6467"/>
                  </a:lnTo>
                  <a:lnTo>
                    <a:pt x="617" y="3388"/>
                  </a:lnTo>
                  <a:lnTo>
                    <a:pt x="74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1" name="Google Shape;1881;p54"/>
            <p:cNvSpPr/>
            <p:nvPr/>
          </p:nvSpPr>
          <p:spPr>
            <a:xfrm>
              <a:off x="1852500" y="2558925"/>
              <a:ext cx="20925" cy="299125"/>
            </a:xfrm>
            <a:custGeom>
              <a:avLst/>
              <a:gdLst/>
              <a:ahLst/>
              <a:cxnLst/>
              <a:rect l="l" t="t" r="r" b="b"/>
              <a:pathLst>
                <a:path w="837" h="11965" extrusionOk="0">
                  <a:moveTo>
                    <a:pt x="220" y="0"/>
                  </a:moveTo>
                  <a:lnTo>
                    <a:pt x="88" y="2991"/>
                  </a:lnTo>
                  <a:lnTo>
                    <a:pt x="0" y="5983"/>
                  </a:lnTo>
                  <a:lnTo>
                    <a:pt x="44" y="8974"/>
                  </a:lnTo>
                  <a:lnTo>
                    <a:pt x="176" y="11965"/>
                  </a:lnTo>
                  <a:lnTo>
                    <a:pt x="792" y="11921"/>
                  </a:lnTo>
                  <a:lnTo>
                    <a:pt x="660" y="8974"/>
                  </a:lnTo>
                  <a:lnTo>
                    <a:pt x="616" y="5983"/>
                  </a:lnTo>
                  <a:lnTo>
                    <a:pt x="660" y="2991"/>
                  </a:lnTo>
                  <a:lnTo>
                    <a:pt x="836" y="44"/>
                  </a:lnTo>
                  <a:lnTo>
                    <a:pt x="22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2" name="Google Shape;1882;p54"/>
            <p:cNvSpPr/>
            <p:nvPr/>
          </p:nvSpPr>
          <p:spPr>
            <a:xfrm>
              <a:off x="1988850" y="2858025"/>
              <a:ext cx="20925" cy="466325"/>
            </a:xfrm>
            <a:custGeom>
              <a:avLst/>
              <a:gdLst/>
              <a:ahLst/>
              <a:cxnLst/>
              <a:rect l="l" t="t" r="r" b="b"/>
              <a:pathLst>
                <a:path w="837" h="18653" extrusionOk="0">
                  <a:moveTo>
                    <a:pt x="89" y="1"/>
                  </a:moveTo>
                  <a:lnTo>
                    <a:pt x="1" y="4664"/>
                  </a:lnTo>
                  <a:lnTo>
                    <a:pt x="1" y="9327"/>
                  </a:lnTo>
                  <a:lnTo>
                    <a:pt x="89" y="13989"/>
                  </a:lnTo>
                  <a:lnTo>
                    <a:pt x="221" y="18652"/>
                  </a:lnTo>
                  <a:lnTo>
                    <a:pt x="837" y="18608"/>
                  </a:lnTo>
                  <a:lnTo>
                    <a:pt x="705" y="13989"/>
                  </a:lnTo>
                  <a:lnTo>
                    <a:pt x="617" y="9327"/>
                  </a:lnTo>
                  <a:lnTo>
                    <a:pt x="617" y="4664"/>
                  </a:lnTo>
                  <a:lnTo>
                    <a:pt x="70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3" name="Google Shape;1883;p54"/>
            <p:cNvSpPr/>
            <p:nvPr/>
          </p:nvSpPr>
          <p:spPr>
            <a:xfrm>
              <a:off x="2071350" y="2767850"/>
              <a:ext cx="25300" cy="560900"/>
            </a:xfrm>
            <a:custGeom>
              <a:avLst/>
              <a:gdLst/>
              <a:ahLst/>
              <a:cxnLst/>
              <a:rect l="l" t="t" r="r" b="b"/>
              <a:pathLst>
                <a:path w="1012" h="22436" extrusionOk="0">
                  <a:moveTo>
                    <a:pt x="616" y="1"/>
                  </a:moveTo>
                  <a:lnTo>
                    <a:pt x="44" y="45"/>
                  </a:lnTo>
                  <a:lnTo>
                    <a:pt x="220" y="2552"/>
                  </a:lnTo>
                  <a:lnTo>
                    <a:pt x="308" y="5104"/>
                  </a:lnTo>
                  <a:lnTo>
                    <a:pt x="396" y="7743"/>
                  </a:lnTo>
                  <a:lnTo>
                    <a:pt x="396" y="10470"/>
                  </a:lnTo>
                  <a:lnTo>
                    <a:pt x="352" y="13285"/>
                  </a:lnTo>
                  <a:lnTo>
                    <a:pt x="308" y="16233"/>
                  </a:lnTo>
                  <a:lnTo>
                    <a:pt x="176" y="19268"/>
                  </a:lnTo>
                  <a:lnTo>
                    <a:pt x="0" y="22391"/>
                  </a:lnTo>
                  <a:lnTo>
                    <a:pt x="572" y="22435"/>
                  </a:lnTo>
                  <a:lnTo>
                    <a:pt x="748" y="19312"/>
                  </a:lnTo>
                  <a:lnTo>
                    <a:pt x="880" y="16233"/>
                  </a:lnTo>
                  <a:lnTo>
                    <a:pt x="968" y="13329"/>
                  </a:lnTo>
                  <a:lnTo>
                    <a:pt x="1012" y="10470"/>
                  </a:lnTo>
                  <a:lnTo>
                    <a:pt x="968" y="7743"/>
                  </a:lnTo>
                  <a:lnTo>
                    <a:pt x="924" y="5060"/>
                  </a:lnTo>
                  <a:lnTo>
                    <a:pt x="792" y="2508"/>
                  </a:lnTo>
                  <a:lnTo>
                    <a:pt x="61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4" name="Google Shape;1884;p54"/>
            <p:cNvSpPr/>
            <p:nvPr/>
          </p:nvSpPr>
          <p:spPr>
            <a:xfrm>
              <a:off x="2132925" y="2843750"/>
              <a:ext cx="30825" cy="485000"/>
            </a:xfrm>
            <a:custGeom>
              <a:avLst/>
              <a:gdLst/>
              <a:ahLst/>
              <a:cxnLst/>
              <a:rect l="l" t="t" r="r" b="b"/>
              <a:pathLst>
                <a:path w="1233" h="19400" extrusionOk="0">
                  <a:moveTo>
                    <a:pt x="660" y="0"/>
                  </a:moveTo>
                  <a:lnTo>
                    <a:pt x="484" y="1408"/>
                  </a:lnTo>
                  <a:lnTo>
                    <a:pt x="396" y="2903"/>
                  </a:lnTo>
                  <a:lnTo>
                    <a:pt x="308" y="4487"/>
                  </a:lnTo>
                  <a:lnTo>
                    <a:pt x="264" y="6115"/>
                  </a:lnTo>
                  <a:lnTo>
                    <a:pt x="176" y="9458"/>
                  </a:lnTo>
                  <a:lnTo>
                    <a:pt x="132" y="12845"/>
                  </a:lnTo>
                  <a:lnTo>
                    <a:pt x="88" y="16276"/>
                  </a:lnTo>
                  <a:lnTo>
                    <a:pt x="0" y="19355"/>
                  </a:lnTo>
                  <a:lnTo>
                    <a:pt x="616" y="19399"/>
                  </a:lnTo>
                  <a:lnTo>
                    <a:pt x="704" y="16276"/>
                  </a:lnTo>
                  <a:lnTo>
                    <a:pt x="748" y="12845"/>
                  </a:lnTo>
                  <a:lnTo>
                    <a:pt x="792" y="9458"/>
                  </a:lnTo>
                  <a:lnTo>
                    <a:pt x="836" y="6115"/>
                  </a:lnTo>
                  <a:lnTo>
                    <a:pt x="968" y="2947"/>
                  </a:lnTo>
                  <a:lnTo>
                    <a:pt x="1100" y="1496"/>
                  </a:lnTo>
                  <a:lnTo>
                    <a:pt x="1232" y="88"/>
                  </a:lnTo>
                  <a:lnTo>
                    <a:pt x="6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5" name="Google Shape;1885;p54"/>
            <p:cNvSpPr/>
            <p:nvPr/>
          </p:nvSpPr>
          <p:spPr>
            <a:xfrm>
              <a:off x="2215400" y="2793150"/>
              <a:ext cx="34125" cy="531200"/>
            </a:xfrm>
            <a:custGeom>
              <a:avLst/>
              <a:gdLst/>
              <a:ahLst/>
              <a:cxnLst/>
              <a:rect l="l" t="t" r="r" b="b"/>
              <a:pathLst>
                <a:path w="1365" h="21248" extrusionOk="0">
                  <a:moveTo>
                    <a:pt x="748" y="1"/>
                  </a:moveTo>
                  <a:lnTo>
                    <a:pt x="616" y="2552"/>
                  </a:lnTo>
                  <a:lnTo>
                    <a:pt x="484" y="5191"/>
                  </a:lnTo>
                  <a:lnTo>
                    <a:pt x="352" y="10602"/>
                  </a:lnTo>
                  <a:lnTo>
                    <a:pt x="264" y="16012"/>
                  </a:lnTo>
                  <a:lnTo>
                    <a:pt x="132" y="18652"/>
                  </a:lnTo>
                  <a:lnTo>
                    <a:pt x="1" y="21203"/>
                  </a:lnTo>
                  <a:lnTo>
                    <a:pt x="572" y="21247"/>
                  </a:lnTo>
                  <a:lnTo>
                    <a:pt x="748" y="18696"/>
                  </a:lnTo>
                  <a:lnTo>
                    <a:pt x="836" y="16056"/>
                  </a:lnTo>
                  <a:lnTo>
                    <a:pt x="968" y="10602"/>
                  </a:lnTo>
                  <a:lnTo>
                    <a:pt x="1100" y="5235"/>
                  </a:lnTo>
                  <a:lnTo>
                    <a:pt x="1188" y="2596"/>
                  </a:lnTo>
                  <a:lnTo>
                    <a:pt x="1364" y="45"/>
                  </a:lnTo>
                  <a:lnTo>
                    <a:pt x="74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6" name="Google Shape;1886;p54"/>
            <p:cNvSpPr/>
            <p:nvPr/>
          </p:nvSpPr>
          <p:spPr>
            <a:xfrm>
              <a:off x="2265975" y="2789850"/>
              <a:ext cx="24225" cy="538900"/>
            </a:xfrm>
            <a:custGeom>
              <a:avLst/>
              <a:gdLst/>
              <a:ahLst/>
              <a:cxnLst/>
              <a:rect l="l" t="t" r="r" b="b"/>
              <a:pathLst>
                <a:path w="969" h="21556" extrusionOk="0">
                  <a:moveTo>
                    <a:pt x="353" y="1"/>
                  </a:moveTo>
                  <a:lnTo>
                    <a:pt x="265" y="4751"/>
                  </a:lnTo>
                  <a:lnTo>
                    <a:pt x="221" y="9678"/>
                  </a:lnTo>
                  <a:lnTo>
                    <a:pt x="133" y="15749"/>
                  </a:lnTo>
                  <a:lnTo>
                    <a:pt x="89" y="18696"/>
                  </a:lnTo>
                  <a:lnTo>
                    <a:pt x="1" y="21511"/>
                  </a:lnTo>
                  <a:lnTo>
                    <a:pt x="617" y="21555"/>
                  </a:lnTo>
                  <a:lnTo>
                    <a:pt x="705" y="18740"/>
                  </a:lnTo>
                  <a:lnTo>
                    <a:pt x="749" y="15749"/>
                  </a:lnTo>
                  <a:lnTo>
                    <a:pt x="793" y="9678"/>
                  </a:lnTo>
                  <a:lnTo>
                    <a:pt x="881" y="4751"/>
                  </a:lnTo>
                  <a:lnTo>
                    <a:pt x="969" y="45"/>
                  </a:lnTo>
                  <a:lnTo>
                    <a:pt x="35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7" name="Google Shape;1887;p54"/>
            <p:cNvSpPr/>
            <p:nvPr/>
          </p:nvSpPr>
          <p:spPr>
            <a:xfrm>
              <a:off x="2312175" y="2811850"/>
              <a:ext cx="25325" cy="516900"/>
            </a:xfrm>
            <a:custGeom>
              <a:avLst/>
              <a:gdLst/>
              <a:ahLst/>
              <a:cxnLst/>
              <a:rect l="l" t="t" r="r" b="b"/>
              <a:pathLst>
                <a:path w="1013" h="20676" extrusionOk="0">
                  <a:moveTo>
                    <a:pt x="396" y="0"/>
                  </a:moveTo>
                  <a:lnTo>
                    <a:pt x="264" y="2772"/>
                  </a:lnTo>
                  <a:lnTo>
                    <a:pt x="176" y="6071"/>
                  </a:lnTo>
                  <a:lnTo>
                    <a:pt x="88" y="13109"/>
                  </a:lnTo>
                  <a:lnTo>
                    <a:pt x="88" y="17200"/>
                  </a:lnTo>
                  <a:lnTo>
                    <a:pt x="1" y="20675"/>
                  </a:lnTo>
                  <a:lnTo>
                    <a:pt x="616" y="20675"/>
                  </a:lnTo>
                  <a:lnTo>
                    <a:pt x="660" y="17200"/>
                  </a:lnTo>
                  <a:lnTo>
                    <a:pt x="704" y="13109"/>
                  </a:lnTo>
                  <a:lnTo>
                    <a:pt x="792" y="6071"/>
                  </a:lnTo>
                  <a:lnTo>
                    <a:pt x="880" y="2816"/>
                  </a:lnTo>
                  <a:lnTo>
                    <a:pt x="1012"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8" name="Google Shape;1888;p54"/>
            <p:cNvSpPr/>
            <p:nvPr/>
          </p:nvSpPr>
          <p:spPr>
            <a:xfrm>
              <a:off x="2292375" y="2426950"/>
              <a:ext cx="29725" cy="420125"/>
            </a:xfrm>
            <a:custGeom>
              <a:avLst/>
              <a:gdLst/>
              <a:ahLst/>
              <a:cxnLst/>
              <a:rect l="l" t="t" r="r" b="b"/>
              <a:pathLst>
                <a:path w="1189" h="16805" extrusionOk="0">
                  <a:moveTo>
                    <a:pt x="1100" y="1"/>
                  </a:moveTo>
                  <a:lnTo>
                    <a:pt x="529" y="44"/>
                  </a:lnTo>
                  <a:lnTo>
                    <a:pt x="573" y="1056"/>
                  </a:lnTo>
                  <a:lnTo>
                    <a:pt x="573" y="2244"/>
                  </a:lnTo>
                  <a:lnTo>
                    <a:pt x="529" y="5059"/>
                  </a:lnTo>
                  <a:lnTo>
                    <a:pt x="397" y="8182"/>
                  </a:lnTo>
                  <a:lnTo>
                    <a:pt x="221" y="11350"/>
                  </a:lnTo>
                  <a:lnTo>
                    <a:pt x="89" y="14385"/>
                  </a:lnTo>
                  <a:lnTo>
                    <a:pt x="1" y="16804"/>
                  </a:lnTo>
                  <a:lnTo>
                    <a:pt x="573" y="16804"/>
                  </a:lnTo>
                  <a:lnTo>
                    <a:pt x="661" y="14429"/>
                  </a:lnTo>
                  <a:lnTo>
                    <a:pt x="837" y="11394"/>
                  </a:lnTo>
                  <a:lnTo>
                    <a:pt x="1012" y="8182"/>
                  </a:lnTo>
                  <a:lnTo>
                    <a:pt x="1144" y="5059"/>
                  </a:lnTo>
                  <a:lnTo>
                    <a:pt x="1188" y="2244"/>
                  </a:lnTo>
                  <a:lnTo>
                    <a:pt x="1188" y="1012"/>
                  </a:lnTo>
                  <a:lnTo>
                    <a:pt x="110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9" name="Google Shape;1889;p54"/>
            <p:cNvSpPr/>
            <p:nvPr/>
          </p:nvSpPr>
          <p:spPr>
            <a:xfrm>
              <a:off x="2041650" y="2463250"/>
              <a:ext cx="28625" cy="447600"/>
            </a:xfrm>
            <a:custGeom>
              <a:avLst/>
              <a:gdLst/>
              <a:ahLst/>
              <a:cxnLst/>
              <a:rect l="l" t="t" r="r" b="b"/>
              <a:pathLst>
                <a:path w="1145" h="17904" extrusionOk="0">
                  <a:moveTo>
                    <a:pt x="88" y="0"/>
                  </a:moveTo>
                  <a:lnTo>
                    <a:pt x="0" y="1760"/>
                  </a:lnTo>
                  <a:lnTo>
                    <a:pt x="0" y="3959"/>
                  </a:lnTo>
                  <a:lnTo>
                    <a:pt x="0" y="6378"/>
                  </a:lnTo>
                  <a:lnTo>
                    <a:pt x="44" y="8974"/>
                  </a:lnTo>
                  <a:lnTo>
                    <a:pt x="132" y="11525"/>
                  </a:lnTo>
                  <a:lnTo>
                    <a:pt x="264" y="13988"/>
                  </a:lnTo>
                  <a:lnTo>
                    <a:pt x="396" y="16144"/>
                  </a:lnTo>
                  <a:lnTo>
                    <a:pt x="572" y="17903"/>
                  </a:lnTo>
                  <a:lnTo>
                    <a:pt x="1144" y="17859"/>
                  </a:lnTo>
                  <a:lnTo>
                    <a:pt x="1012" y="16100"/>
                  </a:lnTo>
                  <a:lnTo>
                    <a:pt x="836" y="13944"/>
                  </a:lnTo>
                  <a:lnTo>
                    <a:pt x="748" y="11481"/>
                  </a:lnTo>
                  <a:lnTo>
                    <a:pt x="660" y="8930"/>
                  </a:lnTo>
                  <a:lnTo>
                    <a:pt x="616" y="6378"/>
                  </a:lnTo>
                  <a:lnTo>
                    <a:pt x="572" y="3959"/>
                  </a:lnTo>
                  <a:lnTo>
                    <a:pt x="616" y="1804"/>
                  </a:lnTo>
                  <a:lnTo>
                    <a:pt x="704" y="44"/>
                  </a:lnTo>
                  <a:lnTo>
                    <a:pt x="8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90" name="Google Shape;1890;p54"/>
          <p:cNvGrpSpPr/>
          <p:nvPr/>
        </p:nvGrpSpPr>
        <p:grpSpPr>
          <a:xfrm>
            <a:off x="6263819" y="4089004"/>
            <a:ext cx="2369292" cy="1565595"/>
            <a:chOff x="2510125" y="3472775"/>
            <a:chExt cx="925975" cy="910600"/>
          </a:xfrm>
        </p:grpSpPr>
        <p:sp>
          <p:nvSpPr>
            <p:cNvPr id="1891" name="Google Shape;1891;p54"/>
            <p:cNvSpPr/>
            <p:nvPr/>
          </p:nvSpPr>
          <p:spPr>
            <a:xfrm>
              <a:off x="2521125" y="3482675"/>
              <a:ext cx="100100" cy="122100"/>
            </a:xfrm>
            <a:custGeom>
              <a:avLst/>
              <a:gdLst/>
              <a:ahLst/>
              <a:cxnLst/>
              <a:rect l="l" t="t" r="r" b="b"/>
              <a:pathLst>
                <a:path w="4004" h="4884" extrusionOk="0">
                  <a:moveTo>
                    <a:pt x="3607" y="0"/>
                  </a:moveTo>
                  <a:lnTo>
                    <a:pt x="3519" y="88"/>
                  </a:lnTo>
                  <a:lnTo>
                    <a:pt x="2552" y="1100"/>
                  </a:lnTo>
                  <a:lnTo>
                    <a:pt x="1628" y="2156"/>
                  </a:lnTo>
                  <a:lnTo>
                    <a:pt x="836" y="3256"/>
                  </a:lnTo>
                  <a:lnTo>
                    <a:pt x="44" y="4443"/>
                  </a:lnTo>
                  <a:lnTo>
                    <a:pt x="0" y="4531"/>
                  </a:lnTo>
                  <a:lnTo>
                    <a:pt x="44" y="4663"/>
                  </a:lnTo>
                  <a:lnTo>
                    <a:pt x="88" y="4751"/>
                  </a:lnTo>
                  <a:lnTo>
                    <a:pt x="176" y="4839"/>
                  </a:lnTo>
                  <a:lnTo>
                    <a:pt x="308" y="4883"/>
                  </a:lnTo>
                  <a:lnTo>
                    <a:pt x="484" y="4839"/>
                  </a:lnTo>
                  <a:lnTo>
                    <a:pt x="572" y="4751"/>
                  </a:lnTo>
                  <a:lnTo>
                    <a:pt x="1320" y="3608"/>
                  </a:lnTo>
                  <a:lnTo>
                    <a:pt x="2112" y="2508"/>
                  </a:lnTo>
                  <a:lnTo>
                    <a:pt x="2992" y="1496"/>
                  </a:lnTo>
                  <a:lnTo>
                    <a:pt x="3915" y="528"/>
                  </a:lnTo>
                  <a:lnTo>
                    <a:pt x="4003" y="396"/>
                  </a:lnTo>
                  <a:lnTo>
                    <a:pt x="4003" y="308"/>
                  </a:lnTo>
                  <a:lnTo>
                    <a:pt x="4003" y="176"/>
                  </a:lnTo>
                  <a:lnTo>
                    <a:pt x="3959" y="88"/>
                  </a:lnTo>
                  <a:lnTo>
                    <a:pt x="382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2" name="Google Shape;1892;p54"/>
            <p:cNvSpPr/>
            <p:nvPr/>
          </p:nvSpPr>
          <p:spPr>
            <a:xfrm>
              <a:off x="2605800" y="3491475"/>
              <a:ext cx="100100" cy="117700"/>
            </a:xfrm>
            <a:custGeom>
              <a:avLst/>
              <a:gdLst/>
              <a:ahLst/>
              <a:cxnLst/>
              <a:rect l="l" t="t" r="r" b="b"/>
              <a:pathLst>
                <a:path w="4004" h="4708" extrusionOk="0">
                  <a:moveTo>
                    <a:pt x="3564" y="0"/>
                  </a:moveTo>
                  <a:lnTo>
                    <a:pt x="3476" y="88"/>
                  </a:lnTo>
                  <a:lnTo>
                    <a:pt x="44" y="4179"/>
                  </a:lnTo>
                  <a:lnTo>
                    <a:pt x="0" y="4311"/>
                  </a:lnTo>
                  <a:lnTo>
                    <a:pt x="0" y="4399"/>
                  </a:lnTo>
                  <a:lnTo>
                    <a:pt x="44" y="4531"/>
                  </a:lnTo>
                  <a:lnTo>
                    <a:pt x="88" y="4619"/>
                  </a:lnTo>
                  <a:lnTo>
                    <a:pt x="176" y="4663"/>
                  </a:lnTo>
                  <a:lnTo>
                    <a:pt x="308" y="4707"/>
                  </a:lnTo>
                  <a:lnTo>
                    <a:pt x="396" y="4663"/>
                  </a:lnTo>
                  <a:lnTo>
                    <a:pt x="528" y="4575"/>
                  </a:lnTo>
                  <a:lnTo>
                    <a:pt x="3915" y="484"/>
                  </a:lnTo>
                  <a:lnTo>
                    <a:pt x="3959" y="352"/>
                  </a:lnTo>
                  <a:lnTo>
                    <a:pt x="4003" y="264"/>
                  </a:lnTo>
                  <a:lnTo>
                    <a:pt x="3959" y="132"/>
                  </a:lnTo>
                  <a:lnTo>
                    <a:pt x="3871" y="44"/>
                  </a:lnTo>
                  <a:lnTo>
                    <a:pt x="378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3" name="Google Shape;1893;p54"/>
            <p:cNvSpPr/>
            <p:nvPr/>
          </p:nvSpPr>
          <p:spPr>
            <a:xfrm>
              <a:off x="2697075" y="3474975"/>
              <a:ext cx="117700" cy="126500"/>
            </a:xfrm>
            <a:custGeom>
              <a:avLst/>
              <a:gdLst/>
              <a:ahLst/>
              <a:cxnLst/>
              <a:rect l="l" t="t" r="r" b="b"/>
              <a:pathLst>
                <a:path w="4708" h="5060" extrusionOk="0">
                  <a:moveTo>
                    <a:pt x="4399" y="1"/>
                  </a:moveTo>
                  <a:lnTo>
                    <a:pt x="4267" y="45"/>
                  </a:lnTo>
                  <a:lnTo>
                    <a:pt x="4179" y="133"/>
                  </a:lnTo>
                  <a:lnTo>
                    <a:pt x="45" y="4575"/>
                  </a:lnTo>
                  <a:lnTo>
                    <a:pt x="1" y="4663"/>
                  </a:lnTo>
                  <a:lnTo>
                    <a:pt x="1" y="4795"/>
                  </a:lnTo>
                  <a:lnTo>
                    <a:pt x="1" y="4883"/>
                  </a:lnTo>
                  <a:lnTo>
                    <a:pt x="89" y="4971"/>
                  </a:lnTo>
                  <a:lnTo>
                    <a:pt x="176" y="5059"/>
                  </a:lnTo>
                  <a:lnTo>
                    <a:pt x="396" y="5059"/>
                  </a:lnTo>
                  <a:lnTo>
                    <a:pt x="484" y="4971"/>
                  </a:lnTo>
                  <a:lnTo>
                    <a:pt x="4619" y="528"/>
                  </a:lnTo>
                  <a:lnTo>
                    <a:pt x="4707" y="396"/>
                  </a:lnTo>
                  <a:lnTo>
                    <a:pt x="4707" y="308"/>
                  </a:lnTo>
                  <a:lnTo>
                    <a:pt x="4663" y="177"/>
                  </a:lnTo>
                  <a:lnTo>
                    <a:pt x="4619" y="89"/>
                  </a:lnTo>
                  <a:lnTo>
                    <a:pt x="4487" y="45"/>
                  </a:lnTo>
                  <a:lnTo>
                    <a:pt x="439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4" name="Google Shape;1894;p54"/>
            <p:cNvSpPr/>
            <p:nvPr/>
          </p:nvSpPr>
          <p:spPr>
            <a:xfrm>
              <a:off x="2774050" y="3489275"/>
              <a:ext cx="122100" cy="127600"/>
            </a:xfrm>
            <a:custGeom>
              <a:avLst/>
              <a:gdLst/>
              <a:ahLst/>
              <a:cxnLst/>
              <a:rect l="l" t="t" r="r" b="b"/>
              <a:pathLst>
                <a:path w="4884" h="5104" extrusionOk="0">
                  <a:moveTo>
                    <a:pt x="4576" y="0"/>
                  </a:moveTo>
                  <a:lnTo>
                    <a:pt x="4444" y="44"/>
                  </a:lnTo>
                  <a:lnTo>
                    <a:pt x="4356" y="88"/>
                  </a:lnTo>
                  <a:lnTo>
                    <a:pt x="3344" y="1276"/>
                  </a:lnTo>
                  <a:lnTo>
                    <a:pt x="2288" y="2376"/>
                  </a:lnTo>
                  <a:lnTo>
                    <a:pt x="1188" y="3475"/>
                  </a:lnTo>
                  <a:lnTo>
                    <a:pt x="89" y="4575"/>
                  </a:lnTo>
                  <a:lnTo>
                    <a:pt x="1" y="4663"/>
                  </a:lnTo>
                  <a:lnTo>
                    <a:pt x="1" y="4795"/>
                  </a:lnTo>
                  <a:lnTo>
                    <a:pt x="1" y="4883"/>
                  </a:lnTo>
                  <a:lnTo>
                    <a:pt x="89" y="5015"/>
                  </a:lnTo>
                  <a:lnTo>
                    <a:pt x="177" y="5059"/>
                  </a:lnTo>
                  <a:lnTo>
                    <a:pt x="309" y="5103"/>
                  </a:lnTo>
                  <a:lnTo>
                    <a:pt x="397" y="5059"/>
                  </a:lnTo>
                  <a:lnTo>
                    <a:pt x="485" y="5015"/>
                  </a:lnTo>
                  <a:lnTo>
                    <a:pt x="1628" y="3915"/>
                  </a:lnTo>
                  <a:lnTo>
                    <a:pt x="2728" y="2816"/>
                  </a:lnTo>
                  <a:lnTo>
                    <a:pt x="3784" y="1672"/>
                  </a:lnTo>
                  <a:lnTo>
                    <a:pt x="4795" y="484"/>
                  </a:lnTo>
                  <a:lnTo>
                    <a:pt x="4883" y="396"/>
                  </a:lnTo>
                  <a:lnTo>
                    <a:pt x="4883" y="264"/>
                  </a:lnTo>
                  <a:lnTo>
                    <a:pt x="4839" y="176"/>
                  </a:lnTo>
                  <a:lnTo>
                    <a:pt x="4795" y="88"/>
                  </a:lnTo>
                  <a:lnTo>
                    <a:pt x="466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5" name="Google Shape;1895;p54"/>
            <p:cNvSpPr/>
            <p:nvPr/>
          </p:nvSpPr>
          <p:spPr>
            <a:xfrm>
              <a:off x="2888425" y="3477175"/>
              <a:ext cx="137500" cy="132000"/>
            </a:xfrm>
            <a:custGeom>
              <a:avLst/>
              <a:gdLst/>
              <a:ahLst/>
              <a:cxnLst/>
              <a:rect l="l" t="t" r="r" b="b"/>
              <a:pathLst>
                <a:path w="5500" h="5280" extrusionOk="0">
                  <a:moveTo>
                    <a:pt x="5103" y="1"/>
                  </a:moveTo>
                  <a:lnTo>
                    <a:pt x="4971" y="45"/>
                  </a:lnTo>
                  <a:lnTo>
                    <a:pt x="4839" y="132"/>
                  </a:lnTo>
                  <a:lnTo>
                    <a:pt x="89" y="4795"/>
                  </a:lnTo>
                  <a:lnTo>
                    <a:pt x="45" y="4883"/>
                  </a:lnTo>
                  <a:lnTo>
                    <a:pt x="1" y="5015"/>
                  </a:lnTo>
                  <a:lnTo>
                    <a:pt x="45" y="5103"/>
                  </a:lnTo>
                  <a:lnTo>
                    <a:pt x="89" y="5191"/>
                  </a:lnTo>
                  <a:lnTo>
                    <a:pt x="220" y="5279"/>
                  </a:lnTo>
                  <a:lnTo>
                    <a:pt x="440" y="5279"/>
                  </a:lnTo>
                  <a:lnTo>
                    <a:pt x="528" y="5191"/>
                  </a:lnTo>
                  <a:lnTo>
                    <a:pt x="5103" y="660"/>
                  </a:lnTo>
                  <a:lnTo>
                    <a:pt x="5235" y="660"/>
                  </a:lnTo>
                  <a:lnTo>
                    <a:pt x="5323" y="616"/>
                  </a:lnTo>
                  <a:lnTo>
                    <a:pt x="5411" y="528"/>
                  </a:lnTo>
                  <a:lnTo>
                    <a:pt x="5455" y="440"/>
                  </a:lnTo>
                  <a:lnTo>
                    <a:pt x="5499" y="352"/>
                  </a:lnTo>
                  <a:lnTo>
                    <a:pt x="5455" y="264"/>
                  </a:lnTo>
                  <a:lnTo>
                    <a:pt x="5455" y="132"/>
                  </a:lnTo>
                  <a:lnTo>
                    <a:pt x="5367" y="89"/>
                  </a:lnTo>
                  <a:lnTo>
                    <a:pt x="527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6" name="Google Shape;1896;p54"/>
            <p:cNvSpPr/>
            <p:nvPr/>
          </p:nvSpPr>
          <p:spPr>
            <a:xfrm>
              <a:off x="2978600" y="3484875"/>
              <a:ext cx="136400" cy="128700"/>
            </a:xfrm>
            <a:custGeom>
              <a:avLst/>
              <a:gdLst/>
              <a:ahLst/>
              <a:cxnLst/>
              <a:rect l="l" t="t" r="r" b="b"/>
              <a:pathLst>
                <a:path w="5456" h="5148" extrusionOk="0">
                  <a:moveTo>
                    <a:pt x="5103" y="0"/>
                  </a:moveTo>
                  <a:lnTo>
                    <a:pt x="5015" y="44"/>
                  </a:lnTo>
                  <a:lnTo>
                    <a:pt x="4927" y="132"/>
                  </a:lnTo>
                  <a:lnTo>
                    <a:pt x="4268" y="880"/>
                  </a:lnTo>
                  <a:lnTo>
                    <a:pt x="3608" y="1540"/>
                  </a:lnTo>
                  <a:lnTo>
                    <a:pt x="2860" y="2200"/>
                  </a:lnTo>
                  <a:lnTo>
                    <a:pt x="2156" y="2816"/>
                  </a:lnTo>
                  <a:lnTo>
                    <a:pt x="1100" y="3695"/>
                  </a:lnTo>
                  <a:lnTo>
                    <a:pt x="572" y="4179"/>
                  </a:lnTo>
                  <a:lnTo>
                    <a:pt x="89" y="4663"/>
                  </a:lnTo>
                  <a:lnTo>
                    <a:pt x="45" y="4751"/>
                  </a:lnTo>
                  <a:lnTo>
                    <a:pt x="1" y="4883"/>
                  </a:lnTo>
                  <a:lnTo>
                    <a:pt x="45" y="4971"/>
                  </a:lnTo>
                  <a:lnTo>
                    <a:pt x="89" y="5059"/>
                  </a:lnTo>
                  <a:lnTo>
                    <a:pt x="221" y="5147"/>
                  </a:lnTo>
                  <a:lnTo>
                    <a:pt x="441" y="5147"/>
                  </a:lnTo>
                  <a:lnTo>
                    <a:pt x="528" y="5059"/>
                  </a:lnTo>
                  <a:lnTo>
                    <a:pt x="1012" y="4619"/>
                  </a:lnTo>
                  <a:lnTo>
                    <a:pt x="1496" y="4135"/>
                  </a:lnTo>
                  <a:lnTo>
                    <a:pt x="2508" y="3256"/>
                  </a:lnTo>
                  <a:lnTo>
                    <a:pt x="3300" y="2640"/>
                  </a:lnTo>
                  <a:lnTo>
                    <a:pt x="4048" y="1980"/>
                  </a:lnTo>
                  <a:lnTo>
                    <a:pt x="4751" y="1276"/>
                  </a:lnTo>
                  <a:lnTo>
                    <a:pt x="5059" y="880"/>
                  </a:lnTo>
                  <a:lnTo>
                    <a:pt x="5367" y="484"/>
                  </a:lnTo>
                  <a:lnTo>
                    <a:pt x="5455" y="396"/>
                  </a:lnTo>
                  <a:lnTo>
                    <a:pt x="5455" y="264"/>
                  </a:lnTo>
                  <a:lnTo>
                    <a:pt x="5411" y="132"/>
                  </a:lnTo>
                  <a:lnTo>
                    <a:pt x="5323" y="44"/>
                  </a:lnTo>
                  <a:lnTo>
                    <a:pt x="5235"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7" name="Google Shape;1897;p54"/>
            <p:cNvSpPr/>
            <p:nvPr/>
          </p:nvSpPr>
          <p:spPr>
            <a:xfrm>
              <a:off x="3073175" y="3485975"/>
              <a:ext cx="143000" cy="149575"/>
            </a:xfrm>
            <a:custGeom>
              <a:avLst/>
              <a:gdLst/>
              <a:ahLst/>
              <a:cxnLst/>
              <a:rect l="l" t="t" r="r" b="b"/>
              <a:pathLst>
                <a:path w="5720" h="5983" extrusionOk="0">
                  <a:moveTo>
                    <a:pt x="5279" y="0"/>
                  </a:moveTo>
                  <a:lnTo>
                    <a:pt x="5191" y="88"/>
                  </a:lnTo>
                  <a:lnTo>
                    <a:pt x="3872" y="1408"/>
                  </a:lnTo>
                  <a:lnTo>
                    <a:pt x="2596" y="2728"/>
                  </a:lnTo>
                  <a:lnTo>
                    <a:pt x="1320" y="4091"/>
                  </a:lnTo>
                  <a:lnTo>
                    <a:pt x="89" y="5499"/>
                  </a:lnTo>
                  <a:lnTo>
                    <a:pt x="1" y="5587"/>
                  </a:lnTo>
                  <a:lnTo>
                    <a:pt x="1" y="5719"/>
                  </a:lnTo>
                  <a:lnTo>
                    <a:pt x="45" y="5807"/>
                  </a:lnTo>
                  <a:lnTo>
                    <a:pt x="89" y="5939"/>
                  </a:lnTo>
                  <a:lnTo>
                    <a:pt x="221" y="5983"/>
                  </a:lnTo>
                  <a:lnTo>
                    <a:pt x="441" y="5983"/>
                  </a:lnTo>
                  <a:lnTo>
                    <a:pt x="528" y="5895"/>
                  </a:lnTo>
                  <a:lnTo>
                    <a:pt x="1760" y="4531"/>
                  </a:lnTo>
                  <a:lnTo>
                    <a:pt x="3036" y="3168"/>
                  </a:lnTo>
                  <a:lnTo>
                    <a:pt x="4312" y="1804"/>
                  </a:lnTo>
                  <a:lnTo>
                    <a:pt x="5631" y="484"/>
                  </a:lnTo>
                  <a:lnTo>
                    <a:pt x="5675" y="396"/>
                  </a:lnTo>
                  <a:lnTo>
                    <a:pt x="5719" y="308"/>
                  </a:lnTo>
                  <a:lnTo>
                    <a:pt x="5675" y="176"/>
                  </a:lnTo>
                  <a:lnTo>
                    <a:pt x="5631" y="88"/>
                  </a:lnTo>
                  <a:lnTo>
                    <a:pt x="554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8" name="Google Shape;1898;p54"/>
            <p:cNvSpPr/>
            <p:nvPr/>
          </p:nvSpPr>
          <p:spPr>
            <a:xfrm>
              <a:off x="3173250" y="3473875"/>
              <a:ext cx="143000" cy="145200"/>
            </a:xfrm>
            <a:custGeom>
              <a:avLst/>
              <a:gdLst/>
              <a:ahLst/>
              <a:cxnLst/>
              <a:rect l="l" t="t" r="r" b="b"/>
              <a:pathLst>
                <a:path w="5720" h="5808" extrusionOk="0">
                  <a:moveTo>
                    <a:pt x="5367" y="1"/>
                  </a:moveTo>
                  <a:lnTo>
                    <a:pt x="5235" y="45"/>
                  </a:lnTo>
                  <a:lnTo>
                    <a:pt x="5147" y="89"/>
                  </a:lnTo>
                  <a:lnTo>
                    <a:pt x="4751" y="660"/>
                  </a:lnTo>
                  <a:lnTo>
                    <a:pt x="4311" y="1232"/>
                  </a:lnTo>
                  <a:lnTo>
                    <a:pt x="3872" y="1760"/>
                  </a:lnTo>
                  <a:lnTo>
                    <a:pt x="3388" y="2244"/>
                  </a:lnTo>
                  <a:lnTo>
                    <a:pt x="2904" y="2772"/>
                  </a:lnTo>
                  <a:lnTo>
                    <a:pt x="2376" y="3212"/>
                  </a:lnTo>
                  <a:lnTo>
                    <a:pt x="1848" y="3696"/>
                  </a:lnTo>
                  <a:lnTo>
                    <a:pt x="1276" y="4091"/>
                  </a:lnTo>
                  <a:lnTo>
                    <a:pt x="1188" y="4179"/>
                  </a:lnTo>
                  <a:lnTo>
                    <a:pt x="880" y="4443"/>
                  </a:lnTo>
                  <a:lnTo>
                    <a:pt x="528" y="4707"/>
                  </a:lnTo>
                  <a:lnTo>
                    <a:pt x="265" y="5015"/>
                  </a:lnTo>
                  <a:lnTo>
                    <a:pt x="45" y="5367"/>
                  </a:lnTo>
                  <a:lnTo>
                    <a:pt x="1" y="5455"/>
                  </a:lnTo>
                  <a:lnTo>
                    <a:pt x="1" y="5587"/>
                  </a:lnTo>
                  <a:lnTo>
                    <a:pt x="45" y="5675"/>
                  </a:lnTo>
                  <a:lnTo>
                    <a:pt x="133" y="5763"/>
                  </a:lnTo>
                  <a:lnTo>
                    <a:pt x="309" y="5807"/>
                  </a:lnTo>
                  <a:lnTo>
                    <a:pt x="440" y="5763"/>
                  </a:lnTo>
                  <a:lnTo>
                    <a:pt x="572" y="5631"/>
                  </a:lnTo>
                  <a:lnTo>
                    <a:pt x="748" y="5367"/>
                  </a:lnTo>
                  <a:lnTo>
                    <a:pt x="968" y="5103"/>
                  </a:lnTo>
                  <a:lnTo>
                    <a:pt x="1540" y="4663"/>
                  </a:lnTo>
                  <a:lnTo>
                    <a:pt x="1672" y="4575"/>
                  </a:lnTo>
                  <a:lnTo>
                    <a:pt x="2244" y="4135"/>
                  </a:lnTo>
                  <a:lnTo>
                    <a:pt x="2772" y="3696"/>
                  </a:lnTo>
                  <a:lnTo>
                    <a:pt x="3300" y="3212"/>
                  </a:lnTo>
                  <a:lnTo>
                    <a:pt x="3828" y="2684"/>
                  </a:lnTo>
                  <a:lnTo>
                    <a:pt x="4311" y="2156"/>
                  </a:lnTo>
                  <a:lnTo>
                    <a:pt x="4795" y="1584"/>
                  </a:lnTo>
                  <a:lnTo>
                    <a:pt x="5235" y="1056"/>
                  </a:lnTo>
                  <a:lnTo>
                    <a:pt x="5675" y="440"/>
                  </a:lnTo>
                  <a:lnTo>
                    <a:pt x="5719" y="352"/>
                  </a:lnTo>
                  <a:lnTo>
                    <a:pt x="5719" y="221"/>
                  </a:lnTo>
                  <a:lnTo>
                    <a:pt x="5675" y="133"/>
                  </a:lnTo>
                  <a:lnTo>
                    <a:pt x="5587" y="45"/>
                  </a:lnTo>
                  <a:lnTo>
                    <a:pt x="545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9" name="Google Shape;1899;p54"/>
            <p:cNvSpPr/>
            <p:nvPr/>
          </p:nvSpPr>
          <p:spPr>
            <a:xfrm>
              <a:off x="3262325" y="3472775"/>
              <a:ext cx="134200" cy="152875"/>
            </a:xfrm>
            <a:custGeom>
              <a:avLst/>
              <a:gdLst/>
              <a:ahLst/>
              <a:cxnLst/>
              <a:rect l="l" t="t" r="r" b="b"/>
              <a:pathLst>
                <a:path w="5368" h="6115" extrusionOk="0">
                  <a:moveTo>
                    <a:pt x="5059" y="1"/>
                  </a:moveTo>
                  <a:lnTo>
                    <a:pt x="4971" y="45"/>
                  </a:lnTo>
                  <a:lnTo>
                    <a:pt x="4839" y="89"/>
                  </a:lnTo>
                  <a:lnTo>
                    <a:pt x="792" y="4795"/>
                  </a:lnTo>
                  <a:lnTo>
                    <a:pt x="45" y="5631"/>
                  </a:lnTo>
                  <a:lnTo>
                    <a:pt x="1" y="5719"/>
                  </a:lnTo>
                  <a:lnTo>
                    <a:pt x="1" y="5851"/>
                  </a:lnTo>
                  <a:lnTo>
                    <a:pt x="1" y="5939"/>
                  </a:lnTo>
                  <a:lnTo>
                    <a:pt x="89" y="6071"/>
                  </a:lnTo>
                  <a:lnTo>
                    <a:pt x="177" y="6115"/>
                  </a:lnTo>
                  <a:lnTo>
                    <a:pt x="397" y="6115"/>
                  </a:lnTo>
                  <a:lnTo>
                    <a:pt x="529" y="6027"/>
                  </a:lnTo>
                  <a:lnTo>
                    <a:pt x="1232" y="5191"/>
                  </a:lnTo>
                  <a:lnTo>
                    <a:pt x="5323" y="484"/>
                  </a:lnTo>
                  <a:lnTo>
                    <a:pt x="5367" y="396"/>
                  </a:lnTo>
                  <a:lnTo>
                    <a:pt x="5367" y="265"/>
                  </a:lnTo>
                  <a:lnTo>
                    <a:pt x="5367" y="177"/>
                  </a:lnTo>
                  <a:lnTo>
                    <a:pt x="5279" y="89"/>
                  </a:lnTo>
                  <a:lnTo>
                    <a:pt x="519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0" name="Google Shape;1900;p54"/>
            <p:cNvSpPr/>
            <p:nvPr/>
          </p:nvSpPr>
          <p:spPr>
            <a:xfrm>
              <a:off x="3337100" y="3536550"/>
              <a:ext cx="90200" cy="96800"/>
            </a:xfrm>
            <a:custGeom>
              <a:avLst/>
              <a:gdLst/>
              <a:ahLst/>
              <a:cxnLst/>
              <a:rect l="l" t="t" r="r" b="b"/>
              <a:pathLst>
                <a:path w="3608" h="3872" extrusionOk="0">
                  <a:moveTo>
                    <a:pt x="3212" y="1"/>
                  </a:moveTo>
                  <a:lnTo>
                    <a:pt x="3080" y="89"/>
                  </a:lnTo>
                  <a:lnTo>
                    <a:pt x="2288" y="837"/>
                  </a:lnTo>
                  <a:lnTo>
                    <a:pt x="1497" y="1672"/>
                  </a:lnTo>
                  <a:lnTo>
                    <a:pt x="749" y="2508"/>
                  </a:lnTo>
                  <a:lnTo>
                    <a:pt x="45" y="3388"/>
                  </a:lnTo>
                  <a:lnTo>
                    <a:pt x="1" y="3520"/>
                  </a:lnTo>
                  <a:lnTo>
                    <a:pt x="1" y="3652"/>
                  </a:lnTo>
                  <a:lnTo>
                    <a:pt x="45" y="3740"/>
                  </a:lnTo>
                  <a:lnTo>
                    <a:pt x="133" y="3828"/>
                  </a:lnTo>
                  <a:lnTo>
                    <a:pt x="221" y="3872"/>
                  </a:lnTo>
                  <a:lnTo>
                    <a:pt x="441" y="3872"/>
                  </a:lnTo>
                  <a:lnTo>
                    <a:pt x="529" y="3740"/>
                  </a:lnTo>
                  <a:lnTo>
                    <a:pt x="1233" y="2904"/>
                  </a:lnTo>
                  <a:lnTo>
                    <a:pt x="1936" y="2068"/>
                  </a:lnTo>
                  <a:lnTo>
                    <a:pt x="2684" y="1277"/>
                  </a:lnTo>
                  <a:lnTo>
                    <a:pt x="3476" y="529"/>
                  </a:lnTo>
                  <a:lnTo>
                    <a:pt x="3564" y="441"/>
                  </a:lnTo>
                  <a:lnTo>
                    <a:pt x="3608" y="309"/>
                  </a:lnTo>
                  <a:lnTo>
                    <a:pt x="3564" y="221"/>
                  </a:lnTo>
                  <a:lnTo>
                    <a:pt x="3520" y="89"/>
                  </a:lnTo>
                  <a:lnTo>
                    <a:pt x="3432" y="45"/>
                  </a:lnTo>
                  <a:lnTo>
                    <a:pt x="330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1" name="Google Shape;1901;p54"/>
            <p:cNvSpPr/>
            <p:nvPr/>
          </p:nvSpPr>
          <p:spPr>
            <a:xfrm>
              <a:off x="2524425" y="3646525"/>
              <a:ext cx="94600" cy="151800"/>
            </a:xfrm>
            <a:custGeom>
              <a:avLst/>
              <a:gdLst/>
              <a:ahLst/>
              <a:cxnLst/>
              <a:rect l="l" t="t" r="r" b="b"/>
              <a:pathLst>
                <a:path w="3784" h="6072" extrusionOk="0">
                  <a:moveTo>
                    <a:pt x="220" y="1"/>
                  </a:moveTo>
                  <a:lnTo>
                    <a:pt x="88" y="45"/>
                  </a:lnTo>
                  <a:lnTo>
                    <a:pt x="0" y="133"/>
                  </a:lnTo>
                  <a:lnTo>
                    <a:pt x="0" y="265"/>
                  </a:lnTo>
                  <a:lnTo>
                    <a:pt x="0" y="353"/>
                  </a:lnTo>
                  <a:lnTo>
                    <a:pt x="44" y="485"/>
                  </a:lnTo>
                  <a:lnTo>
                    <a:pt x="616" y="1408"/>
                  </a:lnTo>
                  <a:lnTo>
                    <a:pt x="1188" y="2332"/>
                  </a:lnTo>
                  <a:lnTo>
                    <a:pt x="1672" y="3300"/>
                  </a:lnTo>
                  <a:lnTo>
                    <a:pt x="2156" y="4312"/>
                  </a:lnTo>
                  <a:lnTo>
                    <a:pt x="2156" y="4356"/>
                  </a:lnTo>
                  <a:lnTo>
                    <a:pt x="2288" y="4708"/>
                  </a:lnTo>
                  <a:lnTo>
                    <a:pt x="2464" y="5015"/>
                  </a:lnTo>
                  <a:lnTo>
                    <a:pt x="2640" y="5191"/>
                  </a:lnTo>
                  <a:lnTo>
                    <a:pt x="2816" y="5367"/>
                  </a:lnTo>
                  <a:lnTo>
                    <a:pt x="3036" y="5631"/>
                  </a:lnTo>
                  <a:lnTo>
                    <a:pt x="3124" y="5719"/>
                  </a:lnTo>
                  <a:lnTo>
                    <a:pt x="3211" y="5851"/>
                  </a:lnTo>
                  <a:lnTo>
                    <a:pt x="3255" y="5939"/>
                  </a:lnTo>
                  <a:lnTo>
                    <a:pt x="3299" y="6027"/>
                  </a:lnTo>
                  <a:lnTo>
                    <a:pt x="3387" y="6071"/>
                  </a:lnTo>
                  <a:lnTo>
                    <a:pt x="3563" y="6071"/>
                  </a:lnTo>
                  <a:lnTo>
                    <a:pt x="3651" y="5983"/>
                  </a:lnTo>
                  <a:lnTo>
                    <a:pt x="3739" y="5895"/>
                  </a:lnTo>
                  <a:lnTo>
                    <a:pt x="3783" y="5807"/>
                  </a:lnTo>
                  <a:lnTo>
                    <a:pt x="3783" y="5675"/>
                  </a:lnTo>
                  <a:lnTo>
                    <a:pt x="3651" y="5455"/>
                  </a:lnTo>
                  <a:lnTo>
                    <a:pt x="3563" y="5279"/>
                  </a:lnTo>
                  <a:lnTo>
                    <a:pt x="3255" y="4927"/>
                  </a:lnTo>
                  <a:lnTo>
                    <a:pt x="2948" y="4664"/>
                  </a:lnTo>
                  <a:lnTo>
                    <a:pt x="2816" y="4400"/>
                  </a:lnTo>
                  <a:lnTo>
                    <a:pt x="2684" y="4136"/>
                  </a:lnTo>
                  <a:lnTo>
                    <a:pt x="2684" y="4092"/>
                  </a:lnTo>
                  <a:lnTo>
                    <a:pt x="2244" y="3080"/>
                  </a:lnTo>
                  <a:lnTo>
                    <a:pt x="1716" y="2068"/>
                  </a:lnTo>
                  <a:lnTo>
                    <a:pt x="1144" y="1056"/>
                  </a:lnTo>
                  <a:lnTo>
                    <a:pt x="528" y="133"/>
                  </a:lnTo>
                  <a:lnTo>
                    <a:pt x="440" y="45"/>
                  </a:lnTo>
                  <a:lnTo>
                    <a:pt x="30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2" name="Google Shape;1902;p54"/>
            <p:cNvSpPr/>
            <p:nvPr/>
          </p:nvSpPr>
          <p:spPr>
            <a:xfrm>
              <a:off x="2608000" y="3649825"/>
              <a:ext cx="90200" cy="155100"/>
            </a:xfrm>
            <a:custGeom>
              <a:avLst/>
              <a:gdLst/>
              <a:ahLst/>
              <a:cxnLst/>
              <a:rect l="l" t="t" r="r" b="b"/>
              <a:pathLst>
                <a:path w="3608" h="6204" extrusionOk="0">
                  <a:moveTo>
                    <a:pt x="264" y="1"/>
                  </a:moveTo>
                  <a:lnTo>
                    <a:pt x="176" y="45"/>
                  </a:lnTo>
                  <a:lnTo>
                    <a:pt x="44" y="133"/>
                  </a:lnTo>
                  <a:lnTo>
                    <a:pt x="0" y="221"/>
                  </a:lnTo>
                  <a:lnTo>
                    <a:pt x="0" y="309"/>
                  </a:lnTo>
                  <a:lnTo>
                    <a:pt x="44" y="441"/>
                  </a:lnTo>
                  <a:lnTo>
                    <a:pt x="3036" y="6071"/>
                  </a:lnTo>
                  <a:lnTo>
                    <a:pt x="3168" y="6159"/>
                  </a:lnTo>
                  <a:lnTo>
                    <a:pt x="3300" y="6203"/>
                  </a:lnTo>
                  <a:lnTo>
                    <a:pt x="3476" y="6159"/>
                  </a:lnTo>
                  <a:lnTo>
                    <a:pt x="3564" y="6115"/>
                  </a:lnTo>
                  <a:lnTo>
                    <a:pt x="3608" y="5983"/>
                  </a:lnTo>
                  <a:lnTo>
                    <a:pt x="3608" y="5895"/>
                  </a:lnTo>
                  <a:lnTo>
                    <a:pt x="3564" y="5763"/>
                  </a:lnTo>
                  <a:lnTo>
                    <a:pt x="572" y="177"/>
                  </a:lnTo>
                  <a:lnTo>
                    <a:pt x="484" y="89"/>
                  </a:lnTo>
                  <a:lnTo>
                    <a:pt x="39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3" name="Google Shape;1903;p54"/>
            <p:cNvSpPr/>
            <p:nvPr/>
          </p:nvSpPr>
          <p:spPr>
            <a:xfrm>
              <a:off x="2682775" y="3642125"/>
              <a:ext cx="91300" cy="167200"/>
            </a:xfrm>
            <a:custGeom>
              <a:avLst/>
              <a:gdLst/>
              <a:ahLst/>
              <a:cxnLst/>
              <a:rect l="l" t="t" r="r" b="b"/>
              <a:pathLst>
                <a:path w="3652" h="6688" extrusionOk="0">
                  <a:moveTo>
                    <a:pt x="221" y="1"/>
                  </a:moveTo>
                  <a:lnTo>
                    <a:pt x="133" y="45"/>
                  </a:lnTo>
                  <a:lnTo>
                    <a:pt x="45" y="133"/>
                  </a:lnTo>
                  <a:lnTo>
                    <a:pt x="1" y="221"/>
                  </a:lnTo>
                  <a:lnTo>
                    <a:pt x="1" y="353"/>
                  </a:lnTo>
                  <a:lnTo>
                    <a:pt x="1" y="485"/>
                  </a:lnTo>
                  <a:lnTo>
                    <a:pt x="880" y="1936"/>
                  </a:lnTo>
                  <a:lnTo>
                    <a:pt x="1672" y="3432"/>
                  </a:lnTo>
                  <a:lnTo>
                    <a:pt x="2376" y="4972"/>
                  </a:lnTo>
                  <a:lnTo>
                    <a:pt x="3080" y="6511"/>
                  </a:lnTo>
                  <a:lnTo>
                    <a:pt x="3124" y="6599"/>
                  </a:lnTo>
                  <a:lnTo>
                    <a:pt x="3168" y="6643"/>
                  </a:lnTo>
                  <a:lnTo>
                    <a:pt x="3344" y="6687"/>
                  </a:lnTo>
                  <a:lnTo>
                    <a:pt x="3476" y="6687"/>
                  </a:lnTo>
                  <a:lnTo>
                    <a:pt x="3564" y="6599"/>
                  </a:lnTo>
                  <a:lnTo>
                    <a:pt x="3608" y="6511"/>
                  </a:lnTo>
                  <a:lnTo>
                    <a:pt x="3652" y="6423"/>
                  </a:lnTo>
                  <a:lnTo>
                    <a:pt x="3608" y="6291"/>
                  </a:lnTo>
                  <a:lnTo>
                    <a:pt x="2948" y="4708"/>
                  </a:lnTo>
                  <a:lnTo>
                    <a:pt x="2200" y="3168"/>
                  </a:lnTo>
                  <a:lnTo>
                    <a:pt x="1408" y="1628"/>
                  </a:lnTo>
                  <a:lnTo>
                    <a:pt x="529" y="177"/>
                  </a:lnTo>
                  <a:lnTo>
                    <a:pt x="441" y="89"/>
                  </a:lnTo>
                  <a:lnTo>
                    <a:pt x="35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4" name="Google Shape;1904;p54"/>
            <p:cNvSpPr/>
            <p:nvPr/>
          </p:nvSpPr>
          <p:spPr>
            <a:xfrm>
              <a:off x="2766350" y="3647625"/>
              <a:ext cx="105600" cy="157300"/>
            </a:xfrm>
            <a:custGeom>
              <a:avLst/>
              <a:gdLst/>
              <a:ahLst/>
              <a:cxnLst/>
              <a:rect l="l" t="t" r="r" b="b"/>
              <a:pathLst>
                <a:path w="4224" h="6292" extrusionOk="0">
                  <a:moveTo>
                    <a:pt x="177" y="1"/>
                  </a:moveTo>
                  <a:lnTo>
                    <a:pt x="89" y="89"/>
                  </a:lnTo>
                  <a:lnTo>
                    <a:pt x="45" y="177"/>
                  </a:lnTo>
                  <a:lnTo>
                    <a:pt x="1" y="309"/>
                  </a:lnTo>
                  <a:lnTo>
                    <a:pt x="45" y="397"/>
                  </a:lnTo>
                  <a:lnTo>
                    <a:pt x="133" y="529"/>
                  </a:lnTo>
                  <a:lnTo>
                    <a:pt x="485" y="837"/>
                  </a:lnTo>
                  <a:lnTo>
                    <a:pt x="793" y="1188"/>
                  </a:lnTo>
                  <a:lnTo>
                    <a:pt x="1057" y="1584"/>
                  </a:lnTo>
                  <a:lnTo>
                    <a:pt x="1364" y="1980"/>
                  </a:lnTo>
                  <a:lnTo>
                    <a:pt x="1848" y="2816"/>
                  </a:lnTo>
                  <a:lnTo>
                    <a:pt x="2332" y="3652"/>
                  </a:lnTo>
                  <a:lnTo>
                    <a:pt x="3652" y="6115"/>
                  </a:lnTo>
                  <a:lnTo>
                    <a:pt x="3784" y="6247"/>
                  </a:lnTo>
                  <a:lnTo>
                    <a:pt x="3916" y="6291"/>
                  </a:lnTo>
                  <a:lnTo>
                    <a:pt x="4048" y="6247"/>
                  </a:lnTo>
                  <a:lnTo>
                    <a:pt x="4180" y="6159"/>
                  </a:lnTo>
                  <a:lnTo>
                    <a:pt x="4224" y="6071"/>
                  </a:lnTo>
                  <a:lnTo>
                    <a:pt x="4224" y="5939"/>
                  </a:lnTo>
                  <a:lnTo>
                    <a:pt x="4180" y="5851"/>
                  </a:lnTo>
                  <a:lnTo>
                    <a:pt x="2860" y="3344"/>
                  </a:lnTo>
                  <a:lnTo>
                    <a:pt x="2376" y="2508"/>
                  </a:lnTo>
                  <a:lnTo>
                    <a:pt x="1848" y="1628"/>
                  </a:lnTo>
                  <a:lnTo>
                    <a:pt x="1540" y="1232"/>
                  </a:lnTo>
                  <a:lnTo>
                    <a:pt x="1232" y="793"/>
                  </a:lnTo>
                  <a:lnTo>
                    <a:pt x="881" y="397"/>
                  </a:lnTo>
                  <a:lnTo>
                    <a:pt x="529" y="45"/>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5" name="Google Shape;1905;p54"/>
            <p:cNvSpPr/>
            <p:nvPr/>
          </p:nvSpPr>
          <p:spPr>
            <a:xfrm>
              <a:off x="2871925" y="3643225"/>
              <a:ext cx="108900" cy="162800"/>
            </a:xfrm>
            <a:custGeom>
              <a:avLst/>
              <a:gdLst/>
              <a:ahLst/>
              <a:cxnLst/>
              <a:rect l="l" t="t" r="r" b="b"/>
              <a:pathLst>
                <a:path w="4356" h="6512" extrusionOk="0">
                  <a:moveTo>
                    <a:pt x="177" y="1"/>
                  </a:moveTo>
                  <a:lnTo>
                    <a:pt x="89" y="89"/>
                  </a:lnTo>
                  <a:lnTo>
                    <a:pt x="1" y="177"/>
                  </a:lnTo>
                  <a:lnTo>
                    <a:pt x="1" y="309"/>
                  </a:lnTo>
                  <a:lnTo>
                    <a:pt x="1" y="397"/>
                  </a:lnTo>
                  <a:lnTo>
                    <a:pt x="89" y="485"/>
                  </a:lnTo>
                  <a:lnTo>
                    <a:pt x="529" y="1057"/>
                  </a:lnTo>
                  <a:lnTo>
                    <a:pt x="968" y="1628"/>
                  </a:lnTo>
                  <a:lnTo>
                    <a:pt x="1716" y="2860"/>
                  </a:lnTo>
                  <a:lnTo>
                    <a:pt x="3828" y="6379"/>
                  </a:lnTo>
                  <a:lnTo>
                    <a:pt x="3916" y="6467"/>
                  </a:lnTo>
                  <a:lnTo>
                    <a:pt x="4092" y="6511"/>
                  </a:lnTo>
                  <a:lnTo>
                    <a:pt x="4224" y="6467"/>
                  </a:lnTo>
                  <a:lnTo>
                    <a:pt x="4312" y="6379"/>
                  </a:lnTo>
                  <a:lnTo>
                    <a:pt x="4356" y="6291"/>
                  </a:lnTo>
                  <a:lnTo>
                    <a:pt x="4356" y="6159"/>
                  </a:lnTo>
                  <a:lnTo>
                    <a:pt x="4312" y="6071"/>
                  </a:lnTo>
                  <a:lnTo>
                    <a:pt x="2244" y="2552"/>
                  </a:lnTo>
                  <a:lnTo>
                    <a:pt x="1848" y="1892"/>
                  </a:lnTo>
                  <a:lnTo>
                    <a:pt x="1452" y="1276"/>
                  </a:lnTo>
                  <a:lnTo>
                    <a:pt x="1012" y="661"/>
                  </a:lnTo>
                  <a:lnTo>
                    <a:pt x="529" y="89"/>
                  </a:lnTo>
                  <a:lnTo>
                    <a:pt x="397" y="45"/>
                  </a:lnTo>
                  <a:lnTo>
                    <a:pt x="30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6" name="Google Shape;1906;p54"/>
            <p:cNvSpPr/>
            <p:nvPr/>
          </p:nvSpPr>
          <p:spPr>
            <a:xfrm>
              <a:off x="2965400" y="3652025"/>
              <a:ext cx="104500" cy="159500"/>
            </a:xfrm>
            <a:custGeom>
              <a:avLst/>
              <a:gdLst/>
              <a:ahLst/>
              <a:cxnLst/>
              <a:rect l="l" t="t" r="r" b="b"/>
              <a:pathLst>
                <a:path w="4180" h="6380" extrusionOk="0">
                  <a:moveTo>
                    <a:pt x="309" y="1"/>
                  </a:moveTo>
                  <a:lnTo>
                    <a:pt x="177" y="45"/>
                  </a:lnTo>
                  <a:lnTo>
                    <a:pt x="89" y="89"/>
                  </a:lnTo>
                  <a:lnTo>
                    <a:pt x="45" y="177"/>
                  </a:lnTo>
                  <a:lnTo>
                    <a:pt x="1" y="309"/>
                  </a:lnTo>
                  <a:lnTo>
                    <a:pt x="45" y="441"/>
                  </a:lnTo>
                  <a:lnTo>
                    <a:pt x="89" y="529"/>
                  </a:lnTo>
                  <a:lnTo>
                    <a:pt x="309" y="749"/>
                  </a:lnTo>
                  <a:lnTo>
                    <a:pt x="441" y="1012"/>
                  </a:lnTo>
                  <a:lnTo>
                    <a:pt x="749" y="1584"/>
                  </a:lnTo>
                  <a:lnTo>
                    <a:pt x="793" y="1672"/>
                  </a:lnTo>
                  <a:lnTo>
                    <a:pt x="1452" y="2860"/>
                  </a:lnTo>
                  <a:lnTo>
                    <a:pt x="2112" y="4004"/>
                  </a:lnTo>
                  <a:lnTo>
                    <a:pt x="2860" y="5147"/>
                  </a:lnTo>
                  <a:lnTo>
                    <a:pt x="3652" y="6247"/>
                  </a:lnTo>
                  <a:lnTo>
                    <a:pt x="3784" y="6335"/>
                  </a:lnTo>
                  <a:lnTo>
                    <a:pt x="3916" y="6379"/>
                  </a:lnTo>
                  <a:lnTo>
                    <a:pt x="4004" y="6335"/>
                  </a:lnTo>
                  <a:lnTo>
                    <a:pt x="4092" y="6291"/>
                  </a:lnTo>
                  <a:lnTo>
                    <a:pt x="4180" y="6203"/>
                  </a:lnTo>
                  <a:lnTo>
                    <a:pt x="4180" y="6115"/>
                  </a:lnTo>
                  <a:lnTo>
                    <a:pt x="4180" y="5983"/>
                  </a:lnTo>
                  <a:lnTo>
                    <a:pt x="4136" y="5895"/>
                  </a:lnTo>
                  <a:lnTo>
                    <a:pt x="3388" y="4795"/>
                  </a:lnTo>
                  <a:lnTo>
                    <a:pt x="2640" y="3696"/>
                  </a:lnTo>
                  <a:lnTo>
                    <a:pt x="1980" y="2552"/>
                  </a:lnTo>
                  <a:lnTo>
                    <a:pt x="1364" y="1408"/>
                  </a:lnTo>
                  <a:lnTo>
                    <a:pt x="1320" y="1320"/>
                  </a:lnTo>
                  <a:lnTo>
                    <a:pt x="969" y="661"/>
                  </a:lnTo>
                  <a:lnTo>
                    <a:pt x="749" y="397"/>
                  </a:lnTo>
                  <a:lnTo>
                    <a:pt x="529" y="89"/>
                  </a:lnTo>
                  <a:lnTo>
                    <a:pt x="397" y="45"/>
                  </a:lnTo>
                  <a:lnTo>
                    <a:pt x="30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7" name="Google Shape;1907;p54"/>
            <p:cNvSpPr/>
            <p:nvPr/>
          </p:nvSpPr>
          <p:spPr>
            <a:xfrm>
              <a:off x="3064375" y="3665225"/>
              <a:ext cx="101200" cy="161675"/>
            </a:xfrm>
            <a:custGeom>
              <a:avLst/>
              <a:gdLst/>
              <a:ahLst/>
              <a:cxnLst/>
              <a:rect l="l" t="t" r="r" b="b"/>
              <a:pathLst>
                <a:path w="4048" h="6467" extrusionOk="0">
                  <a:moveTo>
                    <a:pt x="265" y="1"/>
                  </a:moveTo>
                  <a:lnTo>
                    <a:pt x="177" y="45"/>
                  </a:lnTo>
                  <a:lnTo>
                    <a:pt x="89" y="89"/>
                  </a:lnTo>
                  <a:lnTo>
                    <a:pt x="1" y="221"/>
                  </a:lnTo>
                  <a:lnTo>
                    <a:pt x="1" y="308"/>
                  </a:lnTo>
                  <a:lnTo>
                    <a:pt x="45" y="440"/>
                  </a:lnTo>
                  <a:lnTo>
                    <a:pt x="837" y="1936"/>
                  </a:lnTo>
                  <a:lnTo>
                    <a:pt x="1672" y="3432"/>
                  </a:lnTo>
                  <a:lnTo>
                    <a:pt x="2552" y="4883"/>
                  </a:lnTo>
                  <a:lnTo>
                    <a:pt x="3476" y="6335"/>
                  </a:lnTo>
                  <a:lnTo>
                    <a:pt x="3608" y="6423"/>
                  </a:lnTo>
                  <a:lnTo>
                    <a:pt x="3740" y="6467"/>
                  </a:lnTo>
                  <a:lnTo>
                    <a:pt x="3916" y="6423"/>
                  </a:lnTo>
                  <a:lnTo>
                    <a:pt x="4004" y="6335"/>
                  </a:lnTo>
                  <a:lnTo>
                    <a:pt x="4048" y="6247"/>
                  </a:lnTo>
                  <a:lnTo>
                    <a:pt x="4048" y="6115"/>
                  </a:lnTo>
                  <a:lnTo>
                    <a:pt x="4004" y="5983"/>
                  </a:lnTo>
                  <a:lnTo>
                    <a:pt x="3080" y="4575"/>
                  </a:lnTo>
                  <a:lnTo>
                    <a:pt x="2200" y="3124"/>
                  </a:lnTo>
                  <a:lnTo>
                    <a:pt x="1364" y="1628"/>
                  </a:lnTo>
                  <a:lnTo>
                    <a:pt x="573" y="177"/>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8" name="Google Shape;1908;p54"/>
            <p:cNvSpPr/>
            <p:nvPr/>
          </p:nvSpPr>
          <p:spPr>
            <a:xfrm>
              <a:off x="3155650" y="3666325"/>
              <a:ext cx="112200" cy="135300"/>
            </a:xfrm>
            <a:custGeom>
              <a:avLst/>
              <a:gdLst/>
              <a:ahLst/>
              <a:cxnLst/>
              <a:rect l="l" t="t" r="r" b="b"/>
              <a:pathLst>
                <a:path w="4488" h="5412" extrusionOk="0">
                  <a:moveTo>
                    <a:pt x="221" y="1"/>
                  </a:moveTo>
                  <a:lnTo>
                    <a:pt x="89" y="45"/>
                  </a:lnTo>
                  <a:lnTo>
                    <a:pt x="1" y="133"/>
                  </a:lnTo>
                  <a:lnTo>
                    <a:pt x="1" y="264"/>
                  </a:lnTo>
                  <a:lnTo>
                    <a:pt x="1" y="352"/>
                  </a:lnTo>
                  <a:lnTo>
                    <a:pt x="45" y="484"/>
                  </a:lnTo>
                  <a:lnTo>
                    <a:pt x="133" y="528"/>
                  </a:lnTo>
                  <a:lnTo>
                    <a:pt x="485" y="748"/>
                  </a:lnTo>
                  <a:lnTo>
                    <a:pt x="793" y="1012"/>
                  </a:lnTo>
                  <a:lnTo>
                    <a:pt x="1057" y="1276"/>
                  </a:lnTo>
                  <a:lnTo>
                    <a:pt x="1320" y="1540"/>
                  </a:lnTo>
                  <a:lnTo>
                    <a:pt x="1804" y="2112"/>
                  </a:lnTo>
                  <a:lnTo>
                    <a:pt x="2200" y="2684"/>
                  </a:lnTo>
                  <a:lnTo>
                    <a:pt x="2728" y="3520"/>
                  </a:lnTo>
                  <a:lnTo>
                    <a:pt x="3300" y="4399"/>
                  </a:lnTo>
                  <a:lnTo>
                    <a:pt x="3608" y="4883"/>
                  </a:lnTo>
                  <a:lnTo>
                    <a:pt x="3960" y="5279"/>
                  </a:lnTo>
                  <a:lnTo>
                    <a:pt x="4048" y="5367"/>
                  </a:lnTo>
                  <a:lnTo>
                    <a:pt x="4180" y="5411"/>
                  </a:lnTo>
                  <a:lnTo>
                    <a:pt x="4312" y="5367"/>
                  </a:lnTo>
                  <a:lnTo>
                    <a:pt x="4400" y="5323"/>
                  </a:lnTo>
                  <a:lnTo>
                    <a:pt x="4444" y="5235"/>
                  </a:lnTo>
                  <a:lnTo>
                    <a:pt x="4488" y="5147"/>
                  </a:lnTo>
                  <a:lnTo>
                    <a:pt x="4488" y="5015"/>
                  </a:lnTo>
                  <a:lnTo>
                    <a:pt x="4444" y="4927"/>
                  </a:lnTo>
                  <a:lnTo>
                    <a:pt x="4092" y="4487"/>
                  </a:lnTo>
                  <a:lnTo>
                    <a:pt x="3784" y="4047"/>
                  </a:lnTo>
                  <a:lnTo>
                    <a:pt x="3256" y="3168"/>
                  </a:lnTo>
                  <a:lnTo>
                    <a:pt x="2684" y="2332"/>
                  </a:lnTo>
                  <a:lnTo>
                    <a:pt x="2288" y="1716"/>
                  </a:lnTo>
                  <a:lnTo>
                    <a:pt x="1760" y="1100"/>
                  </a:lnTo>
                  <a:lnTo>
                    <a:pt x="1452" y="792"/>
                  </a:lnTo>
                  <a:lnTo>
                    <a:pt x="1144" y="528"/>
                  </a:lnTo>
                  <a:lnTo>
                    <a:pt x="793" y="264"/>
                  </a:lnTo>
                  <a:lnTo>
                    <a:pt x="441" y="45"/>
                  </a:lnTo>
                  <a:lnTo>
                    <a:pt x="30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9" name="Google Shape;1909;p54"/>
            <p:cNvSpPr/>
            <p:nvPr/>
          </p:nvSpPr>
          <p:spPr>
            <a:xfrm>
              <a:off x="3256825" y="3666325"/>
              <a:ext cx="89100" cy="157275"/>
            </a:xfrm>
            <a:custGeom>
              <a:avLst/>
              <a:gdLst/>
              <a:ahLst/>
              <a:cxnLst/>
              <a:rect l="l" t="t" r="r" b="b"/>
              <a:pathLst>
                <a:path w="3564" h="6291" extrusionOk="0">
                  <a:moveTo>
                    <a:pt x="221" y="1"/>
                  </a:moveTo>
                  <a:lnTo>
                    <a:pt x="133" y="89"/>
                  </a:lnTo>
                  <a:lnTo>
                    <a:pt x="45" y="133"/>
                  </a:lnTo>
                  <a:lnTo>
                    <a:pt x="1" y="264"/>
                  </a:lnTo>
                  <a:lnTo>
                    <a:pt x="1" y="352"/>
                  </a:lnTo>
                  <a:lnTo>
                    <a:pt x="45" y="484"/>
                  </a:lnTo>
                  <a:lnTo>
                    <a:pt x="485" y="1188"/>
                  </a:lnTo>
                  <a:lnTo>
                    <a:pt x="881" y="1892"/>
                  </a:lnTo>
                  <a:lnTo>
                    <a:pt x="1540" y="3344"/>
                  </a:lnTo>
                  <a:lnTo>
                    <a:pt x="2244" y="4751"/>
                  </a:lnTo>
                  <a:lnTo>
                    <a:pt x="2640" y="5455"/>
                  </a:lnTo>
                  <a:lnTo>
                    <a:pt x="3036" y="6159"/>
                  </a:lnTo>
                  <a:lnTo>
                    <a:pt x="3168" y="6247"/>
                  </a:lnTo>
                  <a:lnTo>
                    <a:pt x="3300" y="6291"/>
                  </a:lnTo>
                  <a:lnTo>
                    <a:pt x="3432" y="6247"/>
                  </a:lnTo>
                  <a:lnTo>
                    <a:pt x="3520" y="6159"/>
                  </a:lnTo>
                  <a:lnTo>
                    <a:pt x="3564" y="6027"/>
                  </a:lnTo>
                  <a:lnTo>
                    <a:pt x="3564" y="5939"/>
                  </a:lnTo>
                  <a:lnTo>
                    <a:pt x="3520" y="5807"/>
                  </a:lnTo>
                  <a:lnTo>
                    <a:pt x="3124" y="5147"/>
                  </a:lnTo>
                  <a:lnTo>
                    <a:pt x="2772" y="4487"/>
                  </a:lnTo>
                  <a:lnTo>
                    <a:pt x="2112" y="3080"/>
                  </a:lnTo>
                  <a:lnTo>
                    <a:pt x="1364" y="1584"/>
                  </a:lnTo>
                  <a:lnTo>
                    <a:pt x="968" y="836"/>
                  </a:lnTo>
                  <a:lnTo>
                    <a:pt x="529" y="133"/>
                  </a:lnTo>
                  <a:lnTo>
                    <a:pt x="441" y="45"/>
                  </a:lnTo>
                  <a:lnTo>
                    <a:pt x="35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0" name="Google Shape;1910;p54"/>
            <p:cNvSpPr/>
            <p:nvPr/>
          </p:nvSpPr>
          <p:spPr>
            <a:xfrm>
              <a:off x="3319525" y="3671825"/>
              <a:ext cx="96800" cy="125400"/>
            </a:xfrm>
            <a:custGeom>
              <a:avLst/>
              <a:gdLst/>
              <a:ahLst/>
              <a:cxnLst/>
              <a:rect l="l" t="t" r="r" b="b"/>
              <a:pathLst>
                <a:path w="3872" h="5016" extrusionOk="0">
                  <a:moveTo>
                    <a:pt x="176" y="0"/>
                  </a:moveTo>
                  <a:lnTo>
                    <a:pt x="88" y="88"/>
                  </a:lnTo>
                  <a:lnTo>
                    <a:pt x="0" y="176"/>
                  </a:lnTo>
                  <a:lnTo>
                    <a:pt x="0" y="308"/>
                  </a:lnTo>
                  <a:lnTo>
                    <a:pt x="0" y="396"/>
                  </a:lnTo>
                  <a:lnTo>
                    <a:pt x="88" y="484"/>
                  </a:lnTo>
                  <a:lnTo>
                    <a:pt x="660" y="1100"/>
                  </a:lnTo>
                  <a:lnTo>
                    <a:pt x="1188" y="1760"/>
                  </a:lnTo>
                  <a:lnTo>
                    <a:pt x="1672" y="2420"/>
                  </a:lnTo>
                  <a:lnTo>
                    <a:pt x="2156" y="3124"/>
                  </a:lnTo>
                  <a:lnTo>
                    <a:pt x="3343" y="4883"/>
                  </a:lnTo>
                  <a:lnTo>
                    <a:pt x="3431" y="4971"/>
                  </a:lnTo>
                  <a:lnTo>
                    <a:pt x="3563" y="5015"/>
                  </a:lnTo>
                  <a:lnTo>
                    <a:pt x="3651" y="4971"/>
                  </a:lnTo>
                  <a:lnTo>
                    <a:pt x="3739" y="4927"/>
                  </a:lnTo>
                  <a:lnTo>
                    <a:pt x="3827" y="4883"/>
                  </a:lnTo>
                  <a:lnTo>
                    <a:pt x="3871" y="4751"/>
                  </a:lnTo>
                  <a:lnTo>
                    <a:pt x="3871" y="4619"/>
                  </a:lnTo>
                  <a:lnTo>
                    <a:pt x="3827" y="4531"/>
                  </a:lnTo>
                  <a:lnTo>
                    <a:pt x="2639" y="2772"/>
                  </a:lnTo>
                  <a:lnTo>
                    <a:pt x="2156" y="2068"/>
                  </a:lnTo>
                  <a:lnTo>
                    <a:pt x="1672" y="1364"/>
                  </a:lnTo>
                  <a:lnTo>
                    <a:pt x="1100" y="704"/>
                  </a:lnTo>
                  <a:lnTo>
                    <a:pt x="484"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1" name="Google Shape;1911;p54"/>
            <p:cNvSpPr/>
            <p:nvPr/>
          </p:nvSpPr>
          <p:spPr>
            <a:xfrm>
              <a:off x="2524425" y="3836775"/>
              <a:ext cx="72600" cy="136400"/>
            </a:xfrm>
            <a:custGeom>
              <a:avLst/>
              <a:gdLst/>
              <a:ahLst/>
              <a:cxnLst/>
              <a:rect l="l" t="t" r="r" b="b"/>
              <a:pathLst>
                <a:path w="2904" h="5456" extrusionOk="0">
                  <a:moveTo>
                    <a:pt x="2508" y="1"/>
                  </a:moveTo>
                  <a:lnTo>
                    <a:pt x="2332" y="89"/>
                  </a:lnTo>
                  <a:lnTo>
                    <a:pt x="2200" y="221"/>
                  </a:lnTo>
                  <a:lnTo>
                    <a:pt x="1364" y="1892"/>
                  </a:lnTo>
                  <a:lnTo>
                    <a:pt x="968" y="2728"/>
                  </a:lnTo>
                  <a:lnTo>
                    <a:pt x="572" y="3564"/>
                  </a:lnTo>
                  <a:lnTo>
                    <a:pt x="264" y="4400"/>
                  </a:lnTo>
                  <a:lnTo>
                    <a:pt x="0" y="5059"/>
                  </a:lnTo>
                  <a:lnTo>
                    <a:pt x="0" y="5191"/>
                  </a:lnTo>
                  <a:lnTo>
                    <a:pt x="44" y="5323"/>
                  </a:lnTo>
                  <a:lnTo>
                    <a:pt x="132" y="5411"/>
                  </a:lnTo>
                  <a:lnTo>
                    <a:pt x="220" y="5455"/>
                  </a:lnTo>
                  <a:lnTo>
                    <a:pt x="396" y="5455"/>
                  </a:lnTo>
                  <a:lnTo>
                    <a:pt x="484" y="5411"/>
                  </a:lnTo>
                  <a:lnTo>
                    <a:pt x="528" y="5323"/>
                  </a:lnTo>
                  <a:lnTo>
                    <a:pt x="572" y="5235"/>
                  </a:lnTo>
                  <a:lnTo>
                    <a:pt x="836" y="4576"/>
                  </a:lnTo>
                  <a:lnTo>
                    <a:pt x="1144" y="3828"/>
                  </a:lnTo>
                  <a:lnTo>
                    <a:pt x="1892" y="2200"/>
                  </a:lnTo>
                  <a:lnTo>
                    <a:pt x="2684" y="661"/>
                  </a:lnTo>
                  <a:lnTo>
                    <a:pt x="2728" y="617"/>
                  </a:lnTo>
                  <a:lnTo>
                    <a:pt x="2816" y="573"/>
                  </a:lnTo>
                  <a:lnTo>
                    <a:pt x="2860" y="485"/>
                  </a:lnTo>
                  <a:lnTo>
                    <a:pt x="2904" y="353"/>
                  </a:lnTo>
                  <a:lnTo>
                    <a:pt x="2904" y="221"/>
                  </a:lnTo>
                  <a:lnTo>
                    <a:pt x="2816" y="133"/>
                  </a:lnTo>
                  <a:lnTo>
                    <a:pt x="2728" y="45"/>
                  </a:lnTo>
                  <a:lnTo>
                    <a:pt x="26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2" name="Google Shape;1912;p54"/>
            <p:cNvSpPr/>
            <p:nvPr/>
          </p:nvSpPr>
          <p:spPr>
            <a:xfrm>
              <a:off x="2558500" y="3854375"/>
              <a:ext cx="106700" cy="167175"/>
            </a:xfrm>
            <a:custGeom>
              <a:avLst/>
              <a:gdLst/>
              <a:ahLst/>
              <a:cxnLst/>
              <a:rect l="l" t="t" r="r" b="b"/>
              <a:pathLst>
                <a:path w="4268" h="6687" extrusionOk="0">
                  <a:moveTo>
                    <a:pt x="3960" y="1"/>
                  </a:moveTo>
                  <a:lnTo>
                    <a:pt x="3872" y="45"/>
                  </a:lnTo>
                  <a:lnTo>
                    <a:pt x="3784" y="89"/>
                  </a:lnTo>
                  <a:lnTo>
                    <a:pt x="3608" y="265"/>
                  </a:lnTo>
                  <a:lnTo>
                    <a:pt x="3520" y="440"/>
                  </a:lnTo>
                  <a:lnTo>
                    <a:pt x="3388" y="836"/>
                  </a:lnTo>
                  <a:lnTo>
                    <a:pt x="3344" y="924"/>
                  </a:lnTo>
                  <a:lnTo>
                    <a:pt x="2992" y="1628"/>
                  </a:lnTo>
                  <a:lnTo>
                    <a:pt x="2596" y="2376"/>
                  </a:lnTo>
                  <a:lnTo>
                    <a:pt x="2156" y="3036"/>
                  </a:lnTo>
                  <a:lnTo>
                    <a:pt x="1673" y="3740"/>
                  </a:lnTo>
                  <a:lnTo>
                    <a:pt x="881" y="4839"/>
                  </a:lnTo>
                  <a:lnTo>
                    <a:pt x="529" y="5455"/>
                  </a:lnTo>
                  <a:lnTo>
                    <a:pt x="177" y="6027"/>
                  </a:lnTo>
                  <a:lnTo>
                    <a:pt x="45" y="6159"/>
                  </a:lnTo>
                  <a:lnTo>
                    <a:pt x="1" y="6335"/>
                  </a:lnTo>
                  <a:lnTo>
                    <a:pt x="1" y="6467"/>
                  </a:lnTo>
                  <a:lnTo>
                    <a:pt x="45" y="6555"/>
                  </a:lnTo>
                  <a:lnTo>
                    <a:pt x="133" y="6643"/>
                  </a:lnTo>
                  <a:lnTo>
                    <a:pt x="221" y="6687"/>
                  </a:lnTo>
                  <a:lnTo>
                    <a:pt x="397" y="6687"/>
                  </a:lnTo>
                  <a:lnTo>
                    <a:pt x="485" y="6643"/>
                  </a:lnTo>
                  <a:lnTo>
                    <a:pt x="573" y="6555"/>
                  </a:lnTo>
                  <a:lnTo>
                    <a:pt x="661" y="6423"/>
                  </a:lnTo>
                  <a:lnTo>
                    <a:pt x="969" y="5807"/>
                  </a:lnTo>
                  <a:lnTo>
                    <a:pt x="1365" y="5235"/>
                  </a:lnTo>
                  <a:lnTo>
                    <a:pt x="2156" y="4092"/>
                  </a:lnTo>
                  <a:lnTo>
                    <a:pt x="2640" y="3388"/>
                  </a:lnTo>
                  <a:lnTo>
                    <a:pt x="3124" y="2684"/>
                  </a:lnTo>
                  <a:lnTo>
                    <a:pt x="3564" y="1892"/>
                  </a:lnTo>
                  <a:lnTo>
                    <a:pt x="3740" y="1540"/>
                  </a:lnTo>
                  <a:lnTo>
                    <a:pt x="3916" y="1100"/>
                  </a:lnTo>
                  <a:lnTo>
                    <a:pt x="3916" y="1056"/>
                  </a:lnTo>
                  <a:lnTo>
                    <a:pt x="4048" y="748"/>
                  </a:lnTo>
                  <a:lnTo>
                    <a:pt x="4180" y="528"/>
                  </a:lnTo>
                  <a:lnTo>
                    <a:pt x="4268" y="440"/>
                  </a:lnTo>
                  <a:lnTo>
                    <a:pt x="4268" y="309"/>
                  </a:lnTo>
                  <a:lnTo>
                    <a:pt x="4268" y="177"/>
                  </a:lnTo>
                  <a:lnTo>
                    <a:pt x="4180" y="89"/>
                  </a:lnTo>
                  <a:lnTo>
                    <a:pt x="4092" y="45"/>
                  </a:lnTo>
                  <a:lnTo>
                    <a:pt x="396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3" name="Google Shape;1913;p54"/>
            <p:cNvSpPr/>
            <p:nvPr/>
          </p:nvSpPr>
          <p:spPr>
            <a:xfrm>
              <a:off x="2655275" y="3867575"/>
              <a:ext cx="92425" cy="147375"/>
            </a:xfrm>
            <a:custGeom>
              <a:avLst/>
              <a:gdLst/>
              <a:ahLst/>
              <a:cxnLst/>
              <a:rect l="l" t="t" r="r" b="b"/>
              <a:pathLst>
                <a:path w="3697" h="5895" extrusionOk="0">
                  <a:moveTo>
                    <a:pt x="3344" y="0"/>
                  </a:moveTo>
                  <a:lnTo>
                    <a:pt x="3256" y="44"/>
                  </a:lnTo>
                  <a:lnTo>
                    <a:pt x="3168" y="132"/>
                  </a:lnTo>
                  <a:lnTo>
                    <a:pt x="2332" y="1408"/>
                  </a:lnTo>
                  <a:lnTo>
                    <a:pt x="1497" y="2728"/>
                  </a:lnTo>
                  <a:lnTo>
                    <a:pt x="705" y="4047"/>
                  </a:lnTo>
                  <a:lnTo>
                    <a:pt x="353" y="4751"/>
                  </a:lnTo>
                  <a:lnTo>
                    <a:pt x="45" y="5455"/>
                  </a:lnTo>
                  <a:lnTo>
                    <a:pt x="1" y="5587"/>
                  </a:lnTo>
                  <a:lnTo>
                    <a:pt x="45" y="5675"/>
                  </a:lnTo>
                  <a:lnTo>
                    <a:pt x="89" y="5807"/>
                  </a:lnTo>
                  <a:lnTo>
                    <a:pt x="177" y="5851"/>
                  </a:lnTo>
                  <a:lnTo>
                    <a:pt x="309" y="5895"/>
                  </a:lnTo>
                  <a:lnTo>
                    <a:pt x="485" y="5851"/>
                  </a:lnTo>
                  <a:lnTo>
                    <a:pt x="529" y="5763"/>
                  </a:lnTo>
                  <a:lnTo>
                    <a:pt x="573" y="5719"/>
                  </a:lnTo>
                  <a:lnTo>
                    <a:pt x="925" y="5015"/>
                  </a:lnTo>
                  <a:lnTo>
                    <a:pt x="1233" y="4355"/>
                  </a:lnTo>
                  <a:lnTo>
                    <a:pt x="2024" y="2992"/>
                  </a:lnTo>
                  <a:lnTo>
                    <a:pt x="2816" y="1716"/>
                  </a:lnTo>
                  <a:lnTo>
                    <a:pt x="3652" y="440"/>
                  </a:lnTo>
                  <a:lnTo>
                    <a:pt x="3696" y="352"/>
                  </a:lnTo>
                  <a:lnTo>
                    <a:pt x="3696" y="220"/>
                  </a:lnTo>
                  <a:lnTo>
                    <a:pt x="3652" y="132"/>
                  </a:lnTo>
                  <a:lnTo>
                    <a:pt x="3564" y="44"/>
                  </a:lnTo>
                  <a:lnTo>
                    <a:pt x="347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4" name="Google Shape;1914;p54"/>
            <p:cNvSpPr/>
            <p:nvPr/>
          </p:nvSpPr>
          <p:spPr>
            <a:xfrm>
              <a:off x="2728975" y="3857675"/>
              <a:ext cx="115475" cy="156175"/>
            </a:xfrm>
            <a:custGeom>
              <a:avLst/>
              <a:gdLst/>
              <a:ahLst/>
              <a:cxnLst/>
              <a:rect l="l" t="t" r="r" b="b"/>
              <a:pathLst>
                <a:path w="4619" h="6247" extrusionOk="0">
                  <a:moveTo>
                    <a:pt x="4267" y="1"/>
                  </a:moveTo>
                  <a:lnTo>
                    <a:pt x="4135" y="89"/>
                  </a:lnTo>
                  <a:lnTo>
                    <a:pt x="4047" y="177"/>
                  </a:lnTo>
                  <a:lnTo>
                    <a:pt x="3475" y="1232"/>
                  </a:lnTo>
                  <a:lnTo>
                    <a:pt x="3211" y="1672"/>
                  </a:lnTo>
                  <a:lnTo>
                    <a:pt x="2903" y="2068"/>
                  </a:lnTo>
                  <a:lnTo>
                    <a:pt x="2596" y="2464"/>
                  </a:lnTo>
                  <a:lnTo>
                    <a:pt x="2288" y="2816"/>
                  </a:lnTo>
                  <a:lnTo>
                    <a:pt x="2068" y="3036"/>
                  </a:lnTo>
                  <a:lnTo>
                    <a:pt x="1496" y="3696"/>
                  </a:lnTo>
                  <a:lnTo>
                    <a:pt x="968" y="4355"/>
                  </a:lnTo>
                  <a:lnTo>
                    <a:pt x="484" y="5059"/>
                  </a:lnTo>
                  <a:lnTo>
                    <a:pt x="0" y="5807"/>
                  </a:lnTo>
                  <a:lnTo>
                    <a:pt x="0" y="5895"/>
                  </a:lnTo>
                  <a:lnTo>
                    <a:pt x="0" y="6027"/>
                  </a:lnTo>
                  <a:lnTo>
                    <a:pt x="44" y="6115"/>
                  </a:lnTo>
                  <a:lnTo>
                    <a:pt x="132" y="6203"/>
                  </a:lnTo>
                  <a:lnTo>
                    <a:pt x="264" y="6247"/>
                  </a:lnTo>
                  <a:lnTo>
                    <a:pt x="440" y="6203"/>
                  </a:lnTo>
                  <a:lnTo>
                    <a:pt x="528" y="6115"/>
                  </a:lnTo>
                  <a:lnTo>
                    <a:pt x="968" y="5411"/>
                  </a:lnTo>
                  <a:lnTo>
                    <a:pt x="1452" y="4707"/>
                  </a:lnTo>
                  <a:lnTo>
                    <a:pt x="1980" y="4048"/>
                  </a:lnTo>
                  <a:lnTo>
                    <a:pt x="2508" y="3432"/>
                  </a:lnTo>
                  <a:lnTo>
                    <a:pt x="2727" y="3212"/>
                  </a:lnTo>
                  <a:lnTo>
                    <a:pt x="3079" y="2860"/>
                  </a:lnTo>
                  <a:lnTo>
                    <a:pt x="3387" y="2420"/>
                  </a:lnTo>
                  <a:lnTo>
                    <a:pt x="3695" y="1980"/>
                  </a:lnTo>
                  <a:lnTo>
                    <a:pt x="3959" y="1496"/>
                  </a:lnTo>
                  <a:lnTo>
                    <a:pt x="4575" y="440"/>
                  </a:lnTo>
                  <a:lnTo>
                    <a:pt x="4619" y="352"/>
                  </a:lnTo>
                  <a:lnTo>
                    <a:pt x="4619" y="221"/>
                  </a:lnTo>
                  <a:lnTo>
                    <a:pt x="4575" y="133"/>
                  </a:lnTo>
                  <a:lnTo>
                    <a:pt x="4487" y="45"/>
                  </a:lnTo>
                  <a:lnTo>
                    <a:pt x="435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5" name="Google Shape;1915;p54"/>
            <p:cNvSpPr/>
            <p:nvPr/>
          </p:nvSpPr>
          <p:spPr>
            <a:xfrm>
              <a:off x="2843350" y="3858775"/>
              <a:ext cx="112175" cy="163875"/>
            </a:xfrm>
            <a:custGeom>
              <a:avLst/>
              <a:gdLst/>
              <a:ahLst/>
              <a:cxnLst/>
              <a:rect l="l" t="t" r="r" b="b"/>
              <a:pathLst>
                <a:path w="4487" h="6555" extrusionOk="0">
                  <a:moveTo>
                    <a:pt x="4047" y="1"/>
                  </a:moveTo>
                  <a:lnTo>
                    <a:pt x="3959" y="89"/>
                  </a:lnTo>
                  <a:lnTo>
                    <a:pt x="3915" y="177"/>
                  </a:lnTo>
                  <a:lnTo>
                    <a:pt x="3695" y="704"/>
                  </a:lnTo>
                  <a:lnTo>
                    <a:pt x="3475" y="1188"/>
                  </a:lnTo>
                  <a:lnTo>
                    <a:pt x="3211" y="1672"/>
                  </a:lnTo>
                  <a:lnTo>
                    <a:pt x="2903" y="2156"/>
                  </a:lnTo>
                  <a:lnTo>
                    <a:pt x="2243" y="3080"/>
                  </a:lnTo>
                  <a:lnTo>
                    <a:pt x="1540" y="4004"/>
                  </a:lnTo>
                  <a:lnTo>
                    <a:pt x="792" y="5015"/>
                  </a:lnTo>
                  <a:lnTo>
                    <a:pt x="44" y="6115"/>
                  </a:lnTo>
                  <a:lnTo>
                    <a:pt x="0" y="6203"/>
                  </a:lnTo>
                  <a:lnTo>
                    <a:pt x="0" y="6335"/>
                  </a:lnTo>
                  <a:lnTo>
                    <a:pt x="44" y="6423"/>
                  </a:lnTo>
                  <a:lnTo>
                    <a:pt x="132" y="6511"/>
                  </a:lnTo>
                  <a:lnTo>
                    <a:pt x="308" y="6555"/>
                  </a:lnTo>
                  <a:lnTo>
                    <a:pt x="440" y="6511"/>
                  </a:lnTo>
                  <a:lnTo>
                    <a:pt x="572" y="6423"/>
                  </a:lnTo>
                  <a:lnTo>
                    <a:pt x="1276" y="5367"/>
                  </a:lnTo>
                  <a:lnTo>
                    <a:pt x="2023" y="4355"/>
                  </a:lnTo>
                  <a:lnTo>
                    <a:pt x="2727" y="3432"/>
                  </a:lnTo>
                  <a:lnTo>
                    <a:pt x="3387" y="2464"/>
                  </a:lnTo>
                  <a:lnTo>
                    <a:pt x="3695" y="1980"/>
                  </a:lnTo>
                  <a:lnTo>
                    <a:pt x="4003" y="1452"/>
                  </a:lnTo>
                  <a:lnTo>
                    <a:pt x="4267" y="924"/>
                  </a:lnTo>
                  <a:lnTo>
                    <a:pt x="4487" y="396"/>
                  </a:lnTo>
                  <a:lnTo>
                    <a:pt x="4487" y="264"/>
                  </a:lnTo>
                  <a:lnTo>
                    <a:pt x="4487" y="177"/>
                  </a:lnTo>
                  <a:lnTo>
                    <a:pt x="4399" y="89"/>
                  </a:lnTo>
                  <a:lnTo>
                    <a:pt x="431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6" name="Google Shape;1916;p54"/>
            <p:cNvSpPr/>
            <p:nvPr/>
          </p:nvSpPr>
          <p:spPr>
            <a:xfrm>
              <a:off x="2940125" y="4023725"/>
              <a:ext cx="25" cy="25"/>
            </a:xfrm>
            <a:custGeom>
              <a:avLst/>
              <a:gdLst/>
              <a:ahLst/>
              <a:cxnLst/>
              <a:rect l="l" t="t" r="r" b="b"/>
              <a:pathLst>
                <a:path w="1" h="1" fill="none" extrusionOk="0">
                  <a:moveTo>
                    <a:pt x="0" y="1"/>
                  </a:moveTo>
                  <a:lnTo>
                    <a:pt x="0"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7" name="Google Shape;1917;p54"/>
            <p:cNvSpPr/>
            <p:nvPr/>
          </p:nvSpPr>
          <p:spPr>
            <a:xfrm>
              <a:off x="2932425" y="3858775"/>
              <a:ext cx="103400" cy="173775"/>
            </a:xfrm>
            <a:custGeom>
              <a:avLst/>
              <a:gdLst/>
              <a:ahLst/>
              <a:cxnLst/>
              <a:rect l="l" t="t" r="r" b="b"/>
              <a:pathLst>
                <a:path w="4136" h="6951" extrusionOk="0">
                  <a:moveTo>
                    <a:pt x="3695" y="1"/>
                  </a:moveTo>
                  <a:lnTo>
                    <a:pt x="3607" y="89"/>
                  </a:lnTo>
                  <a:lnTo>
                    <a:pt x="3563" y="177"/>
                  </a:lnTo>
                  <a:lnTo>
                    <a:pt x="3167" y="1056"/>
                  </a:lnTo>
                  <a:lnTo>
                    <a:pt x="2727" y="1936"/>
                  </a:lnTo>
                  <a:lnTo>
                    <a:pt x="2244" y="2772"/>
                  </a:lnTo>
                  <a:lnTo>
                    <a:pt x="1672" y="3608"/>
                  </a:lnTo>
                  <a:lnTo>
                    <a:pt x="1232" y="4311"/>
                  </a:lnTo>
                  <a:lnTo>
                    <a:pt x="792" y="5015"/>
                  </a:lnTo>
                  <a:lnTo>
                    <a:pt x="352" y="5763"/>
                  </a:lnTo>
                  <a:lnTo>
                    <a:pt x="0" y="6555"/>
                  </a:lnTo>
                  <a:lnTo>
                    <a:pt x="0" y="6643"/>
                  </a:lnTo>
                  <a:lnTo>
                    <a:pt x="44" y="6775"/>
                  </a:lnTo>
                  <a:lnTo>
                    <a:pt x="88" y="6863"/>
                  </a:lnTo>
                  <a:lnTo>
                    <a:pt x="176" y="6907"/>
                  </a:lnTo>
                  <a:lnTo>
                    <a:pt x="308" y="6951"/>
                  </a:lnTo>
                  <a:lnTo>
                    <a:pt x="396" y="6951"/>
                  </a:lnTo>
                  <a:lnTo>
                    <a:pt x="484" y="6907"/>
                  </a:lnTo>
                  <a:lnTo>
                    <a:pt x="528" y="6819"/>
                  </a:lnTo>
                  <a:lnTo>
                    <a:pt x="572" y="6731"/>
                  </a:lnTo>
                  <a:lnTo>
                    <a:pt x="924" y="6027"/>
                  </a:lnTo>
                  <a:lnTo>
                    <a:pt x="1276" y="5323"/>
                  </a:lnTo>
                  <a:lnTo>
                    <a:pt x="1716" y="4619"/>
                  </a:lnTo>
                  <a:lnTo>
                    <a:pt x="2200" y="3916"/>
                  </a:lnTo>
                  <a:lnTo>
                    <a:pt x="2727" y="3080"/>
                  </a:lnTo>
                  <a:lnTo>
                    <a:pt x="3255" y="2200"/>
                  </a:lnTo>
                  <a:lnTo>
                    <a:pt x="3739" y="1320"/>
                  </a:lnTo>
                  <a:lnTo>
                    <a:pt x="4091" y="396"/>
                  </a:lnTo>
                  <a:lnTo>
                    <a:pt x="4135" y="264"/>
                  </a:lnTo>
                  <a:lnTo>
                    <a:pt x="4091" y="177"/>
                  </a:lnTo>
                  <a:lnTo>
                    <a:pt x="4047" y="45"/>
                  </a:lnTo>
                  <a:lnTo>
                    <a:pt x="391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8" name="Google Shape;1918;p54"/>
            <p:cNvSpPr/>
            <p:nvPr/>
          </p:nvSpPr>
          <p:spPr>
            <a:xfrm>
              <a:off x="3028100" y="3871975"/>
              <a:ext cx="108875" cy="155075"/>
            </a:xfrm>
            <a:custGeom>
              <a:avLst/>
              <a:gdLst/>
              <a:ahLst/>
              <a:cxnLst/>
              <a:rect l="l" t="t" r="r" b="b"/>
              <a:pathLst>
                <a:path w="4355" h="6203" extrusionOk="0">
                  <a:moveTo>
                    <a:pt x="4091" y="0"/>
                  </a:moveTo>
                  <a:lnTo>
                    <a:pt x="4003" y="44"/>
                  </a:lnTo>
                  <a:lnTo>
                    <a:pt x="3871" y="88"/>
                  </a:lnTo>
                  <a:lnTo>
                    <a:pt x="3783" y="176"/>
                  </a:lnTo>
                  <a:lnTo>
                    <a:pt x="2947" y="1628"/>
                  </a:lnTo>
                  <a:lnTo>
                    <a:pt x="2024" y="3036"/>
                  </a:lnTo>
                  <a:lnTo>
                    <a:pt x="1056" y="4399"/>
                  </a:lnTo>
                  <a:lnTo>
                    <a:pt x="44" y="5719"/>
                  </a:lnTo>
                  <a:lnTo>
                    <a:pt x="0" y="5851"/>
                  </a:lnTo>
                  <a:lnTo>
                    <a:pt x="0" y="5939"/>
                  </a:lnTo>
                  <a:lnTo>
                    <a:pt x="0" y="6071"/>
                  </a:lnTo>
                  <a:lnTo>
                    <a:pt x="88" y="6159"/>
                  </a:lnTo>
                  <a:lnTo>
                    <a:pt x="176" y="6203"/>
                  </a:lnTo>
                  <a:lnTo>
                    <a:pt x="396" y="6203"/>
                  </a:lnTo>
                  <a:lnTo>
                    <a:pt x="528" y="6115"/>
                  </a:lnTo>
                  <a:lnTo>
                    <a:pt x="1540" y="4751"/>
                  </a:lnTo>
                  <a:lnTo>
                    <a:pt x="2507" y="3344"/>
                  </a:lnTo>
                  <a:lnTo>
                    <a:pt x="3431" y="1936"/>
                  </a:lnTo>
                  <a:lnTo>
                    <a:pt x="4311" y="484"/>
                  </a:lnTo>
                  <a:lnTo>
                    <a:pt x="4355" y="352"/>
                  </a:lnTo>
                  <a:lnTo>
                    <a:pt x="4355" y="220"/>
                  </a:lnTo>
                  <a:lnTo>
                    <a:pt x="4311" y="132"/>
                  </a:lnTo>
                  <a:lnTo>
                    <a:pt x="4223" y="44"/>
                  </a:lnTo>
                  <a:lnTo>
                    <a:pt x="409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9" name="Google Shape;1919;p54"/>
            <p:cNvSpPr/>
            <p:nvPr/>
          </p:nvSpPr>
          <p:spPr>
            <a:xfrm>
              <a:off x="3141350" y="4017125"/>
              <a:ext cx="25" cy="25"/>
            </a:xfrm>
            <a:custGeom>
              <a:avLst/>
              <a:gdLst/>
              <a:ahLst/>
              <a:cxnLst/>
              <a:rect l="l" t="t" r="r" b="b"/>
              <a:pathLst>
                <a:path w="1" h="1" fill="none" extrusionOk="0">
                  <a:moveTo>
                    <a:pt x="1" y="1"/>
                  </a:moveTo>
                  <a:lnTo>
                    <a:pt x="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0" name="Google Shape;1920;p54"/>
            <p:cNvSpPr/>
            <p:nvPr/>
          </p:nvSpPr>
          <p:spPr>
            <a:xfrm>
              <a:off x="3136950" y="3869775"/>
              <a:ext cx="106700" cy="153975"/>
            </a:xfrm>
            <a:custGeom>
              <a:avLst/>
              <a:gdLst/>
              <a:ahLst/>
              <a:cxnLst/>
              <a:rect l="l" t="t" r="r" b="b"/>
              <a:pathLst>
                <a:path w="4268" h="6159" extrusionOk="0">
                  <a:moveTo>
                    <a:pt x="3696" y="0"/>
                  </a:moveTo>
                  <a:lnTo>
                    <a:pt x="3344" y="792"/>
                  </a:lnTo>
                  <a:lnTo>
                    <a:pt x="2948" y="1540"/>
                  </a:lnTo>
                  <a:lnTo>
                    <a:pt x="2508" y="2156"/>
                  </a:lnTo>
                  <a:lnTo>
                    <a:pt x="2068" y="2728"/>
                  </a:lnTo>
                  <a:lnTo>
                    <a:pt x="1848" y="3036"/>
                  </a:lnTo>
                  <a:lnTo>
                    <a:pt x="881" y="4355"/>
                  </a:lnTo>
                  <a:lnTo>
                    <a:pt x="45" y="5719"/>
                  </a:lnTo>
                  <a:lnTo>
                    <a:pt x="1" y="5851"/>
                  </a:lnTo>
                  <a:lnTo>
                    <a:pt x="1" y="5939"/>
                  </a:lnTo>
                  <a:lnTo>
                    <a:pt x="45" y="6071"/>
                  </a:lnTo>
                  <a:lnTo>
                    <a:pt x="133" y="6115"/>
                  </a:lnTo>
                  <a:lnTo>
                    <a:pt x="265" y="6159"/>
                  </a:lnTo>
                  <a:lnTo>
                    <a:pt x="441" y="6159"/>
                  </a:lnTo>
                  <a:lnTo>
                    <a:pt x="529" y="6027"/>
                  </a:lnTo>
                  <a:lnTo>
                    <a:pt x="1409" y="4707"/>
                  </a:lnTo>
                  <a:lnTo>
                    <a:pt x="2332" y="3388"/>
                  </a:lnTo>
                  <a:lnTo>
                    <a:pt x="2552" y="3124"/>
                  </a:lnTo>
                  <a:lnTo>
                    <a:pt x="2992" y="2508"/>
                  </a:lnTo>
                  <a:lnTo>
                    <a:pt x="3432" y="1848"/>
                  </a:lnTo>
                  <a:lnTo>
                    <a:pt x="3872" y="1056"/>
                  </a:lnTo>
                  <a:lnTo>
                    <a:pt x="4268" y="220"/>
                  </a:lnTo>
                  <a:lnTo>
                    <a:pt x="36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1" name="Google Shape;1921;p54"/>
            <p:cNvSpPr/>
            <p:nvPr/>
          </p:nvSpPr>
          <p:spPr>
            <a:xfrm>
              <a:off x="3213950" y="3873075"/>
              <a:ext cx="112200" cy="157275"/>
            </a:xfrm>
            <a:custGeom>
              <a:avLst/>
              <a:gdLst/>
              <a:ahLst/>
              <a:cxnLst/>
              <a:rect l="l" t="t" r="r" b="b"/>
              <a:pathLst>
                <a:path w="4488" h="6291" extrusionOk="0">
                  <a:moveTo>
                    <a:pt x="4135" y="0"/>
                  </a:moveTo>
                  <a:lnTo>
                    <a:pt x="4003" y="44"/>
                  </a:lnTo>
                  <a:lnTo>
                    <a:pt x="3915" y="132"/>
                  </a:lnTo>
                  <a:lnTo>
                    <a:pt x="3255" y="1144"/>
                  </a:lnTo>
                  <a:lnTo>
                    <a:pt x="2596" y="2244"/>
                  </a:lnTo>
                  <a:lnTo>
                    <a:pt x="2024" y="3212"/>
                  </a:lnTo>
                  <a:lnTo>
                    <a:pt x="1452" y="4135"/>
                  </a:lnTo>
                  <a:lnTo>
                    <a:pt x="792" y="4971"/>
                  </a:lnTo>
                  <a:lnTo>
                    <a:pt x="440" y="5367"/>
                  </a:lnTo>
                  <a:lnTo>
                    <a:pt x="88" y="5763"/>
                  </a:lnTo>
                  <a:lnTo>
                    <a:pt x="0" y="5895"/>
                  </a:lnTo>
                  <a:lnTo>
                    <a:pt x="0" y="6027"/>
                  </a:lnTo>
                  <a:lnTo>
                    <a:pt x="44" y="6159"/>
                  </a:lnTo>
                  <a:lnTo>
                    <a:pt x="176" y="6247"/>
                  </a:lnTo>
                  <a:lnTo>
                    <a:pt x="352" y="6291"/>
                  </a:lnTo>
                  <a:lnTo>
                    <a:pt x="484" y="6247"/>
                  </a:lnTo>
                  <a:lnTo>
                    <a:pt x="616" y="6203"/>
                  </a:lnTo>
                  <a:lnTo>
                    <a:pt x="704" y="6115"/>
                  </a:lnTo>
                  <a:lnTo>
                    <a:pt x="792" y="6027"/>
                  </a:lnTo>
                  <a:lnTo>
                    <a:pt x="836" y="5939"/>
                  </a:lnTo>
                  <a:lnTo>
                    <a:pt x="836" y="5851"/>
                  </a:lnTo>
                  <a:lnTo>
                    <a:pt x="1188" y="5455"/>
                  </a:lnTo>
                  <a:lnTo>
                    <a:pt x="1496" y="5059"/>
                  </a:lnTo>
                  <a:lnTo>
                    <a:pt x="2068" y="4267"/>
                  </a:lnTo>
                  <a:lnTo>
                    <a:pt x="2639" y="3388"/>
                  </a:lnTo>
                  <a:lnTo>
                    <a:pt x="3123" y="2552"/>
                  </a:lnTo>
                  <a:lnTo>
                    <a:pt x="3739" y="1496"/>
                  </a:lnTo>
                  <a:lnTo>
                    <a:pt x="4443" y="440"/>
                  </a:lnTo>
                  <a:lnTo>
                    <a:pt x="4487" y="352"/>
                  </a:lnTo>
                  <a:lnTo>
                    <a:pt x="4487" y="220"/>
                  </a:lnTo>
                  <a:lnTo>
                    <a:pt x="4443" y="132"/>
                  </a:lnTo>
                  <a:lnTo>
                    <a:pt x="4355" y="44"/>
                  </a:lnTo>
                  <a:lnTo>
                    <a:pt x="422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2" name="Google Shape;1922;p54"/>
            <p:cNvSpPr/>
            <p:nvPr/>
          </p:nvSpPr>
          <p:spPr>
            <a:xfrm>
              <a:off x="3296425" y="3887375"/>
              <a:ext cx="95700" cy="155075"/>
            </a:xfrm>
            <a:custGeom>
              <a:avLst/>
              <a:gdLst/>
              <a:ahLst/>
              <a:cxnLst/>
              <a:rect l="l" t="t" r="r" b="b"/>
              <a:pathLst>
                <a:path w="3828" h="6203" extrusionOk="0">
                  <a:moveTo>
                    <a:pt x="3431" y="0"/>
                  </a:moveTo>
                  <a:lnTo>
                    <a:pt x="3343" y="88"/>
                  </a:lnTo>
                  <a:lnTo>
                    <a:pt x="3255" y="176"/>
                  </a:lnTo>
                  <a:lnTo>
                    <a:pt x="2596" y="1628"/>
                  </a:lnTo>
                  <a:lnTo>
                    <a:pt x="1848" y="3035"/>
                  </a:lnTo>
                  <a:lnTo>
                    <a:pt x="968" y="4443"/>
                  </a:lnTo>
                  <a:lnTo>
                    <a:pt x="44" y="5763"/>
                  </a:lnTo>
                  <a:lnTo>
                    <a:pt x="0" y="5851"/>
                  </a:lnTo>
                  <a:lnTo>
                    <a:pt x="0" y="5983"/>
                  </a:lnTo>
                  <a:lnTo>
                    <a:pt x="44" y="6071"/>
                  </a:lnTo>
                  <a:lnTo>
                    <a:pt x="132" y="6159"/>
                  </a:lnTo>
                  <a:lnTo>
                    <a:pt x="220" y="6203"/>
                  </a:lnTo>
                  <a:lnTo>
                    <a:pt x="440" y="6203"/>
                  </a:lnTo>
                  <a:lnTo>
                    <a:pt x="528" y="6115"/>
                  </a:lnTo>
                  <a:lnTo>
                    <a:pt x="1496" y="4751"/>
                  </a:lnTo>
                  <a:lnTo>
                    <a:pt x="2332" y="3343"/>
                  </a:lnTo>
                  <a:lnTo>
                    <a:pt x="3124" y="1892"/>
                  </a:lnTo>
                  <a:lnTo>
                    <a:pt x="3827" y="396"/>
                  </a:lnTo>
                  <a:lnTo>
                    <a:pt x="3827" y="308"/>
                  </a:lnTo>
                  <a:lnTo>
                    <a:pt x="3827" y="176"/>
                  </a:lnTo>
                  <a:lnTo>
                    <a:pt x="3739" y="88"/>
                  </a:lnTo>
                  <a:lnTo>
                    <a:pt x="365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3" name="Google Shape;1923;p54"/>
            <p:cNvSpPr/>
            <p:nvPr/>
          </p:nvSpPr>
          <p:spPr>
            <a:xfrm>
              <a:off x="2524425" y="4079825"/>
              <a:ext cx="73700" cy="127575"/>
            </a:xfrm>
            <a:custGeom>
              <a:avLst/>
              <a:gdLst/>
              <a:ahLst/>
              <a:cxnLst/>
              <a:rect l="l" t="t" r="r" b="b"/>
              <a:pathLst>
                <a:path w="2948" h="5103" extrusionOk="0">
                  <a:moveTo>
                    <a:pt x="352" y="0"/>
                  </a:moveTo>
                  <a:lnTo>
                    <a:pt x="220" y="44"/>
                  </a:lnTo>
                  <a:lnTo>
                    <a:pt x="132" y="88"/>
                  </a:lnTo>
                  <a:lnTo>
                    <a:pt x="44" y="176"/>
                  </a:lnTo>
                  <a:lnTo>
                    <a:pt x="0" y="264"/>
                  </a:lnTo>
                  <a:lnTo>
                    <a:pt x="0" y="396"/>
                  </a:lnTo>
                  <a:lnTo>
                    <a:pt x="44" y="484"/>
                  </a:lnTo>
                  <a:lnTo>
                    <a:pt x="352" y="968"/>
                  </a:lnTo>
                  <a:lnTo>
                    <a:pt x="616" y="1452"/>
                  </a:lnTo>
                  <a:lnTo>
                    <a:pt x="1100" y="2552"/>
                  </a:lnTo>
                  <a:lnTo>
                    <a:pt x="1364" y="3167"/>
                  </a:lnTo>
                  <a:lnTo>
                    <a:pt x="1672" y="3827"/>
                  </a:lnTo>
                  <a:lnTo>
                    <a:pt x="2024" y="4443"/>
                  </a:lnTo>
                  <a:lnTo>
                    <a:pt x="2200" y="4707"/>
                  </a:lnTo>
                  <a:lnTo>
                    <a:pt x="2420" y="5015"/>
                  </a:lnTo>
                  <a:lnTo>
                    <a:pt x="2552" y="5103"/>
                  </a:lnTo>
                  <a:lnTo>
                    <a:pt x="2772" y="5103"/>
                  </a:lnTo>
                  <a:lnTo>
                    <a:pt x="2860" y="5059"/>
                  </a:lnTo>
                  <a:lnTo>
                    <a:pt x="2904" y="4927"/>
                  </a:lnTo>
                  <a:lnTo>
                    <a:pt x="2948" y="4839"/>
                  </a:lnTo>
                  <a:lnTo>
                    <a:pt x="2948" y="4707"/>
                  </a:lnTo>
                  <a:lnTo>
                    <a:pt x="2904" y="4619"/>
                  </a:lnTo>
                  <a:lnTo>
                    <a:pt x="2508" y="4091"/>
                  </a:lnTo>
                  <a:lnTo>
                    <a:pt x="2200" y="3519"/>
                  </a:lnTo>
                  <a:lnTo>
                    <a:pt x="1892" y="2947"/>
                  </a:lnTo>
                  <a:lnTo>
                    <a:pt x="1628" y="2332"/>
                  </a:lnTo>
                  <a:lnTo>
                    <a:pt x="1144" y="1188"/>
                  </a:lnTo>
                  <a:lnTo>
                    <a:pt x="880" y="66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4" name="Google Shape;1924;p54"/>
            <p:cNvSpPr/>
            <p:nvPr/>
          </p:nvSpPr>
          <p:spPr>
            <a:xfrm>
              <a:off x="2565100" y="4060025"/>
              <a:ext cx="111100" cy="130900"/>
            </a:xfrm>
            <a:custGeom>
              <a:avLst/>
              <a:gdLst/>
              <a:ahLst/>
              <a:cxnLst/>
              <a:rect l="l" t="t" r="r" b="b"/>
              <a:pathLst>
                <a:path w="4444" h="5236" extrusionOk="0">
                  <a:moveTo>
                    <a:pt x="221" y="0"/>
                  </a:moveTo>
                  <a:lnTo>
                    <a:pt x="133" y="88"/>
                  </a:lnTo>
                  <a:lnTo>
                    <a:pt x="45" y="176"/>
                  </a:lnTo>
                  <a:lnTo>
                    <a:pt x="1" y="264"/>
                  </a:lnTo>
                  <a:lnTo>
                    <a:pt x="45" y="396"/>
                  </a:lnTo>
                  <a:lnTo>
                    <a:pt x="89" y="484"/>
                  </a:lnTo>
                  <a:lnTo>
                    <a:pt x="2376" y="3124"/>
                  </a:lnTo>
                  <a:lnTo>
                    <a:pt x="3168" y="4047"/>
                  </a:lnTo>
                  <a:lnTo>
                    <a:pt x="3520" y="4531"/>
                  </a:lnTo>
                  <a:lnTo>
                    <a:pt x="3872" y="5059"/>
                  </a:lnTo>
                  <a:lnTo>
                    <a:pt x="3960" y="5191"/>
                  </a:lnTo>
                  <a:lnTo>
                    <a:pt x="4136" y="5235"/>
                  </a:lnTo>
                  <a:lnTo>
                    <a:pt x="4268" y="5191"/>
                  </a:lnTo>
                  <a:lnTo>
                    <a:pt x="4356" y="5103"/>
                  </a:lnTo>
                  <a:lnTo>
                    <a:pt x="4400" y="5015"/>
                  </a:lnTo>
                  <a:lnTo>
                    <a:pt x="4444" y="4883"/>
                  </a:lnTo>
                  <a:lnTo>
                    <a:pt x="4400" y="4751"/>
                  </a:lnTo>
                  <a:lnTo>
                    <a:pt x="4048" y="4223"/>
                  </a:lnTo>
                  <a:lnTo>
                    <a:pt x="3652" y="3695"/>
                  </a:lnTo>
                  <a:lnTo>
                    <a:pt x="2860" y="2728"/>
                  </a:lnTo>
                  <a:lnTo>
                    <a:pt x="529" y="88"/>
                  </a:lnTo>
                  <a:lnTo>
                    <a:pt x="441" y="44"/>
                  </a:lnTo>
                  <a:lnTo>
                    <a:pt x="35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5" name="Google Shape;1925;p54"/>
            <p:cNvSpPr/>
            <p:nvPr/>
          </p:nvSpPr>
          <p:spPr>
            <a:xfrm>
              <a:off x="2657475" y="4055625"/>
              <a:ext cx="97900" cy="147375"/>
            </a:xfrm>
            <a:custGeom>
              <a:avLst/>
              <a:gdLst/>
              <a:ahLst/>
              <a:cxnLst/>
              <a:rect l="l" t="t" r="r" b="b"/>
              <a:pathLst>
                <a:path w="3916" h="5895" extrusionOk="0">
                  <a:moveTo>
                    <a:pt x="177" y="0"/>
                  </a:moveTo>
                  <a:lnTo>
                    <a:pt x="89" y="88"/>
                  </a:lnTo>
                  <a:lnTo>
                    <a:pt x="1" y="220"/>
                  </a:lnTo>
                  <a:lnTo>
                    <a:pt x="1" y="308"/>
                  </a:lnTo>
                  <a:lnTo>
                    <a:pt x="45" y="440"/>
                  </a:lnTo>
                  <a:lnTo>
                    <a:pt x="1145" y="2332"/>
                  </a:lnTo>
                  <a:lnTo>
                    <a:pt x="2244" y="4223"/>
                  </a:lnTo>
                  <a:lnTo>
                    <a:pt x="2728" y="4971"/>
                  </a:lnTo>
                  <a:lnTo>
                    <a:pt x="2992" y="5367"/>
                  </a:lnTo>
                  <a:lnTo>
                    <a:pt x="3300" y="5719"/>
                  </a:lnTo>
                  <a:lnTo>
                    <a:pt x="3432" y="5851"/>
                  </a:lnTo>
                  <a:lnTo>
                    <a:pt x="3564" y="5895"/>
                  </a:lnTo>
                  <a:lnTo>
                    <a:pt x="3696" y="5851"/>
                  </a:lnTo>
                  <a:lnTo>
                    <a:pt x="3784" y="5807"/>
                  </a:lnTo>
                  <a:lnTo>
                    <a:pt x="3872" y="5719"/>
                  </a:lnTo>
                  <a:lnTo>
                    <a:pt x="3916" y="5631"/>
                  </a:lnTo>
                  <a:lnTo>
                    <a:pt x="3916" y="5543"/>
                  </a:lnTo>
                  <a:lnTo>
                    <a:pt x="3872" y="5455"/>
                  </a:lnTo>
                  <a:lnTo>
                    <a:pt x="3828" y="5367"/>
                  </a:lnTo>
                  <a:lnTo>
                    <a:pt x="3784" y="5279"/>
                  </a:lnTo>
                  <a:lnTo>
                    <a:pt x="3696" y="5235"/>
                  </a:lnTo>
                  <a:lnTo>
                    <a:pt x="3652" y="5235"/>
                  </a:lnTo>
                  <a:lnTo>
                    <a:pt x="3168" y="4575"/>
                  </a:lnTo>
                  <a:lnTo>
                    <a:pt x="2772" y="3915"/>
                  </a:lnTo>
                  <a:lnTo>
                    <a:pt x="1673" y="2024"/>
                  </a:lnTo>
                  <a:lnTo>
                    <a:pt x="573" y="132"/>
                  </a:lnTo>
                  <a:lnTo>
                    <a:pt x="485" y="44"/>
                  </a:lnTo>
                  <a:lnTo>
                    <a:pt x="39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6" name="Google Shape;1926;p54"/>
            <p:cNvSpPr/>
            <p:nvPr/>
          </p:nvSpPr>
          <p:spPr>
            <a:xfrm>
              <a:off x="2731175" y="4062225"/>
              <a:ext cx="92400" cy="140775"/>
            </a:xfrm>
            <a:custGeom>
              <a:avLst/>
              <a:gdLst/>
              <a:ahLst/>
              <a:cxnLst/>
              <a:rect l="l" t="t" r="r" b="b"/>
              <a:pathLst>
                <a:path w="3696" h="5631" extrusionOk="0">
                  <a:moveTo>
                    <a:pt x="264" y="0"/>
                  </a:moveTo>
                  <a:lnTo>
                    <a:pt x="132" y="44"/>
                  </a:lnTo>
                  <a:lnTo>
                    <a:pt x="44" y="132"/>
                  </a:lnTo>
                  <a:lnTo>
                    <a:pt x="0" y="220"/>
                  </a:lnTo>
                  <a:lnTo>
                    <a:pt x="0" y="352"/>
                  </a:lnTo>
                  <a:lnTo>
                    <a:pt x="44" y="484"/>
                  </a:lnTo>
                  <a:lnTo>
                    <a:pt x="3167" y="5499"/>
                  </a:lnTo>
                  <a:lnTo>
                    <a:pt x="3255" y="5587"/>
                  </a:lnTo>
                  <a:lnTo>
                    <a:pt x="3387" y="5631"/>
                  </a:lnTo>
                  <a:lnTo>
                    <a:pt x="3563" y="5587"/>
                  </a:lnTo>
                  <a:lnTo>
                    <a:pt x="3651" y="5499"/>
                  </a:lnTo>
                  <a:lnTo>
                    <a:pt x="3695" y="5411"/>
                  </a:lnTo>
                  <a:lnTo>
                    <a:pt x="3695" y="5279"/>
                  </a:lnTo>
                  <a:lnTo>
                    <a:pt x="3651" y="5191"/>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7" name="Google Shape;1927;p54"/>
            <p:cNvSpPr/>
            <p:nvPr/>
          </p:nvSpPr>
          <p:spPr>
            <a:xfrm>
              <a:off x="2824650" y="4064425"/>
              <a:ext cx="89100" cy="157275"/>
            </a:xfrm>
            <a:custGeom>
              <a:avLst/>
              <a:gdLst/>
              <a:ahLst/>
              <a:cxnLst/>
              <a:rect l="l" t="t" r="r" b="b"/>
              <a:pathLst>
                <a:path w="3564" h="6291" extrusionOk="0">
                  <a:moveTo>
                    <a:pt x="308" y="0"/>
                  </a:moveTo>
                  <a:lnTo>
                    <a:pt x="176" y="44"/>
                  </a:lnTo>
                  <a:lnTo>
                    <a:pt x="88" y="88"/>
                  </a:lnTo>
                  <a:lnTo>
                    <a:pt x="44" y="176"/>
                  </a:lnTo>
                  <a:lnTo>
                    <a:pt x="0" y="308"/>
                  </a:lnTo>
                  <a:lnTo>
                    <a:pt x="44" y="440"/>
                  </a:lnTo>
                  <a:lnTo>
                    <a:pt x="1496" y="3300"/>
                  </a:lnTo>
                  <a:lnTo>
                    <a:pt x="2991" y="6115"/>
                  </a:lnTo>
                  <a:lnTo>
                    <a:pt x="3079" y="6247"/>
                  </a:lnTo>
                  <a:lnTo>
                    <a:pt x="3255" y="6291"/>
                  </a:lnTo>
                  <a:lnTo>
                    <a:pt x="3387" y="6247"/>
                  </a:lnTo>
                  <a:lnTo>
                    <a:pt x="3475" y="6159"/>
                  </a:lnTo>
                  <a:lnTo>
                    <a:pt x="3519" y="6071"/>
                  </a:lnTo>
                  <a:lnTo>
                    <a:pt x="3563" y="5939"/>
                  </a:lnTo>
                  <a:lnTo>
                    <a:pt x="3519" y="5807"/>
                  </a:lnTo>
                  <a:lnTo>
                    <a:pt x="2024" y="2992"/>
                  </a:lnTo>
                  <a:lnTo>
                    <a:pt x="572" y="176"/>
                  </a:lnTo>
                  <a:lnTo>
                    <a:pt x="528" y="88"/>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8" name="Google Shape;1928;p54"/>
            <p:cNvSpPr/>
            <p:nvPr/>
          </p:nvSpPr>
          <p:spPr>
            <a:xfrm>
              <a:off x="2917025" y="4078725"/>
              <a:ext cx="92400" cy="140775"/>
            </a:xfrm>
            <a:custGeom>
              <a:avLst/>
              <a:gdLst/>
              <a:ahLst/>
              <a:cxnLst/>
              <a:rect l="l" t="t" r="r" b="b"/>
              <a:pathLst>
                <a:path w="3696" h="5631" extrusionOk="0">
                  <a:moveTo>
                    <a:pt x="264" y="0"/>
                  </a:moveTo>
                  <a:lnTo>
                    <a:pt x="132" y="44"/>
                  </a:lnTo>
                  <a:lnTo>
                    <a:pt x="44" y="132"/>
                  </a:lnTo>
                  <a:lnTo>
                    <a:pt x="0" y="220"/>
                  </a:lnTo>
                  <a:lnTo>
                    <a:pt x="0" y="352"/>
                  </a:lnTo>
                  <a:lnTo>
                    <a:pt x="44" y="440"/>
                  </a:lnTo>
                  <a:lnTo>
                    <a:pt x="880" y="1672"/>
                  </a:lnTo>
                  <a:lnTo>
                    <a:pt x="1628" y="2947"/>
                  </a:lnTo>
                  <a:lnTo>
                    <a:pt x="2420" y="4223"/>
                  </a:lnTo>
                  <a:lnTo>
                    <a:pt x="3123" y="5499"/>
                  </a:lnTo>
                  <a:lnTo>
                    <a:pt x="3255" y="5587"/>
                  </a:lnTo>
                  <a:lnTo>
                    <a:pt x="3387" y="5631"/>
                  </a:lnTo>
                  <a:lnTo>
                    <a:pt x="3563" y="5587"/>
                  </a:lnTo>
                  <a:lnTo>
                    <a:pt x="3651" y="5499"/>
                  </a:lnTo>
                  <a:lnTo>
                    <a:pt x="3695" y="5411"/>
                  </a:lnTo>
                  <a:lnTo>
                    <a:pt x="3695" y="5279"/>
                  </a:lnTo>
                  <a:lnTo>
                    <a:pt x="3651" y="5191"/>
                  </a:lnTo>
                  <a:lnTo>
                    <a:pt x="2947" y="3915"/>
                  </a:lnTo>
                  <a:lnTo>
                    <a:pt x="2156" y="2640"/>
                  </a:lnTo>
                  <a:lnTo>
                    <a:pt x="1364" y="1364"/>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9" name="Google Shape;1929;p54"/>
            <p:cNvSpPr/>
            <p:nvPr/>
          </p:nvSpPr>
          <p:spPr>
            <a:xfrm>
              <a:off x="3001700" y="4067725"/>
              <a:ext cx="97900" cy="148475"/>
            </a:xfrm>
            <a:custGeom>
              <a:avLst/>
              <a:gdLst/>
              <a:ahLst/>
              <a:cxnLst/>
              <a:rect l="l" t="t" r="r" b="b"/>
              <a:pathLst>
                <a:path w="3916" h="5939" extrusionOk="0">
                  <a:moveTo>
                    <a:pt x="220" y="0"/>
                  </a:moveTo>
                  <a:lnTo>
                    <a:pt x="132" y="44"/>
                  </a:lnTo>
                  <a:lnTo>
                    <a:pt x="44" y="132"/>
                  </a:lnTo>
                  <a:lnTo>
                    <a:pt x="0" y="220"/>
                  </a:lnTo>
                  <a:lnTo>
                    <a:pt x="0" y="352"/>
                  </a:lnTo>
                  <a:lnTo>
                    <a:pt x="88" y="484"/>
                  </a:lnTo>
                  <a:lnTo>
                    <a:pt x="968" y="1716"/>
                  </a:lnTo>
                  <a:lnTo>
                    <a:pt x="1804" y="3036"/>
                  </a:lnTo>
                  <a:lnTo>
                    <a:pt x="2596" y="4355"/>
                  </a:lnTo>
                  <a:lnTo>
                    <a:pt x="3256" y="5763"/>
                  </a:lnTo>
                  <a:lnTo>
                    <a:pt x="3387" y="5895"/>
                  </a:lnTo>
                  <a:lnTo>
                    <a:pt x="3563" y="5939"/>
                  </a:lnTo>
                  <a:lnTo>
                    <a:pt x="3651" y="5895"/>
                  </a:lnTo>
                  <a:lnTo>
                    <a:pt x="3739" y="5851"/>
                  </a:lnTo>
                  <a:lnTo>
                    <a:pt x="3783" y="5807"/>
                  </a:lnTo>
                  <a:lnTo>
                    <a:pt x="3827" y="5719"/>
                  </a:lnTo>
                  <a:lnTo>
                    <a:pt x="3915" y="5499"/>
                  </a:lnTo>
                  <a:lnTo>
                    <a:pt x="3915" y="5367"/>
                  </a:lnTo>
                  <a:lnTo>
                    <a:pt x="3871" y="5235"/>
                  </a:lnTo>
                  <a:lnTo>
                    <a:pt x="3783" y="5147"/>
                  </a:lnTo>
                  <a:lnTo>
                    <a:pt x="3695" y="5103"/>
                  </a:lnTo>
                  <a:lnTo>
                    <a:pt x="3651" y="5103"/>
                  </a:lnTo>
                  <a:lnTo>
                    <a:pt x="2948" y="3783"/>
                  </a:lnTo>
                  <a:lnTo>
                    <a:pt x="2200" y="2508"/>
                  </a:lnTo>
                  <a:lnTo>
                    <a:pt x="1408" y="1276"/>
                  </a:lnTo>
                  <a:lnTo>
                    <a:pt x="572" y="88"/>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0" name="Google Shape;1930;p54"/>
            <p:cNvSpPr/>
            <p:nvPr/>
          </p:nvSpPr>
          <p:spPr>
            <a:xfrm>
              <a:off x="3101775" y="4065525"/>
              <a:ext cx="94600" cy="144075"/>
            </a:xfrm>
            <a:custGeom>
              <a:avLst/>
              <a:gdLst/>
              <a:ahLst/>
              <a:cxnLst/>
              <a:rect l="l" t="t" r="r" b="b"/>
              <a:pathLst>
                <a:path w="3784" h="5763" extrusionOk="0">
                  <a:moveTo>
                    <a:pt x="220" y="0"/>
                  </a:moveTo>
                  <a:lnTo>
                    <a:pt x="88" y="44"/>
                  </a:lnTo>
                  <a:lnTo>
                    <a:pt x="44" y="132"/>
                  </a:lnTo>
                  <a:lnTo>
                    <a:pt x="0" y="264"/>
                  </a:lnTo>
                  <a:lnTo>
                    <a:pt x="0" y="352"/>
                  </a:lnTo>
                  <a:lnTo>
                    <a:pt x="44" y="484"/>
                  </a:lnTo>
                  <a:lnTo>
                    <a:pt x="880" y="1716"/>
                  </a:lnTo>
                  <a:lnTo>
                    <a:pt x="1716" y="2992"/>
                  </a:lnTo>
                  <a:lnTo>
                    <a:pt x="2508" y="4311"/>
                  </a:lnTo>
                  <a:lnTo>
                    <a:pt x="3255" y="5587"/>
                  </a:lnTo>
                  <a:lnTo>
                    <a:pt x="3343" y="5719"/>
                  </a:lnTo>
                  <a:lnTo>
                    <a:pt x="3519" y="5763"/>
                  </a:lnTo>
                  <a:lnTo>
                    <a:pt x="3651" y="5719"/>
                  </a:lnTo>
                  <a:lnTo>
                    <a:pt x="3739" y="5631"/>
                  </a:lnTo>
                  <a:lnTo>
                    <a:pt x="3783" y="5543"/>
                  </a:lnTo>
                  <a:lnTo>
                    <a:pt x="3783" y="5411"/>
                  </a:lnTo>
                  <a:lnTo>
                    <a:pt x="3783" y="5323"/>
                  </a:lnTo>
                  <a:lnTo>
                    <a:pt x="2992" y="4003"/>
                  </a:lnTo>
                  <a:lnTo>
                    <a:pt x="2200" y="2684"/>
                  </a:lnTo>
                  <a:lnTo>
                    <a:pt x="1364" y="1408"/>
                  </a:lnTo>
                  <a:lnTo>
                    <a:pt x="528" y="132"/>
                  </a:lnTo>
                  <a:lnTo>
                    <a:pt x="440"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1" name="Google Shape;1931;p54"/>
            <p:cNvSpPr/>
            <p:nvPr/>
          </p:nvSpPr>
          <p:spPr>
            <a:xfrm>
              <a:off x="3194150" y="4072125"/>
              <a:ext cx="104500" cy="146275"/>
            </a:xfrm>
            <a:custGeom>
              <a:avLst/>
              <a:gdLst/>
              <a:ahLst/>
              <a:cxnLst/>
              <a:rect l="l" t="t" r="r" b="b"/>
              <a:pathLst>
                <a:path w="4180" h="5851" extrusionOk="0">
                  <a:moveTo>
                    <a:pt x="176" y="0"/>
                  </a:moveTo>
                  <a:lnTo>
                    <a:pt x="88" y="88"/>
                  </a:lnTo>
                  <a:lnTo>
                    <a:pt x="0" y="176"/>
                  </a:lnTo>
                  <a:lnTo>
                    <a:pt x="0" y="308"/>
                  </a:lnTo>
                  <a:lnTo>
                    <a:pt x="44" y="396"/>
                  </a:lnTo>
                  <a:lnTo>
                    <a:pt x="88" y="528"/>
                  </a:lnTo>
                  <a:lnTo>
                    <a:pt x="616" y="1056"/>
                  </a:lnTo>
                  <a:lnTo>
                    <a:pt x="1100" y="1628"/>
                  </a:lnTo>
                  <a:lnTo>
                    <a:pt x="1584" y="2244"/>
                  </a:lnTo>
                  <a:lnTo>
                    <a:pt x="2024" y="2860"/>
                  </a:lnTo>
                  <a:lnTo>
                    <a:pt x="2816" y="4179"/>
                  </a:lnTo>
                  <a:lnTo>
                    <a:pt x="3519" y="5499"/>
                  </a:lnTo>
                  <a:lnTo>
                    <a:pt x="3563" y="5631"/>
                  </a:lnTo>
                  <a:lnTo>
                    <a:pt x="3651" y="5719"/>
                  </a:lnTo>
                  <a:lnTo>
                    <a:pt x="3739" y="5807"/>
                  </a:lnTo>
                  <a:lnTo>
                    <a:pt x="3915" y="5851"/>
                  </a:lnTo>
                  <a:lnTo>
                    <a:pt x="4003" y="5851"/>
                  </a:lnTo>
                  <a:lnTo>
                    <a:pt x="4091" y="5807"/>
                  </a:lnTo>
                  <a:lnTo>
                    <a:pt x="4135" y="5719"/>
                  </a:lnTo>
                  <a:lnTo>
                    <a:pt x="4179" y="5631"/>
                  </a:lnTo>
                  <a:lnTo>
                    <a:pt x="4179" y="5543"/>
                  </a:lnTo>
                  <a:lnTo>
                    <a:pt x="4179" y="5411"/>
                  </a:lnTo>
                  <a:lnTo>
                    <a:pt x="4135" y="5323"/>
                  </a:lnTo>
                  <a:lnTo>
                    <a:pt x="3344" y="3915"/>
                  </a:lnTo>
                  <a:lnTo>
                    <a:pt x="2948" y="3255"/>
                  </a:lnTo>
                  <a:lnTo>
                    <a:pt x="2508" y="2552"/>
                  </a:lnTo>
                  <a:lnTo>
                    <a:pt x="2068" y="1892"/>
                  </a:lnTo>
                  <a:lnTo>
                    <a:pt x="1584" y="1276"/>
                  </a:lnTo>
                  <a:lnTo>
                    <a:pt x="1056" y="660"/>
                  </a:lnTo>
                  <a:lnTo>
                    <a:pt x="528" y="88"/>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2" name="Google Shape;1932;p54"/>
            <p:cNvSpPr/>
            <p:nvPr/>
          </p:nvSpPr>
          <p:spPr>
            <a:xfrm>
              <a:off x="3295325" y="4066625"/>
              <a:ext cx="93500" cy="159475"/>
            </a:xfrm>
            <a:custGeom>
              <a:avLst/>
              <a:gdLst/>
              <a:ahLst/>
              <a:cxnLst/>
              <a:rect l="l" t="t" r="r" b="b"/>
              <a:pathLst>
                <a:path w="3740" h="6379" extrusionOk="0">
                  <a:moveTo>
                    <a:pt x="308" y="0"/>
                  </a:moveTo>
                  <a:lnTo>
                    <a:pt x="176" y="44"/>
                  </a:lnTo>
                  <a:lnTo>
                    <a:pt x="88" y="88"/>
                  </a:lnTo>
                  <a:lnTo>
                    <a:pt x="44" y="176"/>
                  </a:lnTo>
                  <a:lnTo>
                    <a:pt x="0" y="308"/>
                  </a:lnTo>
                  <a:lnTo>
                    <a:pt x="0" y="440"/>
                  </a:lnTo>
                  <a:lnTo>
                    <a:pt x="220" y="836"/>
                  </a:lnTo>
                  <a:lnTo>
                    <a:pt x="440" y="1188"/>
                  </a:lnTo>
                  <a:lnTo>
                    <a:pt x="924" y="1892"/>
                  </a:lnTo>
                  <a:lnTo>
                    <a:pt x="1408" y="2596"/>
                  </a:lnTo>
                  <a:lnTo>
                    <a:pt x="1628" y="2992"/>
                  </a:lnTo>
                  <a:lnTo>
                    <a:pt x="1848" y="3431"/>
                  </a:lnTo>
                  <a:lnTo>
                    <a:pt x="2244" y="4311"/>
                  </a:lnTo>
                  <a:lnTo>
                    <a:pt x="2640" y="5279"/>
                  </a:lnTo>
                  <a:lnTo>
                    <a:pt x="2904" y="5763"/>
                  </a:lnTo>
                  <a:lnTo>
                    <a:pt x="3168" y="6247"/>
                  </a:lnTo>
                  <a:lnTo>
                    <a:pt x="3299" y="6335"/>
                  </a:lnTo>
                  <a:lnTo>
                    <a:pt x="3431" y="6379"/>
                  </a:lnTo>
                  <a:lnTo>
                    <a:pt x="3475" y="6379"/>
                  </a:lnTo>
                  <a:lnTo>
                    <a:pt x="3651" y="6291"/>
                  </a:lnTo>
                  <a:lnTo>
                    <a:pt x="3739" y="6115"/>
                  </a:lnTo>
                  <a:lnTo>
                    <a:pt x="3739" y="5983"/>
                  </a:lnTo>
                  <a:lnTo>
                    <a:pt x="3739" y="5851"/>
                  </a:lnTo>
                  <a:lnTo>
                    <a:pt x="3695" y="5719"/>
                  </a:lnTo>
                  <a:lnTo>
                    <a:pt x="3607" y="5587"/>
                  </a:lnTo>
                  <a:lnTo>
                    <a:pt x="3519" y="5499"/>
                  </a:lnTo>
                  <a:lnTo>
                    <a:pt x="3431" y="5455"/>
                  </a:lnTo>
                  <a:lnTo>
                    <a:pt x="3080" y="4795"/>
                  </a:lnTo>
                  <a:lnTo>
                    <a:pt x="2772" y="4091"/>
                  </a:lnTo>
                  <a:lnTo>
                    <a:pt x="2376" y="3168"/>
                  </a:lnTo>
                  <a:lnTo>
                    <a:pt x="2156" y="2728"/>
                  </a:lnTo>
                  <a:lnTo>
                    <a:pt x="1936" y="2288"/>
                  </a:lnTo>
                  <a:lnTo>
                    <a:pt x="1408" y="1540"/>
                  </a:lnTo>
                  <a:lnTo>
                    <a:pt x="924" y="880"/>
                  </a:lnTo>
                  <a:lnTo>
                    <a:pt x="748" y="528"/>
                  </a:lnTo>
                  <a:lnTo>
                    <a:pt x="572" y="220"/>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3" name="Google Shape;1933;p54"/>
            <p:cNvSpPr/>
            <p:nvPr/>
          </p:nvSpPr>
          <p:spPr>
            <a:xfrm>
              <a:off x="3378900" y="4055625"/>
              <a:ext cx="50600" cy="79200"/>
            </a:xfrm>
            <a:custGeom>
              <a:avLst/>
              <a:gdLst/>
              <a:ahLst/>
              <a:cxnLst/>
              <a:rect l="l" t="t" r="r" b="b"/>
              <a:pathLst>
                <a:path w="2024" h="3168" extrusionOk="0">
                  <a:moveTo>
                    <a:pt x="176" y="0"/>
                  </a:moveTo>
                  <a:lnTo>
                    <a:pt x="88" y="88"/>
                  </a:lnTo>
                  <a:lnTo>
                    <a:pt x="0" y="176"/>
                  </a:lnTo>
                  <a:lnTo>
                    <a:pt x="0" y="264"/>
                  </a:lnTo>
                  <a:lnTo>
                    <a:pt x="0" y="396"/>
                  </a:lnTo>
                  <a:lnTo>
                    <a:pt x="352" y="1276"/>
                  </a:lnTo>
                  <a:lnTo>
                    <a:pt x="572" y="1672"/>
                  </a:lnTo>
                  <a:lnTo>
                    <a:pt x="792" y="2112"/>
                  </a:lnTo>
                  <a:lnTo>
                    <a:pt x="1100" y="2596"/>
                  </a:lnTo>
                  <a:lnTo>
                    <a:pt x="1496" y="3036"/>
                  </a:lnTo>
                  <a:lnTo>
                    <a:pt x="1584" y="3124"/>
                  </a:lnTo>
                  <a:lnTo>
                    <a:pt x="1716" y="3168"/>
                  </a:lnTo>
                  <a:lnTo>
                    <a:pt x="1804" y="3124"/>
                  </a:lnTo>
                  <a:lnTo>
                    <a:pt x="1892" y="3080"/>
                  </a:lnTo>
                  <a:lnTo>
                    <a:pt x="1980" y="2992"/>
                  </a:lnTo>
                  <a:lnTo>
                    <a:pt x="2024" y="2860"/>
                  </a:lnTo>
                  <a:lnTo>
                    <a:pt x="1980" y="2772"/>
                  </a:lnTo>
                  <a:lnTo>
                    <a:pt x="1936" y="2640"/>
                  </a:lnTo>
                  <a:lnTo>
                    <a:pt x="1584" y="2244"/>
                  </a:lnTo>
                  <a:lnTo>
                    <a:pt x="1276" y="1804"/>
                  </a:lnTo>
                  <a:lnTo>
                    <a:pt x="1100" y="1408"/>
                  </a:lnTo>
                  <a:lnTo>
                    <a:pt x="880" y="1012"/>
                  </a:lnTo>
                  <a:lnTo>
                    <a:pt x="572" y="176"/>
                  </a:lnTo>
                  <a:lnTo>
                    <a:pt x="484" y="88"/>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4" name="Google Shape;1934;p54"/>
            <p:cNvSpPr/>
            <p:nvPr/>
          </p:nvSpPr>
          <p:spPr>
            <a:xfrm>
              <a:off x="3385500" y="3962150"/>
              <a:ext cx="50600" cy="62700"/>
            </a:xfrm>
            <a:custGeom>
              <a:avLst/>
              <a:gdLst/>
              <a:ahLst/>
              <a:cxnLst/>
              <a:rect l="l" t="t" r="r" b="b"/>
              <a:pathLst>
                <a:path w="2024" h="2508" extrusionOk="0">
                  <a:moveTo>
                    <a:pt x="1672" y="0"/>
                  </a:moveTo>
                  <a:lnTo>
                    <a:pt x="1540" y="44"/>
                  </a:lnTo>
                  <a:lnTo>
                    <a:pt x="1452" y="88"/>
                  </a:lnTo>
                  <a:lnTo>
                    <a:pt x="44" y="2068"/>
                  </a:lnTo>
                  <a:lnTo>
                    <a:pt x="0" y="2156"/>
                  </a:lnTo>
                  <a:lnTo>
                    <a:pt x="0" y="2288"/>
                  </a:lnTo>
                  <a:lnTo>
                    <a:pt x="44" y="2376"/>
                  </a:lnTo>
                  <a:lnTo>
                    <a:pt x="132" y="2464"/>
                  </a:lnTo>
                  <a:lnTo>
                    <a:pt x="220" y="2508"/>
                  </a:lnTo>
                  <a:lnTo>
                    <a:pt x="440" y="2508"/>
                  </a:lnTo>
                  <a:lnTo>
                    <a:pt x="528" y="2420"/>
                  </a:lnTo>
                  <a:lnTo>
                    <a:pt x="1936" y="440"/>
                  </a:lnTo>
                  <a:lnTo>
                    <a:pt x="2024" y="352"/>
                  </a:lnTo>
                  <a:lnTo>
                    <a:pt x="2024" y="220"/>
                  </a:lnTo>
                  <a:lnTo>
                    <a:pt x="1980" y="132"/>
                  </a:lnTo>
                  <a:lnTo>
                    <a:pt x="1892" y="44"/>
                  </a:lnTo>
                  <a:lnTo>
                    <a:pt x="17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5" name="Google Shape;1935;p54"/>
            <p:cNvSpPr/>
            <p:nvPr/>
          </p:nvSpPr>
          <p:spPr>
            <a:xfrm>
              <a:off x="2510125" y="4254675"/>
              <a:ext cx="77000" cy="126500"/>
            </a:xfrm>
            <a:custGeom>
              <a:avLst/>
              <a:gdLst/>
              <a:ahLst/>
              <a:cxnLst/>
              <a:rect l="l" t="t" r="r" b="b"/>
              <a:pathLst>
                <a:path w="3080" h="5060" extrusionOk="0">
                  <a:moveTo>
                    <a:pt x="2728" y="0"/>
                  </a:moveTo>
                  <a:lnTo>
                    <a:pt x="2640" y="44"/>
                  </a:lnTo>
                  <a:lnTo>
                    <a:pt x="2552" y="132"/>
                  </a:lnTo>
                  <a:lnTo>
                    <a:pt x="1892" y="1232"/>
                  </a:lnTo>
                  <a:lnTo>
                    <a:pt x="1232" y="2332"/>
                  </a:lnTo>
                  <a:lnTo>
                    <a:pt x="616" y="3476"/>
                  </a:lnTo>
                  <a:lnTo>
                    <a:pt x="44" y="4663"/>
                  </a:lnTo>
                  <a:lnTo>
                    <a:pt x="0" y="4751"/>
                  </a:lnTo>
                  <a:lnTo>
                    <a:pt x="44" y="4883"/>
                  </a:lnTo>
                  <a:lnTo>
                    <a:pt x="88" y="4971"/>
                  </a:lnTo>
                  <a:lnTo>
                    <a:pt x="176" y="5059"/>
                  </a:lnTo>
                  <a:lnTo>
                    <a:pt x="308" y="5059"/>
                  </a:lnTo>
                  <a:lnTo>
                    <a:pt x="484" y="5015"/>
                  </a:lnTo>
                  <a:lnTo>
                    <a:pt x="572" y="4927"/>
                  </a:lnTo>
                  <a:lnTo>
                    <a:pt x="1144" y="3783"/>
                  </a:lnTo>
                  <a:lnTo>
                    <a:pt x="1760" y="2640"/>
                  </a:lnTo>
                  <a:lnTo>
                    <a:pt x="2376" y="1540"/>
                  </a:lnTo>
                  <a:lnTo>
                    <a:pt x="3036" y="440"/>
                  </a:lnTo>
                  <a:lnTo>
                    <a:pt x="3080" y="308"/>
                  </a:lnTo>
                  <a:lnTo>
                    <a:pt x="3080" y="220"/>
                  </a:lnTo>
                  <a:lnTo>
                    <a:pt x="3036" y="88"/>
                  </a:lnTo>
                  <a:lnTo>
                    <a:pt x="2948" y="44"/>
                  </a:lnTo>
                  <a:lnTo>
                    <a:pt x="28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6" name="Google Shape;1936;p54"/>
            <p:cNvSpPr/>
            <p:nvPr/>
          </p:nvSpPr>
          <p:spPr>
            <a:xfrm>
              <a:off x="2567300" y="4240375"/>
              <a:ext cx="93500" cy="143000"/>
            </a:xfrm>
            <a:custGeom>
              <a:avLst/>
              <a:gdLst/>
              <a:ahLst/>
              <a:cxnLst/>
              <a:rect l="l" t="t" r="r" b="b"/>
              <a:pathLst>
                <a:path w="3740" h="5720" extrusionOk="0">
                  <a:moveTo>
                    <a:pt x="3432" y="1"/>
                  </a:moveTo>
                  <a:lnTo>
                    <a:pt x="3300" y="45"/>
                  </a:lnTo>
                  <a:lnTo>
                    <a:pt x="3212" y="89"/>
                  </a:lnTo>
                  <a:lnTo>
                    <a:pt x="3036" y="308"/>
                  </a:lnTo>
                  <a:lnTo>
                    <a:pt x="2904" y="528"/>
                  </a:lnTo>
                  <a:lnTo>
                    <a:pt x="2728" y="968"/>
                  </a:lnTo>
                  <a:lnTo>
                    <a:pt x="2684" y="1100"/>
                  </a:lnTo>
                  <a:lnTo>
                    <a:pt x="2332" y="1848"/>
                  </a:lnTo>
                  <a:lnTo>
                    <a:pt x="1936" y="2552"/>
                  </a:lnTo>
                  <a:lnTo>
                    <a:pt x="1496" y="3256"/>
                  </a:lnTo>
                  <a:lnTo>
                    <a:pt x="969" y="3960"/>
                  </a:lnTo>
                  <a:lnTo>
                    <a:pt x="837" y="4135"/>
                  </a:lnTo>
                  <a:lnTo>
                    <a:pt x="397" y="4663"/>
                  </a:lnTo>
                  <a:lnTo>
                    <a:pt x="221" y="4971"/>
                  </a:lnTo>
                  <a:lnTo>
                    <a:pt x="45" y="5279"/>
                  </a:lnTo>
                  <a:lnTo>
                    <a:pt x="1" y="5411"/>
                  </a:lnTo>
                  <a:lnTo>
                    <a:pt x="45" y="5499"/>
                  </a:lnTo>
                  <a:lnTo>
                    <a:pt x="89" y="5631"/>
                  </a:lnTo>
                  <a:lnTo>
                    <a:pt x="221" y="5675"/>
                  </a:lnTo>
                  <a:lnTo>
                    <a:pt x="309" y="5719"/>
                  </a:lnTo>
                  <a:lnTo>
                    <a:pt x="485" y="5675"/>
                  </a:lnTo>
                  <a:lnTo>
                    <a:pt x="529" y="5587"/>
                  </a:lnTo>
                  <a:lnTo>
                    <a:pt x="617" y="5543"/>
                  </a:lnTo>
                  <a:lnTo>
                    <a:pt x="749" y="5279"/>
                  </a:lnTo>
                  <a:lnTo>
                    <a:pt x="881" y="5015"/>
                  </a:lnTo>
                  <a:lnTo>
                    <a:pt x="1277" y="4531"/>
                  </a:lnTo>
                  <a:lnTo>
                    <a:pt x="1453" y="4311"/>
                  </a:lnTo>
                  <a:lnTo>
                    <a:pt x="1980" y="3608"/>
                  </a:lnTo>
                  <a:lnTo>
                    <a:pt x="2420" y="2860"/>
                  </a:lnTo>
                  <a:lnTo>
                    <a:pt x="2860" y="2112"/>
                  </a:lnTo>
                  <a:lnTo>
                    <a:pt x="3212" y="1320"/>
                  </a:lnTo>
                  <a:lnTo>
                    <a:pt x="3256" y="1232"/>
                  </a:lnTo>
                  <a:lnTo>
                    <a:pt x="3432" y="836"/>
                  </a:lnTo>
                  <a:lnTo>
                    <a:pt x="3564" y="660"/>
                  </a:lnTo>
                  <a:lnTo>
                    <a:pt x="3652" y="484"/>
                  </a:lnTo>
                  <a:lnTo>
                    <a:pt x="3740" y="396"/>
                  </a:lnTo>
                  <a:lnTo>
                    <a:pt x="3740" y="264"/>
                  </a:lnTo>
                  <a:lnTo>
                    <a:pt x="3696" y="177"/>
                  </a:lnTo>
                  <a:lnTo>
                    <a:pt x="3652" y="89"/>
                  </a:lnTo>
                  <a:lnTo>
                    <a:pt x="352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7" name="Google Shape;1937;p54"/>
            <p:cNvSpPr/>
            <p:nvPr/>
          </p:nvSpPr>
          <p:spPr>
            <a:xfrm>
              <a:off x="2642100" y="4257975"/>
              <a:ext cx="85800" cy="119900"/>
            </a:xfrm>
            <a:custGeom>
              <a:avLst/>
              <a:gdLst/>
              <a:ahLst/>
              <a:cxnLst/>
              <a:rect l="l" t="t" r="r" b="b"/>
              <a:pathLst>
                <a:path w="3432" h="4796" extrusionOk="0">
                  <a:moveTo>
                    <a:pt x="3079" y="0"/>
                  </a:moveTo>
                  <a:lnTo>
                    <a:pt x="2947" y="44"/>
                  </a:lnTo>
                  <a:lnTo>
                    <a:pt x="2859" y="132"/>
                  </a:lnTo>
                  <a:lnTo>
                    <a:pt x="2112" y="1144"/>
                  </a:lnTo>
                  <a:lnTo>
                    <a:pt x="1408" y="2200"/>
                  </a:lnTo>
                  <a:lnTo>
                    <a:pt x="704" y="3256"/>
                  </a:lnTo>
                  <a:lnTo>
                    <a:pt x="44" y="4355"/>
                  </a:lnTo>
                  <a:lnTo>
                    <a:pt x="0" y="4487"/>
                  </a:lnTo>
                  <a:lnTo>
                    <a:pt x="0" y="4575"/>
                  </a:lnTo>
                  <a:lnTo>
                    <a:pt x="44" y="4707"/>
                  </a:lnTo>
                  <a:lnTo>
                    <a:pt x="132" y="4751"/>
                  </a:lnTo>
                  <a:lnTo>
                    <a:pt x="264" y="4795"/>
                  </a:lnTo>
                  <a:lnTo>
                    <a:pt x="440" y="4795"/>
                  </a:lnTo>
                  <a:lnTo>
                    <a:pt x="528" y="4663"/>
                  </a:lnTo>
                  <a:lnTo>
                    <a:pt x="1188" y="3607"/>
                  </a:lnTo>
                  <a:lnTo>
                    <a:pt x="1892" y="2552"/>
                  </a:lnTo>
                  <a:lnTo>
                    <a:pt x="2639" y="1496"/>
                  </a:lnTo>
                  <a:lnTo>
                    <a:pt x="3343" y="484"/>
                  </a:lnTo>
                  <a:lnTo>
                    <a:pt x="3387" y="352"/>
                  </a:lnTo>
                  <a:lnTo>
                    <a:pt x="3431" y="264"/>
                  </a:lnTo>
                  <a:lnTo>
                    <a:pt x="3387" y="132"/>
                  </a:lnTo>
                  <a:lnTo>
                    <a:pt x="3299" y="44"/>
                  </a:lnTo>
                  <a:lnTo>
                    <a:pt x="316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8" name="Google Shape;1938;p54"/>
            <p:cNvSpPr/>
            <p:nvPr/>
          </p:nvSpPr>
          <p:spPr>
            <a:xfrm>
              <a:off x="2708075" y="4257975"/>
              <a:ext cx="102300" cy="121000"/>
            </a:xfrm>
            <a:custGeom>
              <a:avLst/>
              <a:gdLst/>
              <a:ahLst/>
              <a:cxnLst/>
              <a:rect l="l" t="t" r="r" b="b"/>
              <a:pathLst>
                <a:path w="4092" h="4840" extrusionOk="0">
                  <a:moveTo>
                    <a:pt x="3783" y="0"/>
                  </a:moveTo>
                  <a:lnTo>
                    <a:pt x="3651" y="44"/>
                  </a:lnTo>
                  <a:lnTo>
                    <a:pt x="3563" y="132"/>
                  </a:lnTo>
                  <a:lnTo>
                    <a:pt x="1496" y="2728"/>
                  </a:lnTo>
                  <a:lnTo>
                    <a:pt x="836" y="3563"/>
                  </a:lnTo>
                  <a:lnTo>
                    <a:pt x="484" y="3959"/>
                  </a:lnTo>
                  <a:lnTo>
                    <a:pt x="88" y="4355"/>
                  </a:lnTo>
                  <a:lnTo>
                    <a:pt x="44" y="4443"/>
                  </a:lnTo>
                  <a:lnTo>
                    <a:pt x="0" y="4531"/>
                  </a:lnTo>
                  <a:lnTo>
                    <a:pt x="0" y="4663"/>
                  </a:lnTo>
                  <a:lnTo>
                    <a:pt x="88" y="4751"/>
                  </a:lnTo>
                  <a:lnTo>
                    <a:pt x="176" y="4839"/>
                  </a:lnTo>
                  <a:lnTo>
                    <a:pt x="396" y="4839"/>
                  </a:lnTo>
                  <a:lnTo>
                    <a:pt x="484" y="4795"/>
                  </a:lnTo>
                  <a:lnTo>
                    <a:pt x="924" y="4399"/>
                  </a:lnTo>
                  <a:lnTo>
                    <a:pt x="1276" y="3959"/>
                  </a:lnTo>
                  <a:lnTo>
                    <a:pt x="1980" y="3124"/>
                  </a:lnTo>
                  <a:lnTo>
                    <a:pt x="4047" y="484"/>
                  </a:lnTo>
                  <a:lnTo>
                    <a:pt x="4091" y="396"/>
                  </a:lnTo>
                  <a:lnTo>
                    <a:pt x="4091" y="264"/>
                  </a:lnTo>
                  <a:lnTo>
                    <a:pt x="4047" y="176"/>
                  </a:lnTo>
                  <a:lnTo>
                    <a:pt x="4003" y="88"/>
                  </a:lnTo>
                  <a:lnTo>
                    <a:pt x="387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9" name="Google Shape;1939;p54"/>
            <p:cNvSpPr/>
            <p:nvPr/>
          </p:nvSpPr>
          <p:spPr>
            <a:xfrm>
              <a:off x="2800450" y="4256875"/>
              <a:ext cx="92400" cy="126500"/>
            </a:xfrm>
            <a:custGeom>
              <a:avLst/>
              <a:gdLst/>
              <a:ahLst/>
              <a:cxnLst/>
              <a:rect l="l" t="t" r="r" b="b"/>
              <a:pathLst>
                <a:path w="3696" h="5060" extrusionOk="0">
                  <a:moveTo>
                    <a:pt x="3388" y="0"/>
                  </a:moveTo>
                  <a:lnTo>
                    <a:pt x="3256" y="44"/>
                  </a:lnTo>
                  <a:lnTo>
                    <a:pt x="3168" y="132"/>
                  </a:lnTo>
                  <a:lnTo>
                    <a:pt x="396" y="3827"/>
                  </a:lnTo>
                  <a:lnTo>
                    <a:pt x="264" y="4003"/>
                  </a:lnTo>
                  <a:lnTo>
                    <a:pt x="132" y="4223"/>
                  </a:lnTo>
                  <a:lnTo>
                    <a:pt x="44" y="4487"/>
                  </a:lnTo>
                  <a:lnTo>
                    <a:pt x="0" y="4751"/>
                  </a:lnTo>
                  <a:lnTo>
                    <a:pt x="0" y="4883"/>
                  </a:lnTo>
                  <a:lnTo>
                    <a:pt x="88" y="4971"/>
                  </a:lnTo>
                  <a:lnTo>
                    <a:pt x="176" y="5015"/>
                  </a:lnTo>
                  <a:lnTo>
                    <a:pt x="308" y="5059"/>
                  </a:lnTo>
                  <a:lnTo>
                    <a:pt x="396" y="5015"/>
                  </a:lnTo>
                  <a:lnTo>
                    <a:pt x="484" y="4971"/>
                  </a:lnTo>
                  <a:lnTo>
                    <a:pt x="572" y="4883"/>
                  </a:lnTo>
                  <a:lnTo>
                    <a:pt x="572" y="4751"/>
                  </a:lnTo>
                  <a:lnTo>
                    <a:pt x="616" y="4619"/>
                  </a:lnTo>
                  <a:lnTo>
                    <a:pt x="660" y="4487"/>
                  </a:lnTo>
                  <a:lnTo>
                    <a:pt x="880" y="4179"/>
                  </a:lnTo>
                  <a:lnTo>
                    <a:pt x="3652" y="484"/>
                  </a:lnTo>
                  <a:lnTo>
                    <a:pt x="3696" y="352"/>
                  </a:lnTo>
                  <a:lnTo>
                    <a:pt x="3696" y="264"/>
                  </a:lnTo>
                  <a:lnTo>
                    <a:pt x="3696" y="132"/>
                  </a:lnTo>
                  <a:lnTo>
                    <a:pt x="3608" y="44"/>
                  </a:lnTo>
                  <a:lnTo>
                    <a:pt x="347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0" name="Google Shape;1940;p54"/>
            <p:cNvSpPr/>
            <p:nvPr/>
          </p:nvSpPr>
          <p:spPr>
            <a:xfrm>
              <a:off x="2885125" y="4259075"/>
              <a:ext cx="99000" cy="124300"/>
            </a:xfrm>
            <a:custGeom>
              <a:avLst/>
              <a:gdLst/>
              <a:ahLst/>
              <a:cxnLst/>
              <a:rect l="l" t="t" r="r" b="b"/>
              <a:pathLst>
                <a:path w="3960" h="4972" extrusionOk="0">
                  <a:moveTo>
                    <a:pt x="3520" y="0"/>
                  </a:moveTo>
                  <a:lnTo>
                    <a:pt x="3432" y="88"/>
                  </a:lnTo>
                  <a:lnTo>
                    <a:pt x="89" y="4487"/>
                  </a:lnTo>
                  <a:lnTo>
                    <a:pt x="1" y="4575"/>
                  </a:lnTo>
                  <a:lnTo>
                    <a:pt x="1" y="4707"/>
                  </a:lnTo>
                  <a:lnTo>
                    <a:pt x="45" y="4795"/>
                  </a:lnTo>
                  <a:lnTo>
                    <a:pt x="133" y="4883"/>
                  </a:lnTo>
                  <a:lnTo>
                    <a:pt x="221" y="4927"/>
                  </a:lnTo>
                  <a:lnTo>
                    <a:pt x="309" y="4971"/>
                  </a:lnTo>
                  <a:lnTo>
                    <a:pt x="440" y="4927"/>
                  </a:lnTo>
                  <a:lnTo>
                    <a:pt x="528" y="4839"/>
                  </a:lnTo>
                  <a:lnTo>
                    <a:pt x="3916" y="484"/>
                  </a:lnTo>
                  <a:lnTo>
                    <a:pt x="3960" y="352"/>
                  </a:lnTo>
                  <a:lnTo>
                    <a:pt x="3960" y="264"/>
                  </a:lnTo>
                  <a:lnTo>
                    <a:pt x="3916" y="132"/>
                  </a:lnTo>
                  <a:lnTo>
                    <a:pt x="3872" y="44"/>
                  </a:lnTo>
                  <a:lnTo>
                    <a:pt x="37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1" name="Google Shape;1941;p54"/>
            <p:cNvSpPr/>
            <p:nvPr/>
          </p:nvSpPr>
          <p:spPr>
            <a:xfrm>
              <a:off x="2974200" y="4256875"/>
              <a:ext cx="104500" cy="116600"/>
            </a:xfrm>
            <a:custGeom>
              <a:avLst/>
              <a:gdLst/>
              <a:ahLst/>
              <a:cxnLst/>
              <a:rect l="l" t="t" r="r" b="b"/>
              <a:pathLst>
                <a:path w="4180" h="4664" extrusionOk="0">
                  <a:moveTo>
                    <a:pt x="3828" y="0"/>
                  </a:moveTo>
                  <a:lnTo>
                    <a:pt x="3696" y="44"/>
                  </a:lnTo>
                  <a:lnTo>
                    <a:pt x="3608" y="88"/>
                  </a:lnTo>
                  <a:lnTo>
                    <a:pt x="3080" y="836"/>
                  </a:lnTo>
                  <a:lnTo>
                    <a:pt x="2464" y="1584"/>
                  </a:lnTo>
                  <a:lnTo>
                    <a:pt x="1848" y="2244"/>
                  </a:lnTo>
                  <a:lnTo>
                    <a:pt x="1188" y="2904"/>
                  </a:lnTo>
                  <a:lnTo>
                    <a:pt x="1056" y="3080"/>
                  </a:lnTo>
                  <a:lnTo>
                    <a:pt x="529" y="3607"/>
                  </a:lnTo>
                  <a:lnTo>
                    <a:pt x="265" y="3871"/>
                  </a:lnTo>
                  <a:lnTo>
                    <a:pt x="45" y="4179"/>
                  </a:lnTo>
                  <a:lnTo>
                    <a:pt x="1" y="4267"/>
                  </a:lnTo>
                  <a:lnTo>
                    <a:pt x="1" y="4399"/>
                  </a:lnTo>
                  <a:lnTo>
                    <a:pt x="45" y="4487"/>
                  </a:lnTo>
                  <a:lnTo>
                    <a:pt x="133" y="4575"/>
                  </a:lnTo>
                  <a:lnTo>
                    <a:pt x="177" y="4619"/>
                  </a:lnTo>
                  <a:lnTo>
                    <a:pt x="265" y="4663"/>
                  </a:lnTo>
                  <a:lnTo>
                    <a:pt x="441" y="4619"/>
                  </a:lnTo>
                  <a:lnTo>
                    <a:pt x="529" y="4487"/>
                  </a:lnTo>
                  <a:lnTo>
                    <a:pt x="748" y="4223"/>
                  </a:lnTo>
                  <a:lnTo>
                    <a:pt x="968" y="4003"/>
                  </a:lnTo>
                  <a:lnTo>
                    <a:pt x="1452" y="3519"/>
                  </a:lnTo>
                  <a:lnTo>
                    <a:pt x="1628" y="3344"/>
                  </a:lnTo>
                  <a:lnTo>
                    <a:pt x="2288" y="2684"/>
                  </a:lnTo>
                  <a:lnTo>
                    <a:pt x="2948" y="1980"/>
                  </a:lnTo>
                  <a:lnTo>
                    <a:pt x="3564" y="1232"/>
                  </a:lnTo>
                  <a:lnTo>
                    <a:pt x="4092" y="440"/>
                  </a:lnTo>
                  <a:lnTo>
                    <a:pt x="4180" y="352"/>
                  </a:lnTo>
                  <a:lnTo>
                    <a:pt x="4180" y="220"/>
                  </a:lnTo>
                  <a:lnTo>
                    <a:pt x="4136" y="132"/>
                  </a:lnTo>
                  <a:lnTo>
                    <a:pt x="4048" y="44"/>
                  </a:lnTo>
                  <a:lnTo>
                    <a:pt x="39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2" name="Google Shape;1942;p54"/>
            <p:cNvSpPr/>
            <p:nvPr/>
          </p:nvSpPr>
          <p:spPr>
            <a:xfrm>
              <a:off x="3065475" y="4255775"/>
              <a:ext cx="103400" cy="123200"/>
            </a:xfrm>
            <a:custGeom>
              <a:avLst/>
              <a:gdLst/>
              <a:ahLst/>
              <a:cxnLst/>
              <a:rect l="l" t="t" r="r" b="b"/>
              <a:pathLst>
                <a:path w="4136" h="4928" extrusionOk="0">
                  <a:moveTo>
                    <a:pt x="3784" y="0"/>
                  </a:moveTo>
                  <a:lnTo>
                    <a:pt x="3696" y="44"/>
                  </a:lnTo>
                  <a:lnTo>
                    <a:pt x="3608" y="132"/>
                  </a:lnTo>
                  <a:lnTo>
                    <a:pt x="2772" y="1232"/>
                  </a:lnTo>
                  <a:lnTo>
                    <a:pt x="1936" y="2332"/>
                  </a:lnTo>
                  <a:lnTo>
                    <a:pt x="1012" y="3432"/>
                  </a:lnTo>
                  <a:lnTo>
                    <a:pt x="89" y="4443"/>
                  </a:lnTo>
                  <a:lnTo>
                    <a:pt x="45" y="4531"/>
                  </a:lnTo>
                  <a:lnTo>
                    <a:pt x="1" y="4663"/>
                  </a:lnTo>
                  <a:lnTo>
                    <a:pt x="45" y="4751"/>
                  </a:lnTo>
                  <a:lnTo>
                    <a:pt x="89" y="4883"/>
                  </a:lnTo>
                  <a:lnTo>
                    <a:pt x="221" y="4927"/>
                  </a:lnTo>
                  <a:lnTo>
                    <a:pt x="441" y="4927"/>
                  </a:lnTo>
                  <a:lnTo>
                    <a:pt x="529" y="4839"/>
                  </a:lnTo>
                  <a:lnTo>
                    <a:pt x="1496" y="3827"/>
                  </a:lnTo>
                  <a:lnTo>
                    <a:pt x="2376" y="2728"/>
                  </a:lnTo>
                  <a:lnTo>
                    <a:pt x="3256" y="1628"/>
                  </a:lnTo>
                  <a:lnTo>
                    <a:pt x="4092" y="484"/>
                  </a:lnTo>
                  <a:lnTo>
                    <a:pt x="4136" y="352"/>
                  </a:lnTo>
                  <a:lnTo>
                    <a:pt x="4136" y="220"/>
                  </a:lnTo>
                  <a:lnTo>
                    <a:pt x="4092" y="132"/>
                  </a:lnTo>
                  <a:lnTo>
                    <a:pt x="4004" y="44"/>
                  </a:lnTo>
                  <a:lnTo>
                    <a:pt x="39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3" name="Google Shape;1943;p54"/>
            <p:cNvSpPr/>
            <p:nvPr/>
          </p:nvSpPr>
          <p:spPr>
            <a:xfrm>
              <a:off x="3172150" y="4252475"/>
              <a:ext cx="115500" cy="121000"/>
            </a:xfrm>
            <a:custGeom>
              <a:avLst/>
              <a:gdLst/>
              <a:ahLst/>
              <a:cxnLst/>
              <a:rect l="l" t="t" r="r" b="b"/>
              <a:pathLst>
                <a:path w="4620" h="4840" extrusionOk="0">
                  <a:moveTo>
                    <a:pt x="4268" y="0"/>
                  </a:moveTo>
                  <a:lnTo>
                    <a:pt x="4136" y="44"/>
                  </a:lnTo>
                  <a:lnTo>
                    <a:pt x="4048" y="132"/>
                  </a:lnTo>
                  <a:lnTo>
                    <a:pt x="3168" y="1276"/>
                  </a:lnTo>
                  <a:lnTo>
                    <a:pt x="2244" y="2376"/>
                  </a:lnTo>
                  <a:lnTo>
                    <a:pt x="1232" y="3388"/>
                  </a:lnTo>
                  <a:lnTo>
                    <a:pt x="133" y="4311"/>
                  </a:lnTo>
                  <a:lnTo>
                    <a:pt x="45" y="4399"/>
                  </a:lnTo>
                  <a:lnTo>
                    <a:pt x="1" y="4531"/>
                  </a:lnTo>
                  <a:lnTo>
                    <a:pt x="45" y="4663"/>
                  </a:lnTo>
                  <a:lnTo>
                    <a:pt x="89" y="4751"/>
                  </a:lnTo>
                  <a:lnTo>
                    <a:pt x="177" y="4839"/>
                  </a:lnTo>
                  <a:lnTo>
                    <a:pt x="440" y="4839"/>
                  </a:lnTo>
                  <a:lnTo>
                    <a:pt x="528" y="4795"/>
                  </a:lnTo>
                  <a:lnTo>
                    <a:pt x="1628" y="3827"/>
                  </a:lnTo>
                  <a:lnTo>
                    <a:pt x="2684" y="2772"/>
                  </a:lnTo>
                  <a:lnTo>
                    <a:pt x="3652" y="1672"/>
                  </a:lnTo>
                  <a:lnTo>
                    <a:pt x="4531" y="484"/>
                  </a:lnTo>
                  <a:lnTo>
                    <a:pt x="4619" y="352"/>
                  </a:lnTo>
                  <a:lnTo>
                    <a:pt x="4619" y="264"/>
                  </a:lnTo>
                  <a:lnTo>
                    <a:pt x="4575" y="132"/>
                  </a:lnTo>
                  <a:lnTo>
                    <a:pt x="4487" y="44"/>
                  </a:lnTo>
                  <a:lnTo>
                    <a:pt x="4355"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4" name="Google Shape;1944;p54"/>
            <p:cNvSpPr/>
            <p:nvPr/>
          </p:nvSpPr>
          <p:spPr>
            <a:xfrm>
              <a:off x="3263425" y="4263475"/>
              <a:ext cx="97900" cy="117700"/>
            </a:xfrm>
            <a:custGeom>
              <a:avLst/>
              <a:gdLst/>
              <a:ahLst/>
              <a:cxnLst/>
              <a:rect l="l" t="t" r="r" b="b"/>
              <a:pathLst>
                <a:path w="3916" h="4708" extrusionOk="0">
                  <a:moveTo>
                    <a:pt x="3564" y="0"/>
                  </a:moveTo>
                  <a:lnTo>
                    <a:pt x="3476" y="44"/>
                  </a:lnTo>
                  <a:lnTo>
                    <a:pt x="3388" y="88"/>
                  </a:lnTo>
                  <a:lnTo>
                    <a:pt x="2508" y="1100"/>
                  </a:lnTo>
                  <a:lnTo>
                    <a:pt x="1672" y="2112"/>
                  </a:lnTo>
                  <a:lnTo>
                    <a:pt x="880" y="3167"/>
                  </a:lnTo>
                  <a:lnTo>
                    <a:pt x="89" y="4223"/>
                  </a:lnTo>
                  <a:lnTo>
                    <a:pt x="45" y="4311"/>
                  </a:lnTo>
                  <a:lnTo>
                    <a:pt x="1" y="4443"/>
                  </a:lnTo>
                  <a:lnTo>
                    <a:pt x="45" y="4531"/>
                  </a:lnTo>
                  <a:lnTo>
                    <a:pt x="133" y="4619"/>
                  </a:lnTo>
                  <a:lnTo>
                    <a:pt x="221" y="4663"/>
                  </a:lnTo>
                  <a:lnTo>
                    <a:pt x="309" y="4707"/>
                  </a:lnTo>
                  <a:lnTo>
                    <a:pt x="441" y="4663"/>
                  </a:lnTo>
                  <a:lnTo>
                    <a:pt x="573" y="4575"/>
                  </a:lnTo>
                  <a:lnTo>
                    <a:pt x="1320" y="3519"/>
                  </a:lnTo>
                  <a:lnTo>
                    <a:pt x="2156" y="2508"/>
                  </a:lnTo>
                  <a:lnTo>
                    <a:pt x="2992" y="1496"/>
                  </a:lnTo>
                  <a:lnTo>
                    <a:pt x="3828" y="484"/>
                  </a:lnTo>
                  <a:lnTo>
                    <a:pt x="3872" y="396"/>
                  </a:lnTo>
                  <a:lnTo>
                    <a:pt x="3916" y="264"/>
                  </a:lnTo>
                  <a:lnTo>
                    <a:pt x="3872" y="176"/>
                  </a:lnTo>
                  <a:lnTo>
                    <a:pt x="3784" y="88"/>
                  </a:lnTo>
                  <a:lnTo>
                    <a:pt x="36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5" name="Google Shape;1945;p54"/>
            <p:cNvSpPr/>
            <p:nvPr/>
          </p:nvSpPr>
          <p:spPr>
            <a:xfrm>
              <a:off x="3343700" y="4275575"/>
              <a:ext cx="83600" cy="103400"/>
            </a:xfrm>
            <a:custGeom>
              <a:avLst/>
              <a:gdLst/>
              <a:ahLst/>
              <a:cxnLst/>
              <a:rect l="l" t="t" r="r" b="b"/>
              <a:pathLst>
                <a:path w="3344" h="4136" extrusionOk="0">
                  <a:moveTo>
                    <a:pt x="3036" y="0"/>
                  </a:moveTo>
                  <a:lnTo>
                    <a:pt x="2904" y="44"/>
                  </a:lnTo>
                  <a:lnTo>
                    <a:pt x="2816" y="132"/>
                  </a:lnTo>
                  <a:lnTo>
                    <a:pt x="441" y="3123"/>
                  </a:lnTo>
                  <a:lnTo>
                    <a:pt x="265" y="3387"/>
                  </a:lnTo>
                  <a:lnTo>
                    <a:pt x="45" y="3695"/>
                  </a:lnTo>
                  <a:lnTo>
                    <a:pt x="1" y="3783"/>
                  </a:lnTo>
                  <a:lnTo>
                    <a:pt x="1" y="3915"/>
                  </a:lnTo>
                  <a:lnTo>
                    <a:pt x="45" y="4003"/>
                  </a:lnTo>
                  <a:lnTo>
                    <a:pt x="133" y="4091"/>
                  </a:lnTo>
                  <a:lnTo>
                    <a:pt x="309" y="4135"/>
                  </a:lnTo>
                  <a:lnTo>
                    <a:pt x="441" y="4091"/>
                  </a:lnTo>
                  <a:lnTo>
                    <a:pt x="573" y="4003"/>
                  </a:lnTo>
                  <a:lnTo>
                    <a:pt x="925" y="3475"/>
                  </a:lnTo>
                  <a:lnTo>
                    <a:pt x="3300" y="484"/>
                  </a:lnTo>
                  <a:lnTo>
                    <a:pt x="3344" y="396"/>
                  </a:lnTo>
                  <a:lnTo>
                    <a:pt x="3344" y="264"/>
                  </a:lnTo>
                  <a:lnTo>
                    <a:pt x="3300" y="176"/>
                  </a:lnTo>
                  <a:lnTo>
                    <a:pt x="3256" y="44"/>
                  </a:lnTo>
                  <a:lnTo>
                    <a:pt x="312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946" name="Google Shape;1946;p54"/>
          <p:cNvPicPr preferRelativeResize="0"/>
          <p:nvPr/>
        </p:nvPicPr>
        <p:blipFill>
          <a:blip r:embed="rId3">
            <a:alphaModFix/>
          </a:blip>
          <a:stretch>
            <a:fillRect/>
          </a:stretch>
        </p:blipFill>
        <p:spPr>
          <a:xfrm>
            <a:off x="1406788" y="3675150"/>
            <a:ext cx="3648025" cy="1190625"/>
          </a:xfrm>
          <a:prstGeom prst="rect">
            <a:avLst/>
          </a:prstGeom>
          <a:noFill/>
          <a:ln>
            <a:noFill/>
          </a:ln>
        </p:spPr>
      </p:pic>
      <p:pic>
        <p:nvPicPr>
          <p:cNvPr id="1947" name="Google Shape;1947;p54"/>
          <p:cNvPicPr preferRelativeResize="0"/>
          <p:nvPr/>
        </p:nvPicPr>
        <p:blipFill rotWithShape="1">
          <a:blip r:embed="rId4">
            <a:alphaModFix/>
          </a:blip>
          <a:srcRect/>
          <a:stretch/>
        </p:blipFill>
        <p:spPr>
          <a:xfrm>
            <a:off x="6104166" y="986555"/>
            <a:ext cx="2688589" cy="2688589"/>
          </a:xfrm>
          <a:prstGeom prst="rect">
            <a:avLst/>
          </a:prstGeom>
          <a:noFill/>
          <a:ln>
            <a:noFill/>
          </a:ln>
        </p:spPr>
      </p:pic>
      <p:sp>
        <p:nvSpPr>
          <p:cNvPr id="1948" name="Google Shape;1948;p54"/>
          <p:cNvSpPr/>
          <p:nvPr/>
        </p:nvSpPr>
        <p:spPr>
          <a:xfrm>
            <a:off x="387700" y="880950"/>
            <a:ext cx="8522700" cy="4107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852"/>
                                        </p:tgtEl>
                                        <p:attrNameLst>
                                          <p:attrName>style.visibility</p:attrName>
                                        </p:attrNameLst>
                                      </p:cBhvr>
                                      <p:to>
                                        <p:strVal val="visible"/>
                                      </p:to>
                                    </p:set>
                                    <p:anim calcmode="lin" valueType="num">
                                      <p:cBhvr additive="base">
                                        <p:cTn id="7" dur="1000"/>
                                        <p:tgtEl>
                                          <p:spTgt spid="1852"/>
                                        </p:tgtEl>
                                        <p:attrNameLst>
                                          <p:attrName>ppt_y</p:attrName>
                                        </p:attrNameLst>
                                      </p:cBhvr>
                                      <p:tavLst>
                                        <p:tav tm="0">
                                          <p:val>
                                            <p:strVal val="#ppt_y-1"/>
                                          </p:val>
                                        </p:tav>
                                        <p:tav tm="100000">
                                          <p:val>
                                            <p:strVal val="#ppt_y"/>
                                          </p:val>
                                        </p:tav>
                                      </p:tavLst>
                                    </p:anim>
                                  </p:childTnLst>
                                </p:cTn>
                              </p:par>
                              <p:par>
                                <p:cTn id="8" presetID="23" presetClass="entr" presetSubtype="16" fill="hold" nodeType="withEffect">
                                  <p:stCondLst>
                                    <p:cond delay="0"/>
                                  </p:stCondLst>
                                  <p:childTnLst>
                                    <p:set>
                                      <p:cBhvr>
                                        <p:cTn id="9" dur="1" fill="hold">
                                          <p:stCondLst>
                                            <p:cond delay="0"/>
                                          </p:stCondLst>
                                        </p:cTn>
                                        <p:tgtEl>
                                          <p:spTgt spid="1853"/>
                                        </p:tgtEl>
                                        <p:attrNameLst>
                                          <p:attrName>style.visibility</p:attrName>
                                        </p:attrNameLst>
                                      </p:cBhvr>
                                      <p:to>
                                        <p:strVal val="visible"/>
                                      </p:to>
                                    </p:set>
                                    <p:anim calcmode="lin" valueType="num">
                                      <p:cBhvr additive="base">
                                        <p:cTn id="10" dur="1000"/>
                                        <p:tgtEl>
                                          <p:spTgt spid="1853"/>
                                        </p:tgtEl>
                                        <p:attrNameLst>
                                          <p:attrName>ppt_w</p:attrName>
                                        </p:attrNameLst>
                                      </p:cBhvr>
                                      <p:tavLst>
                                        <p:tav tm="0">
                                          <p:val>
                                            <p:strVal val="0"/>
                                          </p:val>
                                        </p:tav>
                                        <p:tav tm="100000">
                                          <p:val>
                                            <p:strVal val="#ppt_w"/>
                                          </p:val>
                                        </p:tav>
                                      </p:tavLst>
                                    </p:anim>
                                    <p:anim calcmode="lin" valueType="num">
                                      <p:cBhvr additive="base">
                                        <p:cTn id="11" dur="1000"/>
                                        <p:tgtEl>
                                          <p:spTgt spid="1853"/>
                                        </p:tgtEl>
                                        <p:attrNameLst>
                                          <p:attrName>ppt_h</p:attrName>
                                        </p:attrNameLst>
                                      </p:cBhvr>
                                      <p:tavLst>
                                        <p:tav tm="0">
                                          <p:val>
                                            <p:strVal val="0"/>
                                          </p:val>
                                        </p:tav>
                                        <p:tav tm="100000">
                                          <p:val>
                                            <p:strVal val="#ppt_h"/>
                                          </p:val>
                                        </p:tav>
                                      </p:tavLst>
                                    </p:anim>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54"/>
                                        </p:tgtEl>
                                        <p:attrNameLst>
                                          <p:attrName>style.visibility</p:attrName>
                                        </p:attrNameLst>
                                      </p:cBhvr>
                                      <p:to>
                                        <p:strVal val="visible"/>
                                      </p:to>
                                    </p:set>
                                    <p:animEffect transition="in" filter="fade">
                                      <p:cBhvr>
                                        <p:cTn id="15" dur="1000"/>
                                        <p:tgtEl>
                                          <p:spTgt spid="1854"/>
                                        </p:tgtEl>
                                      </p:cBhvr>
                                    </p:animEffect>
                                  </p:childTnLst>
                                </p:cTn>
                              </p:par>
                              <p:par>
                                <p:cTn id="16" presetID="10" presetClass="entr" presetSubtype="0" fill="hold" nodeType="withEffect">
                                  <p:stCondLst>
                                    <p:cond delay="0"/>
                                  </p:stCondLst>
                                  <p:childTnLst>
                                    <p:set>
                                      <p:cBhvr>
                                        <p:cTn id="17" dur="1" fill="hold">
                                          <p:stCondLst>
                                            <p:cond delay="0"/>
                                          </p:stCondLst>
                                        </p:cTn>
                                        <p:tgtEl>
                                          <p:spTgt spid="1946"/>
                                        </p:tgtEl>
                                        <p:attrNameLst>
                                          <p:attrName>style.visibility</p:attrName>
                                        </p:attrNameLst>
                                      </p:cBhvr>
                                      <p:to>
                                        <p:strVal val="visible"/>
                                      </p:to>
                                    </p:set>
                                    <p:animEffect transition="in" filter="fade">
                                      <p:cBhvr>
                                        <p:cTn id="18" dur="1000"/>
                                        <p:tgtEl>
                                          <p:spTgt spid="1946"/>
                                        </p:tgtEl>
                                      </p:cBhvr>
                                    </p:animEffect>
                                  </p:childTnLst>
                                </p:cTn>
                              </p:par>
                              <p:par>
                                <p:cTn id="19" presetID="10" presetClass="entr" presetSubtype="0" fill="hold" nodeType="withEffect">
                                  <p:stCondLst>
                                    <p:cond delay="0"/>
                                  </p:stCondLst>
                                  <p:childTnLst>
                                    <p:set>
                                      <p:cBhvr>
                                        <p:cTn id="20" dur="1" fill="hold">
                                          <p:stCondLst>
                                            <p:cond delay="0"/>
                                          </p:stCondLst>
                                        </p:cTn>
                                        <p:tgtEl>
                                          <p:spTgt spid="1947"/>
                                        </p:tgtEl>
                                        <p:attrNameLst>
                                          <p:attrName>style.visibility</p:attrName>
                                        </p:attrNameLst>
                                      </p:cBhvr>
                                      <p:to>
                                        <p:strVal val="visible"/>
                                      </p:to>
                                    </p:set>
                                    <p:animEffect transition="in" filter="fade">
                                      <p:cBhvr>
                                        <p:cTn id="21" dur="1000"/>
                                        <p:tgtEl>
                                          <p:spTgt spid="1947"/>
                                        </p:tgtEl>
                                      </p:cBhvr>
                                    </p:animEffect>
                                  </p:childTnLst>
                                </p:cTn>
                              </p:par>
                              <p:par>
                                <p:cTn id="22" presetID="10" presetClass="entr" presetSubtype="0" fill="hold" nodeType="withEffect">
                                  <p:stCondLst>
                                    <p:cond delay="0"/>
                                  </p:stCondLst>
                                  <p:childTnLst>
                                    <p:set>
                                      <p:cBhvr>
                                        <p:cTn id="23" dur="1" fill="hold">
                                          <p:stCondLst>
                                            <p:cond delay="0"/>
                                          </p:stCondLst>
                                        </p:cTn>
                                        <p:tgtEl>
                                          <p:spTgt spid="1948"/>
                                        </p:tgtEl>
                                        <p:attrNameLst>
                                          <p:attrName>style.visibility</p:attrName>
                                        </p:attrNameLst>
                                      </p:cBhvr>
                                      <p:to>
                                        <p:strVal val="visible"/>
                                      </p:to>
                                    </p:set>
                                    <p:animEffect transition="in" filter="fade">
                                      <p:cBhvr>
                                        <p:cTn id="24" dur="1000"/>
                                        <p:tgtEl>
                                          <p:spTgt spid="19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52"/>
        <p:cNvGrpSpPr/>
        <p:nvPr/>
      </p:nvGrpSpPr>
      <p:grpSpPr>
        <a:xfrm>
          <a:off x="0" y="0"/>
          <a:ext cx="0" cy="0"/>
          <a:chOff x="0" y="0"/>
          <a:chExt cx="0" cy="0"/>
        </a:xfrm>
      </p:grpSpPr>
      <p:sp>
        <p:nvSpPr>
          <p:cNvPr id="1953" name="Google Shape;1953;p55"/>
          <p:cNvSpPr txBox="1"/>
          <p:nvPr/>
        </p:nvSpPr>
        <p:spPr>
          <a:xfrm>
            <a:off x="700112" y="172877"/>
            <a:ext cx="77040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900" b="1">
                <a:solidFill>
                  <a:srgbClr val="FFFFFF"/>
                </a:solidFill>
                <a:latin typeface="Bebas Neue"/>
                <a:ea typeface="Bebas Neue"/>
                <a:cs typeface="Bebas Neue"/>
                <a:sym typeface="Bebas Neue"/>
              </a:rPr>
              <a:t>ip-address</a:t>
            </a:r>
            <a:endParaRPr b="1">
              <a:solidFill>
                <a:srgbClr val="FFFFFF"/>
              </a:solidFill>
              <a:latin typeface="Bebas Neue"/>
              <a:ea typeface="Bebas Neue"/>
              <a:cs typeface="Bebas Neue"/>
              <a:sym typeface="Bebas Neue"/>
            </a:endParaRPr>
          </a:p>
        </p:txBody>
      </p:sp>
      <p:sp>
        <p:nvSpPr>
          <p:cNvPr id="1954" name="Google Shape;1954;p55"/>
          <p:cNvSpPr txBox="1"/>
          <p:nvPr/>
        </p:nvSpPr>
        <p:spPr>
          <a:xfrm>
            <a:off x="2289438" y="456025"/>
            <a:ext cx="4565100" cy="55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rgbClr val="DF3500"/>
                </a:solidFill>
                <a:latin typeface="Times New Roman"/>
                <a:ea typeface="Times New Roman"/>
                <a:cs typeface="Times New Roman"/>
                <a:sym typeface="Times New Roman"/>
              </a:rPr>
              <a:t>Computational Thinking</a:t>
            </a:r>
            <a:endParaRPr sz="2100" b="1">
              <a:solidFill>
                <a:srgbClr val="DF3500"/>
              </a:solidFill>
              <a:latin typeface="Times New Roman"/>
              <a:ea typeface="Times New Roman"/>
              <a:cs typeface="Times New Roman"/>
              <a:sym typeface="Times New Roman"/>
            </a:endParaRPr>
          </a:p>
        </p:txBody>
      </p:sp>
      <p:grpSp>
        <p:nvGrpSpPr>
          <p:cNvPr id="1955" name="Google Shape;1955;p55"/>
          <p:cNvGrpSpPr/>
          <p:nvPr/>
        </p:nvGrpSpPr>
        <p:grpSpPr>
          <a:xfrm>
            <a:off x="-272437" y="-917129"/>
            <a:ext cx="1586398" cy="1552356"/>
            <a:chOff x="1414800" y="2425850"/>
            <a:chExt cx="922700" cy="902900"/>
          </a:xfrm>
        </p:grpSpPr>
        <p:sp>
          <p:nvSpPr>
            <p:cNvPr id="1956" name="Google Shape;1956;p55"/>
            <p:cNvSpPr/>
            <p:nvPr/>
          </p:nvSpPr>
          <p:spPr>
            <a:xfrm>
              <a:off x="1947075" y="3005400"/>
              <a:ext cx="19825" cy="299150"/>
            </a:xfrm>
            <a:custGeom>
              <a:avLst/>
              <a:gdLst/>
              <a:ahLst/>
              <a:cxnLst/>
              <a:rect l="l" t="t" r="r" b="b"/>
              <a:pathLst>
                <a:path w="793" h="11966" extrusionOk="0">
                  <a:moveTo>
                    <a:pt x="176" y="0"/>
                  </a:moveTo>
                  <a:lnTo>
                    <a:pt x="44" y="2992"/>
                  </a:lnTo>
                  <a:lnTo>
                    <a:pt x="0" y="5983"/>
                  </a:lnTo>
                  <a:lnTo>
                    <a:pt x="44" y="8974"/>
                  </a:lnTo>
                  <a:lnTo>
                    <a:pt x="176" y="11965"/>
                  </a:lnTo>
                  <a:lnTo>
                    <a:pt x="748" y="11921"/>
                  </a:lnTo>
                  <a:lnTo>
                    <a:pt x="616" y="8974"/>
                  </a:lnTo>
                  <a:lnTo>
                    <a:pt x="572" y="5983"/>
                  </a:lnTo>
                  <a:lnTo>
                    <a:pt x="660" y="3036"/>
                  </a:lnTo>
                  <a:lnTo>
                    <a:pt x="792" y="44"/>
                  </a:lnTo>
                  <a:lnTo>
                    <a:pt x="17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7" name="Google Shape;1957;p55"/>
            <p:cNvSpPr/>
            <p:nvPr/>
          </p:nvSpPr>
          <p:spPr>
            <a:xfrm>
              <a:off x="1428000" y="2425850"/>
              <a:ext cx="44025" cy="393725"/>
            </a:xfrm>
            <a:custGeom>
              <a:avLst/>
              <a:gdLst/>
              <a:ahLst/>
              <a:cxnLst/>
              <a:rect l="l" t="t" r="r" b="b"/>
              <a:pathLst>
                <a:path w="1761" h="15749" extrusionOk="0">
                  <a:moveTo>
                    <a:pt x="1144" y="1"/>
                  </a:moveTo>
                  <a:lnTo>
                    <a:pt x="1012" y="1012"/>
                  </a:lnTo>
                  <a:lnTo>
                    <a:pt x="880" y="2112"/>
                  </a:lnTo>
                  <a:lnTo>
                    <a:pt x="661" y="4487"/>
                  </a:lnTo>
                  <a:lnTo>
                    <a:pt x="529" y="7039"/>
                  </a:lnTo>
                  <a:lnTo>
                    <a:pt x="397" y="9678"/>
                  </a:lnTo>
                  <a:lnTo>
                    <a:pt x="221" y="12889"/>
                  </a:lnTo>
                  <a:lnTo>
                    <a:pt x="133" y="14341"/>
                  </a:lnTo>
                  <a:lnTo>
                    <a:pt x="1" y="15660"/>
                  </a:lnTo>
                  <a:lnTo>
                    <a:pt x="617" y="15748"/>
                  </a:lnTo>
                  <a:lnTo>
                    <a:pt x="704" y="14429"/>
                  </a:lnTo>
                  <a:lnTo>
                    <a:pt x="792" y="12933"/>
                  </a:lnTo>
                  <a:lnTo>
                    <a:pt x="968" y="9722"/>
                  </a:lnTo>
                  <a:lnTo>
                    <a:pt x="1100" y="7083"/>
                  </a:lnTo>
                  <a:lnTo>
                    <a:pt x="1276" y="4531"/>
                  </a:lnTo>
                  <a:lnTo>
                    <a:pt x="1452" y="2156"/>
                  </a:lnTo>
                  <a:lnTo>
                    <a:pt x="1584" y="1100"/>
                  </a:lnTo>
                  <a:lnTo>
                    <a:pt x="1760" y="132"/>
                  </a:lnTo>
                  <a:lnTo>
                    <a:pt x="114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8" name="Google Shape;1958;p55"/>
            <p:cNvSpPr/>
            <p:nvPr/>
          </p:nvSpPr>
          <p:spPr>
            <a:xfrm>
              <a:off x="1468700" y="2426950"/>
              <a:ext cx="42900" cy="447600"/>
            </a:xfrm>
            <a:custGeom>
              <a:avLst/>
              <a:gdLst/>
              <a:ahLst/>
              <a:cxnLst/>
              <a:rect l="l" t="t" r="r" b="b"/>
              <a:pathLst>
                <a:path w="1716" h="17904" extrusionOk="0">
                  <a:moveTo>
                    <a:pt x="1672" y="1"/>
                  </a:moveTo>
                  <a:lnTo>
                    <a:pt x="1100" y="44"/>
                  </a:lnTo>
                  <a:lnTo>
                    <a:pt x="1144" y="1276"/>
                  </a:lnTo>
                  <a:lnTo>
                    <a:pt x="1100" y="2684"/>
                  </a:lnTo>
                  <a:lnTo>
                    <a:pt x="1056" y="4223"/>
                  </a:lnTo>
                  <a:lnTo>
                    <a:pt x="968" y="5939"/>
                  </a:lnTo>
                  <a:lnTo>
                    <a:pt x="704" y="9458"/>
                  </a:lnTo>
                  <a:lnTo>
                    <a:pt x="396" y="12933"/>
                  </a:lnTo>
                  <a:lnTo>
                    <a:pt x="176" y="15616"/>
                  </a:lnTo>
                  <a:lnTo>
                    <a:pt x="0" y="17904"/>
                  </a:lnTo>
                  <a:lnTo>
                    <a:pt x="616" y="17904"/>
                  </a:lnTo>
                  <a:lnTo>
                    <a:pt x="792" y="15660"/>
                  </a:lnTo>
                  <a:lnTo>
                    <a:pt x="1012" y="12977"/>
                  </a:lnTo>
                  <a:lnTo>
                    <a:pt x="1320" y="9502"/>
                  </a:lnTo>
                  <a:lnTo>
                    <a:pt x="1584" y="5939"/>
                  </a:lnTo>
                  <a:lnTo>
                    <a:pt x="1672" y="4223"/>
                  </a:lnTo>
                  <a:lnTo>
                    <a:pt x="1716" y="2640"/>
                  </a:lnTo>
                  <a:lnTo>
                    <a:pt x="1716" y="1232"/>
                  </a:lnTo>
                  <a:lnTo>
                    <a:pt x="167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9" name="Google Shape;1959;p55"/>
            <p:cNvSpPr/>
            <p:nvPr/>
          </p:nvSpPr>
          <p:spPr>
            <a:xfrm>
              <a:off x="1539075" y="2425850"/>
              <a:ext cx="38525" cy="432200"/>
            </a:xfrm>
            <a:custGeom>
              <a:avLst/>
              <a:gdLst/>
              <a:ahLst/>
              <a:cxnLst/>
              <a:rect l="l" t="t" r="r" b="b"/>
              <a:pathLst>
                <a:path w="1541" h="17288" extrusionOk="0">
                  <a:moveTo>
                    <a:pt x="968" y="1"/>
                  </a:moveTo>
                  <a:lnTo>
                    <a:pt x="748" y="1364"/>
                  </a:lnTo>
                  <a:lnTo>
                    <a:pt x="616" y="2904"/>
                  </a:lnTo>
                  <a:lnTo>
                    <a:pt x="484" y="4575"/>
                  </a:lnTo>
                  <a:lnTo>
                    <a:pt x="352" y="6291"/>
                  </a:lnTo>
                  <a:lnTo>
                    <a:pt x="220" y="9854"/>
                  </a:lnTo>
                  <a:lnTo>
                    <a:pt x="132" y="13329"/>
                  </a:lnTo>
                  <a:lnTo>
                    <a:pt x="1" y="17244"/>
                  </a:lnTo>
                  <a:lnTo>
                    <a:pt x="572" y="17288"/>
                  </a:lnTo>
                  <a:lnTo>
                    <a:pt x="704" y="13329"/>
                  </a:lnTo>
                  <a:lnTo>
                    <a:pt x="836" y="9898"/>
                  </a:lnTo>
                  <a:lnTo>
                    <a:pt x="968" y="6335"/>
                  </a:lnTo>
                  <a:lnTo>
                    <a:pt x="1056" y="4619"/>
                  </a:lnTo>
                  <a:lnTo>
                    <a:pt x="1188" y="2992"/>
                  </a:lnTo>
                  <a:lnTo>
                    <a:pt x="1364" y="1452"/>
                  </a:lnTo>
                  <a:lnTo>
                    <a:pt x="1540" y="132"/>
                  </a:lnTo>
                  <a:lnTo>
                    <a:pt x="96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0" name="Google Shape;1960;p55"/>
            <p:cNvSpPr/>
            <p:nvPr/>
          </p:nvSpPr>
          <p:spPr>
            <a:xfrm>
              <a:off x="1572075" y="2630400"/>
              <a:ext cx="42900" cy="326625"/>
            </a:xfrm>
            <a:custGeom>
              <a:avLst/>
              <a:gdLst/>
              <a:ahLst/>
              <a:cxnLst/>
              <a:rect l="l" t="t" r="r" b="b"/>
              <a:pathLst>
                <a:path w="1716" h="13065" extrusionOk="0">
                  <a:moveTo>
                    <a:pt x="1144" y="0"/>
                  </a:moveTo>
                  <a:lnTo>
                    <a:pt x="836" y="1628"/>
                  </a:lnTo>
                  <a:lnTo>
                    <a:pt x="572" y="3256"/>
                  </a:lnTo>
                  <a:lnTo>
                    <a:pt x="352" y="4883"/>
                  </a:lnTo>
                  <a:lnTo>
                    <a:pt x="176" y="6511"/>
                  </a:lnTo>
                  <a:lnTo>
                    <a:pt x="88" y="8138"/>
                  </a:lnTo>
                  <a:lnTo>
                    <a:pt x="0" y="9766"/>
                  </a:lnTo>
                  <a:lnTo>
                    <a:pt x="0" y="11437"/>
                  </a:lnTo>
                  <a:lnTo>
                    <a:pt x="44" y="13065"/>
                  </a:lnTo>
                  <a:lnTo>
                    <a:pt x="616" y="13065"/>
                  </a:lnTo>
                  <a:lnTo>
                    <a:pt x="616" y="11437"/>
                  </a:lnTo>
                  <a:lnTo>
                    <a:pt x="616" y="9810"/>
                  </a:lnTo>
                  <a:lnTo>
                    <a:pt x="704" y="8182"/>
                  </a:lnTo>
                  <a:lnTo>
                    <a:pt x="792" y="6555"/>
                  </a:lnTo>
                  <a:lnTo>
                    <a:pt x="968" y="4927"/>
                  </a:lnTo>
                  <a:lnTo>
                    <a:pt x="1188" y="3344"/>
                  </a:lnTo>
                  <a:lnTo>
                    <a:pt x="1408" y="1716"/>
                  </a:lnTo>
                  <a:lnTo>
                    <a:pt x="1716" y="132"/>
                  </a:lnTo>
                  <a:lnTo>
                    <a:pt x="114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1" name="Google Shape;1961;p55"/>
            <p:cNvSpPr/>
            <p:nvPr/>
          </p:nvSpPr>
          <p:spPr>
            <a:xfrm>
              <a:off x="1632550" y="2466550"/>
              <a:ext cx="35225" cy="422300"/>
            </a:xfrm>
            <a:custGeom>
              <a:avLst/>
              <a:gdLst/>
              <a:ahLst/>
              <a:cxnLst/>
              <a:rect l="l" t="t" r="r" b="b"/>
              <a:pathLst>
                <a:path w="1409" h="16892" extrusionOk="0">
                  <a:moveTo>
                    <a:pt x="836" y="0"/>
                  </a:moveTo>
                  <a:lnTo>
                    <a:pt x="660" y="836"/>
                  </a:lnTo>
                  <a:lnTo>
                    <a:pt x="528" y="1716"/>
                  </a:lnTo>
                  <a:lnTo>
                    <a:pt x="308" y="3651"/>
                  </a:lnTo>
                  <a:lnTo>
                    <a:pt x="133" y="5763"/>
                  </a:lnTo>
                  <a:lnTo>
                    <a:pt x="45" y="7962"/>
                  </a:lnTo>
                  <a:lnTo>
                    <a:pt x="1" y="10249"/>
                  </a:lnTo>
                  <a:lnTo>
                    <a:pt x="45" y="12537"/>
                  </a:lnTo>
                  <a:lnTo>
                    <a:pt x="45" y="14780"/>
                  </a:lnTo>
                  <a:lnTo>
                    <a:pt x="133" y="16892"/>
                  </a:lnTo>
                  <a:lnTo>
                    <a:pt x="748" y="16848"/>
                  </a:lnTo>
                  <a:lnTo>
                    <a:pt x="660" y="14780"/>
                  </a:lnTo>
                  <a:lnTo>
                    <a:pt x="616" y="12581"/>
                  </a:lnTo>
                  <a:lnTo>
                    <a:pt x="616" y="10293"/>
                  </a:lnTo>
                  <a:lnTo>
                    <a:pt x="660" y="8006"/>
                  </a:lnTo>
                  <a:lnTo>
                    <a:pt x="748" y="5807"/>
                  </a:lnTo>
                  <a:lnTo>
                    <a:pt x="880" y="3739"/>
                  </a:lnTo>
                  <a:lnTo>
                    <a:pt x="1100" y="1804"/>
                  </a:lnTo>
                  <a:lnTo>
                    <a:pt x="1232" y="968"/>
                  </a:lnTo>
                  <a:lnTo>
                    <a:pt x="1408" y="132"/>
                  </a:lnTo>
                  <a:lnTo>
                    <a:pt x="83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2" name="Google Shape;1962;p55"/>
            <p:cNvSpPr/>
            <p:nvPr/>
          </p:nvSpPr>
          <p:spPr>
            <a:xfrm>
              <a:off x="1686450" y="2425850"/>
              <a:ext cx="44000" cy="504800"/>
            </a:xfrm>
            <a:custGeom>
              <a:avLst/>
              <a:gdLst/>
              <a:ahLst/>
              <a:cxnLst/>
              <a:rect l="l" t="t" r="r" b="b"/>
              <a:pathLst>
                <a:path w="1760" h="20192" extrusionOk="0">
                  <a:moveTo>
                    <a:pt x="1188" y="1"/>
                  </a:moveTo>
                  <a:lnTo>
                    <a:pt x="968" y="836"/>
                  </a:lnTo>
                  <a:lnTo>
                    <a:pt x="792" y="1672"/>
                  </a:lnTo>
                  <a:lnTo>
                    <a:pt x="484" y="3476"/>
                  </a:lnTo>
                  <a:lnTo>
                    <a:pt x="308" y="5323"/>
                  </a:lnTo>
                  <a:lnTo>
                    <a:pt x="176" y="7215"/>
                  </a:lnTo>
                  <a:lnTo>
                    <a:pt x="88" y="9150"/>
                  </a:lnTo>
                  <a:lnTo>
                    <a:pt x="44" y="11086"/>
                  </a:lnTo>
                  <a:lnTo>
                    <a:pt x="44" y="14869"/>
                  </a:lnTo>
                  <a:lnTo>
                    <a:pt x="44" y="17596"/>
                  </a:lnTo>
                  <a:lnTo>
                    <a:pt x="0" y="20147"/>
                  </a:lnTo>
                  <a:lnTo>
                    <a:pt x="572" y="20191"/>
                  </a:lnTo>
                  <a:lnTo>
                    <a:pt x="616" y="17596"/>
                  </a:lnTo>
                  <a:lnTo>
                    <a:pt x="616" y="14869"/>
                  </a:lnTo>
                  <a:lnTo>
                    <a:pt x="660" y="11130"/>
                  </a:lnTo>
                  <a:lnTo>
                    <a:pt x="660" y="9194"/>
                  </a:lnTo>
                  <a:lnTo>
                    <a:pt x="748" y="7303"/>
                  </a:lnTo>
                  <a:lnTo>
                    <a:pt x="880" y="5411"/>
                  </a:lnTo>
                  <a:lnTo>
                    <a:pt x="1100" y="3564"/>
                  </a:lnTo>
                  <a:lnTo>
                    <a:pt x="1364" y="1804"/>
                  </a:lnTo>
                  <a:lnTo>
                    <a:pt x="1540" y="968"/>
                  </a:lnTo>
                  <a:lnTo>
                    <a:pt x="1760" y="132"/>
                  </a:lnTo>
                  <a:lnTo>
                    <a:pt x="118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3" name="Google Shape;1963;p55"/>
            <p:cNvSpPr/>
            <p:nvPr/>
          </p:nvSpPr>
          <p:spPr>
            <a:xfrm>
              <a:off x="1744725" y="2430250"/>
              <a:ext cx="27525" cy="423425"/>
            </a:xfrm>
            <a:custGeom>
              <a:avLst/>
              <a:gdLst/>
              <a:ahLst/>
              <a:cxnLst/>
              <a:rect l="l" t="t" r="r" b="b"/>
              <a:pathLst>
                <a:path w="1101" h="16937" extrusionOk="0">
                  <a:moveTo>
                    <a:pt x="484" y="0"/>
                  </a:moveTo>
                  <a:lnTo>
                    <a:pt x="264" y="1364"/>
                  </a:lnTo>
                  <a:lnTo>
                    <a:pt x="132" y="2728"/>
                  </a:lnTo>
                  <a:lnTo>
                    <a:pt x="44" y="4179"/>
                  </a:lnTo>
                  <a:lnTo>
                    <a:pt x="0" y="5631"/>
                  </a:lnTo>
                  <a:lnTo>
                    <a:pt x="44" y="7127"/>
                  </a:lnTo>
                  <a:lnTo>
                    <a:pt x="88" y="8622"/>
                  </a:lnTo>
                  <a:lnTo>
                    <a:pt x="264" y="11613"/>
                  </a:lnTo>
                  <a:lnTo>
                    <a:pt x="440" y="14341"/>
                  </a:lnTo>
                  <a:lnTo>
                    <a:pt x="484" y="15660"/>
                  </a:lnTo>
                  <a:lnTo>
                    <a:pt x="484" y="16936"/>
                  </a:lnTo>
                  <a:lnTo>
                    <a:pt x="1100" y="16936"/>
                  </a:lnTo>
                  <a:lnTo>
                    <a:pt x="1056" y="15660"/>
                  </a:lnTo>
                  <a:lnTo>
                    <a:pt x="1012" y="14341"/>
                  </a:lnTo>
                  <a:lnTo>
                    <a:pt x="880" y="11569"/>
                  </a:lnTo>
                  <a:lnTo>
                    <a:pt x="704" y="8622"/>
                  </a:lnTo>
                  <a:lnTo>
                    <a:pt x="616" y="7127"/>
                  </a:lnTo>
                  <a:lnTo>
                    <a:pt x="616" y="5631"/>
                  </a:lnTo>
                  <a:lnTo>
                    <a:pt x="616" y="4223"/>
                  </a:lnTo>
                  <a:lnTo>
                    <a:pt x="704" y="2816"/>
                  </a:lnTo>
                  <a:lnTo>
                    <a:pt x="880" y="1452"/>
                  </a:lnTo>
                  <a:lnTo>
                    <a:pt x="1100" y="132"/>
                  </a:lnTo>
                  <a:lnTo>
                    <a:pt x="48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4" name="Google Shape;1964;p55"/>
            <p:cNvSpPr/>
            <p:nvPr/>
          </p:nvSpPr>
          <p:spPr>
            <a:xfrm>
              <a:off x="1794200" y="2480825"/>
              <a:ext cx="64925" cy="454225"/>
            </a:xfrm>
            <a:custGeom>
              <a:avLst/>
              <a:gdLst/>
              <a:ahLst/>
              <a:cxnLst/>
              <a:rect l="l" t="t" r="r" b="b"/>
              <a:pathLst>
                <a:path w="2597" h="18169" extrusionOk="0">
                  <a:moveTo>
                    <a:pt x="1980" y="1"/>
                  </a:moveTo>
                  <a:lnTo>
                    <a:pt x="1409" y="2244"/>
                  </a:lnTo>
                  <a:lnTo>
                    <a:pt x="925" y="4488"/>
                  </a:lnTo>
                  <a:lnTo>
                    <a:pt x="529" y="6731"/>
                  </a:lnTo>
                  <a:lnTo>
                    <a:pt x="265" y="9019"/>
                  </a:lnTo>
                  <a:lnTo>
                    <a:pt x="89" y="11306"/>
                  </a:lnTo>
                  <a:lnTo>
                    <a:pt x="1" y="13593"/>
                  </a:lnTo>
                  <a:lnTo>
                    <a:pt x="1" y="15881"/>
                  </a:lnTo>
                  <a:lnTo>
                    <a:pt x="89" y="18168"/>
                  </a:lnTo>
                  <a:lnTo>
                    <a:pt x="705" y="18124"/>
                  </a:lnTo>
                  <a:lnTo>
                    <a:pt x="573" y="15837"/>
                  </a:lnTo>
                  <a:lnTo>
                    <a:pt x="573" y="13593"/>
                  </a:lnTo>
                  <a:lnTo>
                    <a:pt x="661" y="11350"/>
                  </a:lnTo>
                  <a:lnTo>
                    <a:pt x="837" y="9063"/>
                  </a:lnTo>
                  <a:lnTo>
                    <a:pt x="1145" y="6819"/>
                  </a:lnTo>
                  <a:lnTo>
                    <a:pt x="1540" y="4620"/>
                  </a:lnTo>
                  <a:lnTo>
                    <a:pt x="1980" y="2376"/>
                  </a:lnTo>
                  <a:lnTo>
                    <a:pt x="2596" y="177"/>
                  </a:lnTo>
                  <a:lnTo>
                    <a:pt x="198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5" name="Google Shape;1965;p55"/>
            <p:cNvSpPr/>
            <p:nvPr/>
          </p:nvSpPr>
          <p:spPr>
            <a:xfrm>
              <a:off x="1895375" y="2426950"/>
              <a:ext cx="35225" cy="520200"/>
            </a:xfrm>
            <a:custGeom>
              <a:avLst/>
              <a:gdLst/>
              <a:ahLst/>
              <a:cxnLst/>
              <a:rect l="l" t="t" r="r" b="b"/>
              <a:pathLst>
                <a:path w="1409" h="20808" extrusionOk="0">
                  <a:moveTo>
                    <a:pt x="1320" y="1"/>
                  </a:moveTo>
                  <a:lnTo>
                    <a:pt x="705" y="44"/>
                  </a:lnTo>
                  <a:lnTo>
                    <a:pt x="793" y="1980"/>
                  </a:lnTo>
                  <a:lnTo>
                    <a:pt x="837" y="3959"/>
                  </a:lnTo>
                  <a:lnTo>
                    <a:pt x="793" y="6027"/>
                  </a:lnTo>
                  <a:lnTo>
                    <a:pt x="749" y="8182"/>
                  </a:lnTo>
                  <a:lnTo>
                    <a:pt x="529" y="12493"/>
                  </a:lnTo>
                  <a:lnTo>
                    <a:pt x="221" y="16848"/>
                  </a:lnTo>
                  <a:lnTo>
                    <a:pt x="1" y="20763"/>
                  </a:lnTo>
                  <a:lnTo>
                    <a:pt x="573" y="20807"/>
                  </a:lnTo>
                  <a:lnTo>
                    <a:pt x="837" y="16892"/>
                  </a:lnTo>
                  <a:lnTo>
                    <a:pt x="1101" y="12493"/>
                  </a:lnTo>
                  <a:lnTo>
                    <a:pt x="1320" y="8182"/>
                  </a:lnTo>
                  <a:lnTo>
                    <a:pt x="1408" y="6027"/>
                  </a:lnTo>
                  <a:lnTo>
                    <a:pt x="1408" y="3959"/>
                  </a:lnTo>
                  <a:lnTo>
                    <a:pt x="1408" y="1936"/>
                  </a:lnTo>
                  <a:lnTo>
                    <a:pt x="132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6" name="Google Shape;1966;p55"/>
            <p:cNvSpPr/>
            <p:nvPr/>
          </p:nvSpPr>
          <p:spPr>
            <a:xfrm>
              <a:off x="1953675" y="2425850"/>
              <a:ext cx="42900" cy="498200"/>
            </a:xfrm>
            <a:custGeom>
              <a:avLst/>
              <a:gdLst/>
              <a:ahLst/>
              <a:cxnLst/>
              <a:rect l="l" t="t" r="r" b="b"/>
              <a:pathLst>
                <a:path w="1716" h="19928" extrusionOk="0">
                  <a:moveTo>
                    <a:pt x="1100" y="1"/>
                  </a:moveTo>
                  <a:lnTo>
                    <a:pt x="924" y="1716"/>
                  </a:lnTo>
                  <a:lnTo>
                    <a:pt x="748" y="3432"/>
                  </a:lnTo>
                  <a:lnTo>
                    <a:pt x="616" y="5191"/>
                  </a:lnTo>
                  <a:lnTo>
                    <a:pt x="484" y="6907"/>
                  </a:lnTo>
                  <a:lnTo>
                    <a:pt x="352" y="10470"/>
                  </a:lnTo>
                  <a:lnTo>
                    <a:pt x="220" y="13945"/>
                  </a:lnTo>
                  <a:lnTo>
                    <a:pt x="132" y="16936"/>
                  </a:lnTo>
                  <a:lnTo>
                    <a:pt x="0" y="19883"/>
                  </a:lnTo>
                  <a:lnTo>
                    <a:pt x="616" y="19927"/>
                  </a:lnTo>
                  <a:lnTo>
                    <a:pt x="748" y="16980"/>
                  </a:lnTo>
                  <a:lnTo>
                    <a:pt x="836" y="13989"/>
                  </a:lnTo>
                  <a:lnTo>
                    <a:pt x="924" y="10470"/>
                  </a:lnTo>
                  <a:lnTo>
                    <a:pt x="1100" y="6951"/>
                  </a:lnTo>
                  <a:lnTo>
                    <a:pt x="1188" y="5235"/>
                  </a:lnTo>
                  <a:lnTo>
                    <a:pt x="1320" y="3476"/>
                  </a:lnTo>
                  <a:lnTo>
                    <a:pt x="1496" y="1804"/>
                  </a:lnTo>
                  <a:lnTo>
                    <a:pt x="1716" y="88"/>
                  </a:lnTo>
                  <a:lnTo>
                    <a:pt x="110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7" name="Google Shape;1967;p55"/>
            <p:cNvSpPr/>
            <p:nvPr/>
          </p:nvSpPr>
          <p:spPr>
            <a:xfrm>
              <a:off x="2013050" y="2661200"/>
              <a:ext cx="25325" cy="315625"/>
            </a:xfrm>
            <a:custGeom>
              <a:avLst/>
              <a:gdLst/>
              <a:ahLst/>
              <a:cxnLst/>
              <a:rect l="l" t="t" r="r" b="b"/>
              <a:pathLst>
                <a:path w="1013" h="12625" extrusionOk="0">
                  <a:moveTo>
                    <a:pt x="1" y="0"/>
                  </a:moveTo>
                  <a:lnTo>
                    <a:pt x="1" y="1232"/>
                  </a:lnTo>
                  <a:lnTo>
                    <a:pt x="1" y="2771"/>
                  </a:lnTo>
                  <a:lnTo>
                    <a:pt x="45" y="6290"/>
                  </a:lnTo>
                  <a:lnTo>
                    <a:pt x="221" y="9809"/>
                  </a:lnTo>
                  <a:lnTo>
                    <a:pt x="309" y="11349"/>
                  </a:lnTo>
                  <a:lnTo>
                    <a:pt x="397" y="12625"/>
                  </a:lnTo>
                  <a:lnTo>
                    <a:pt x="1012" y="12537"/>
                  </a:lnTo>
                  <a:lnTo>
                    <a:pt x="880" y="11305"/>
                  </a:lnTo>
                  <a:lnTo>
                    <a:pt x="792" y="9766"/>
                  </a:lnTo>
                  <a:lnTo>
                    <a:pt x="660" y="6290"/>
                  </a:lnTo>
                  <a:lnTo>
                    <a:pt x="572" y="2771"/>
                  </a:lnTo>
                  <a:lnTo>
                    <a:pt x="572" y="1276"/>
                  </a:lnTo>
                  <a:lnTo>
                    <a:pt x="6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8" name="Google Shape;1968;p55"/>
            <p:cNvSpPr/>
            <p:nvPr/>
          </p:nvSpPr>
          <p:spPr>
            <a:xfrm>
              <a:off x="2109825" y="2426950"/>
              <a:ext cx="38525" cy="548775"/>
            </a:xfrm>
            <a:custGeom>
              <a:avLst/>
              <a:gdLst/>
              <a:ahLst/>
              <a:cxnLst/>
              <a:rect l="l" t="t" r="r" b="b"/>
              <a:pathLst>
                <a:path w="1541" h="21951" extrusionOk="0">
                  <a:moveTo>
                    <a:pt x="924" y="1"/>
                  </a:moveTo>
                  <a:lnTo>
                    <a:pt x="616" y="5543"/>
                  </a:lnTo>
                  <a:lnTo>
                    <a:pt x="353" y="11350"/>
                  </a:lnTo>
                  <a:lnTo>
                    <a:pt x="133" y="16980"/>
                  </a:lnTo>
                  <a:lnTo>
                    <a:pt x="1" y="21951"/>
                  </a:lnTo>
                  <a:lnTo>
                    <a:pt x="572" y="21951"/>
                  </a:lnTo>
                  <a:lnTo>
                    <a:pt x="748" y="16980"/>
                  </a:lnTo>
                  <a:lnTo>
                    <a:pt x="924" y="11394"/>
                  </a:lnTo>
                  <a:lnTo>
                    <a:pt x="1232" y="5543"/>
                  </a:lnTo>
                  <a:lnTo>
                    <a:pt x="1540" y="44"/>
                  </a:lnTo>
                  <a:lnTo>
                    <a:pt x="92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9" name="Google Shape;1969;p55"/>
            <p:cNvSpPr/>
            <p:nvPr/>
          </p:nvSpPr>
          <p:spPr>
            <a:xfrm>
              <a:off x="2190100" y="2425850"/>
              <a:ext cx="53925" cy="479500"/>
            </a:xfrm>
            <a:custGeom>
              <a:avLst/>
              <a:gdLst/>
              <a:ahLst/>
              <a:cxnLst/>
              <a:rect l="l" t="t" r="r" b="b"/>
              <a:pathLst>
                <a:path w="2157" h="19180" extrusionOk="0">
                  <a:moveTo>
                    <a:pt x="1584" y="1"/>
                  </a:moveTo>
                  <a:lnTo>
                    <a:pt x="1320" y="1012"/>
                  </a:lnTo>
                  <a:lnTo>
                    <a:pt x="1100" y="2068"/>
                  </a:lnTo>
                  <a:lnTo>
                    <a:pt x="925" y="3124"/>
                  </a:lnTo>
                  <a:lnTo>
                    <a:pt x="749" y="4179"/>
                  </a:lnTo>
                  <a:lnTo>
                    <a:pt x="485" y="6335"/>
                  </a:lnTo>
                  <a:lnTo>
                    <a:pt x="309" y="8490"/>
                  </a:lnTo>
                  <a:lnTo>
                    <a:pt x="177" y="10646"/>
                  </a:lnTo>
                  <a:lnTo>
                    <a:pt x="89" y="12845"/>
                  </a:lnTo>
                  <a:lnTo>
                    <a:pt x="1" y="17156"/>
                  </a:lnTo>
                  <a:lnTo>
                    <a:pt x="1" y="19180"/>
                  </a:lnTo>
                  <a:lnTo>
                    <a:pt x="573" y="19180"/>
                  </a:lnTo>
                  <a:lnTo>
                    <a:pt x="617" y="17156"/>
                  </a:lnTo>
                  <a:lnTo>
                    <a:pt x="705" y="12889"/>
                  </a:lnTo>
                  <a:lnTo>
                    <a:pt x="793" y="10734"/>
                  </a:lnTo>
                  <a:lnTo>
                    <a:pt x="881" y="8578"/>
                  </a:lnTo>
                  <a:lnTo>
                    <a:pt x="1100" y="6423"/>
                  </a:lnTo>
                  <a:lnTo>
                    <a:pt x="1320" y="4311"/>
                  </a:lnTo>
                  <a:lnTo>
                    <a:pt x="1496" y="3256"/>
                  </a:lnTo>
                  <a:lnTo>
                    <a:pt x="1716" y="2200"/>
                  </a:lnTo>
                  <a:lnTo>
                    <a:pt x="1892" y="1144"/>
                  </a:lnTo>
                  <a:lnTo>
                    <a:pt x="2156" y="132"/>
                  </a:lnTo>
                  <a:lnTo>
                    <a:pt x="158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0" name="Google Shape;1970;p55"/>
            <p:cNvSpPr/>
            <p:nvPr/>
          </p:nvSpPr>
          <p:spPr>
            <a:xfrm>
              <a:off x="2250600" y="2500625"/>
              <a:ext cx="25300" cy="411325"/>
            </a:xfrm>
            <a:custGeom>
              <a:avLst/>
              <a:gdLst/>
              <a:ahLst/>
              <a:cxnLst/>
              <a:rect l="l" t="t" r="r" b="b"/>
              <a:pathLst>
                <a:path w="1012" h="16453" extrusionOk="0">
                  <a:moveTo>
                    <a:pt x="396" y="1"/>
                  </a:moveTo>
                  <a:lnTo>
                    <a:pt x="396" y="3564"/>
                  </a:lnTo>
                  <a:lnTo>
                    <a:pt x="352" y="7787"/>
                  </a:lnTo>
                  <a:lnTo>
                    <a:pt x="220" y="12186"/>
                  </a:lnTo>
                  <a:lnTo>
                    <a:pt x="132" y="14341"/>
                  </a:lnTo>
                  <a:lnTo>
                    <a:pt x="0" y="16408"/>
                  </a:lnTo>
                  <a:lnTo>
                    <a:pt x="616" y="16452"/>
                  </a:lnTo>
                  <a:lnTo>
                    <a:pt x="748" y="14385"/>
                  </a:lnTo>
                  <a:lnTo>
                    <a:pt x="836" y="12230"/>
                  </a:lnTo>
                  <a:lnTo>
                    <a:pt x="968" y="7787"/>
                  </a:lnTo>
                  <a:lnTo>
                    <a:pt x="1012" y="3564"/>
                  </a:lnTo>
                  <a:lnTo>
                    <a:pt x="101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1" name="Google Shape;1971;p55"/>
            <p:cNvSpPr/>
            <p:nvPr/>
          </p:nvSpPr>
          <p:spPr>
            <a:xfrm>
              <a:off x="1414800" y="2867925"/>
              <a:ext cx="28625" cy="457525"/>
            </a:xfrm>
            <a:custGeom>
              <a:avLst/>
              <a:gdLst/>
              <a:ahLst/>
              <a:cxnLst/>
              <a:rect l="l" t="t" r="r" b="b"/>
              <a:pathLst>
                <a:path w="1145" h="18301" extrusionOk="0">
                  <a:moveTo>
                    <a:pt x="573" y="1"/>
                  </a:moveTo>
                  <a:lnTo>
                    <a:pt x="397" y="1189"/>
                  </a:lnTo>
                  <a:lnTo>
                    <a:pt x="265" y="2376"/>
                  </a:lnTo>
                  <a:lnTo>
                    <a:pt x="177" y="3608"/>
                  </a:lnTo>
                  <a:lnTo>
                    <a:pt x="133" y="4928"/>
                  </a:lnTo>
                  <a:lnTo>
                    <a:pt x="89" y="7567"/>
                  </a:lnTo>
                  <a:lnTo>
                    <a:pt x="133" y="10206"/>
                  </a:lnTo>
                  <a:lnTo>
                    <a:pt x="177" y="12274"/>
                  </a:lnTo>
                  <a:lnTo>
                    <a:pt x="177" y="14341"/>
                  </a:lnTo>
                  <a:lnTo>
                    <a:pt x="133" y="16365"/>
                  </a:lnTo>
                  <a:lnTo>
                    <a:pt x="89" y="17332"/>
                  </a:lnTo>
                  <a:lnTo>
                    <a:pt x="1" y="18256"/>
                  </a:lnTo>
                  <a:lnTo>
                    <a:pt x="617" y="18300"/>
                  </a:lnTo>
                  <a:lnTo>
                    <a:pt x="661" y="17376"/>
                  </a:lnTo>
                  <a:lnTo>
                    <a:pt x="749" y="16409"/>
                  </a:lnTo>
                  <a:lnTo>
                    <a:pt x="793" y="14385"/>
                  </a:lnTo>
                  <a:lnTo>
                    <a:pt x="793" y="12274"/>
                  </a:lnTo>
                  <a:lnTo>
                    <a:pt x="749" y="10206"/>
                  </a:lnTo>
                  <a:lnTo>
                    <a:pt x="705" y="7567"/>
                  </a:lnTo>
                  <a:lnTo>
                    <a:pt x="705" y="4928"/>
                  </a:lnTo>
                  <a:lnTo>
                    <a:pt x="749" y="3696"/>
                  </a:lnTo>
                  <a:lnTo>
                    <a:pt x="837" y="2464"/>
                  </a:lnTo>
                  <a:lnTo>
                    <a:pt x="969" y="1277"/>
                  </a:lnTo>
                  <a:lnTo>
                    <a:pt x="1145" y="133"/>
                  </a:lnTo>
                  <a:lnTo>
                    <a:pt x="57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2" name="Google Shape;1972;p55"/>
            <p:cNvSpPr/>
            <p:nvPr/>
          </p:nvSpPr>
          <p:spPr>
            <a:xfrm>
              <a:off x="1498375" y="2884425"/>
              <a:ext cx="44025" cy="439925"/>
            </a:xfrm>
            <a:custGeom>
              <a:avLst/>
              <a:gdLst/>
              <a:ahLst/>
              <a:cxnLst/>
              <a:rect l="l" t="t" r="r" b="b"/>
              <a:pathLst>
                <a:path w="1761" h="17597" extrusionOk="0">
                  <a:moveTo>
                    <a:pt x="1145" y="1"/>
                  </a:moveTo>
                  <a:lnTo>
                    <a:pt x="969" y="1056"/>
                  </a:lnTo>
                  <a:lnTo>
                    <a:pt x="837" y="2200"/>
                  </a:lnTo>
                  <a:lnTo>
                    <a:pt x="705" y="3432"/>
                  </a:lnTo>
                  <a:lnTo>
                    <a:pt x="617" y="4751"/>
                  </a:lnTo>
                  <a:lnTo>
                    <a:pt x="485" y="7567"/>
                  </a:lnTo>
                  <a:lnTo>
                    <a:pt x="397" y="10426"/>
                  </a:lnTo>
                  <a:lnTo>
                    <a:pt x="265" y="14297"/>
                  </a:lnTo>
                  <a:lnTo>
                    <a:pt x="133" y="16013"/>
                  </a:lnTo>
                  <a:lnTo>
                    <a:pt x="1" y="17508"/>
                  </a:lnTo>
                  <a:lnTo>
                    <a:pt x="617" y="17596"/>
                  </a:lnTo>
                  <a:lnTo>
                    <a:pt x="749" y="16057"/>
                  </a:lnTo>
                  <a:lnTo>
                    <a:pt x="837" y="14297"/>
                  </a:lnTo>
                  <a:lnTo>
                    <a:pt x="969" y="10470"/>
                  </a:lnTo>
                  <a:lnTo>
                    <a:pt x="1057" y="7611"/>
                  </a:lnTo>
                  <a:lnTo>
                    <a:pt x="1189" y="4839"/>
                  </a:lnTo>
                  <a:lnTo>
                    <a:pt x="1321" y="3520"/>
                  </a:lnTo>
                  <a:lnTo>
                    <a:pt x="1409" y="2288"/>
                  </a:lnTo>
                  <a:lnTo>
                    <a:pt x="1541" y="1144"/>
                  </a:lnTo>
                  <a:lnTo>
                    <a:pt x="1760" y="133"/>
                  </a:lnTo>
                  <a:lnTo>
                    <a:pt x="114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3" name="Google Shape;1973;p55"/>
            <p:cNvSpPr/>
            <p:nvPr/>
          </p:nvSpPr>
          <p:spPr>
            <a:xfrm>
              <a:off x="1445600" y="2885525"/>
              <a:ext cx="26425" cy="437725"/>
            </a:xfrm>
            <a:custGeom>
              <a:avLst/>
              <a:gdLst/>
              <a:ahLst/>
              <a:cxnLst/>
              <a:rect l="l" t="t" r="r" b="b"/>
              <a:pathLst>
                <a:path w="1057" h="17509" extrusionOk="0">
                  <a:moveTo>
                    <a:pt x="440" y="1"/>
                  </a:moveTo>
                  <a:lnTo>
                    <a:pt x="352" y="1056"/>
                  </a:lnTo>
                  <a:lnTo>
                    <a:pt x="264" y="2288"/>
                  </a:lnTo>
                  <a:lnTo>
                    <a:pt x="132" y="5235"/>
                  </a:lnTo>
                  <a:lnTo>
                    <a:pt x="88" y="8447"/>
                  </a:lnTo>
                  <a:lnTo>
                    <a:pt x="88" y="11746"/>
                  </a:lnTo>
                  <a:lnTo>
                    <a:pt x="44" y="14913"/>
                  </a:lnTo>
                  <a:lnTo>
                    <a:pt x="0" y="17508"/>
                  </a:lnTo>
                  <a:lnTo>
                    <a:pt x="572" y="17508"/>
                  </a:lnTo>
                  <a:lnTo>
                    <a:pt x="660" y="14957"/>
                  </a:lnTo>
                  <a:lnTo>
                    <a:pt x="660" y="11746"/>
                  </a:lnTo>
                  <a:lnTo>
                    <a:pt x="704" y="8490"/>
                  </a:lnTo>
                  <a:lnTo>
                    <a:pt x="748" y="5235"/>
                  </a:lnTo>
                  <a:lnTo>
                    <a:pt x="836" y="2376"/>
                  </a:lnTo>
                  <a:lnTo>
                    <a:pt x="924" y="1100"/>
                  </a:lnTo>
                  <a:lnTo>
                    <a:pt x="1056" y="89"/>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4" name="Google Shape;1974;p55"/>
            <p:cNvSpPr/>
            <p:nvPr/>
          </p:nvSpPr>
          <p:spPr>
            <a:xfrm>
              <a:off x="1601750" y="2852550"/>
              <a:ext cx="42925" cy="472900"/>
            </a:xfrm>
            <a:custGeom>
              <a:avLst/>
              <a:gdLst/>
              <a:ahLst/>
              <a:cxnLst/>
              <a:rect l="l" t="t" r="r" b="b"/>
              <a:pathLst>
                <a:path w="1717" h="18916" extrusionOk="0">
                  <a:moveTo>
                    <a:pt x="1101" y="0"/>
                  </a:moveTo>
                  <a:lnTo>
                    <a:pt x="881" y="2463"/>
                  </a:lnTo>
                  <a:lnTo>
                    <a:pt x="661" y="5147"/>
                  </a:lnTo>
                  <a:lnTo>
                    <a:pt x="485" y="7962"/>
                  </a:lnTo>
                  <a:lnTo>
                    <a:pt x="309" y="10689"/>
                  </a:lnTo>
                  <a:lnTo>
                    <a:pt x="89" y="15616"/>
                  </a:lnTo>
                  <a:lnTo>
                    <a:pt x="1" y="18915"/>
                  </a:lnTo>
                  <a:lnTo>
                    <a:pt x="573" y="18915"/>
                  </a:lnTo>
                  <a:lnTo>
                    <a:pt x="705" y="15616"/>
                  </a:lnTo>
                  <a:lnTo>
                    <a:pt x="925" y="10733"/>
                  </a:lnTo>
                  <a:lnTo>
                    <a:pt x="1057" y="8006"/>
                  </a:lnTo>
                  <a:lnTo>
                    <a:pt x="1277" y="5235"/>
                  </a:lnTo>
                  <a:lnTo>
                    <a:pt x="1453" y="2551"/>
                  </a:lnTo>
                  <a:lnTo>
                    <a:pt x="1716" y="44"/>
                  </a:lnTo>
                  <a:lnTo>
                    <a:pt x="110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5" name="Google Shape;1975;p55"/>
            <p:cNvSpPr/>
            <p:nvPr/>
          </p:nvSpPr>
          <p:spPr>
            <a:xfrm>
              <a:off x="1524775" y="2986700"/>
              <a:ext cx="30825" cy="336550"/>
            </a:xfrm>
            <a:custGeom>
              <a:avLst/>
              <a:gdLst/>
              <a:ahLst/>
              <a:cxnLst/>
              <a:rect l="l" t="t" r="r" b="b"/>
              <a:pathLst>
                <a:path w="1233" h="13462" extrusionOk="0">
                  <a:moveTo>
                    <a:pt x="617" y="1"/>
                  </a:moveTo>
                  <a:lnTo>
                    <a:pt x="397" y="1672"/>
                  </a:lnTo>
                  <a:lnTo>
                    <a:pt x="221" y="3344"/>
                  </a:lnTo>
                  <a:lnTo>
                    <a:pt x="89" y="5059"/>
                  </a:lnTo>
                  <a:lnTo>
                    <a:pt x="1" y="6731"/>
                  </a:lnTo>
                  <a:lnTo>
                    <a:pt x="1" y="8402"/>
                  </a:lnTo>
                  <a:lnTo>
                    <a:pt x="1" y="10118"/>
                  </a:lnTo>
                  <a:lnTo>
                    <a:pt x="45" y="11790"/>
                  </a:lnTo>
                  <a:lnTo>
                    <a:pt x="177" y="13461"/>
                  </a:lnTo>
                  <a:lnTo>
                    <a:pt x="748" y="13417"/>
                  </a:lnTo>
                  <a:lnTo>
                    <a:pt x="661" y="11746"/>
                  </a:lnTo>
                  <a:lnTo>
                    <a:pt x="617" y="10074"/>
                  </a:lnTo>
                  <a:lnTo>
                    <a:pt x="573" y="8402"/>
                  </a:lnTo>
                  <a:lnTo>
                    <a:pt x="617" y="6731"/>
                  </a:lnTo>
                  <a:lnTo>
                    <a:pt x="704" y="5059"/>
                  </a:lnTo>
                  <a:lnTo>
                    <a:pt x="836" y="3432"/>
                  </a:lnTo>
                  <a:lnTo>
                    <a:pt x="1012" y="1760"/>
                  </a:lnTo>
                  <a:lnTo>
                    <a:pt x="1232" y="89"/>
                  </a:lnTo>
                  <a:lnTo>
                    <a:pt x="61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6" name="Google Shape;1976;p55"/>
            <p:cNvSpPr/>
            <p:nvPr/>
          </p:nvSpPr>
          <p:spPr>
            <a:xfrm>
              <a:off x="1653450" y="2893225"/>
              <a:ext cx="30825" cy="432225"/>
            </a:xfrm>
            <a:custGeom>
              <a:avLst/>
              <a:gdLst/>
              <a:ahLst/>
              <a:cxnLst/>
              <a:rect l="l" t="t" r="r" b="b"/>
              <a:pathLst>
                <a:path w="1233" h="17289" extrusionOk="0">
                  <a:moveTo>
                    <a:pt x="616" y="1"/>
                  </a:moveTo>
                  <a:lnTo>
                    <a:pt x="352" y="2156"/>
                  </a:lnTo>
                  <a:lnTo>
                    <a:pt x="176" y="4312"/>
                  </a:lnTo>
                  <a:lnTo>
                    <a:pt x="44" y="6511"/>
                  </a:lnTo>
                  <a:lnTo>
                    <a:pt x="0" y="8666"/>
                  </a:lnTo>
                  <a:lnTo>
                    <a:pt x="0" y="10822"/>
                  </a:lnTo>
                  <a:lnTo>
                    <a:pt x="44" y="12977"/>
                  </a:lnTo>
                  <a:lnTo>
                    <a:pt x="220" y="15133"/>
                  </a:lnTo>
                  <a:lnTo>
                    <a:pt x="396" y="17288"/>
                  </a:lnTo>
                  <a:lnTo>
                    <a:pt x="1012" y="17244"/>
                  </a:lnTo>
                  <a:lnTo>
                    <a:pt x="792" y="15089"/>
                  </a:lnTo>
                  <a:lnTo>
                    <a:pt x="660" y="12977"/>
                  </a:lnTo>
                  <a:lnTo>
                    <a:pt x="572" y="10822"/>
                  </a:lnTo>
                  <a:lnTo>
                    <a:pt x="572" y="8666"/>
                  </a:lnTo>
                  <a:lnTo>
                    <a:pt x="660" y="6511"/>
                  </a:lnTo>
                  <a:lnTo>
                    <a:pt x="792" y="4355"/>
                  </a:lnTo>
                  <a:lnTo>
                    <a:pt x="968" y="2244"/>
                  </a:lnTo>
                  <a:lnTo>
                    <a:pt x="1232" y="89"/>
                  </a:lnTo>
                  <a:lnTo>
                    <a:pt x="61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7" name="Google Shape;1977;p55"/>
            <p:cNvSpPr/>
            <p:nvPr/>
          </p:nvSpPr>
          <p:spPr>
            <a:xfrm>
              <a:off x="1734825" y="2848150"/>
              <a:ext cx="28625" cy="478400"/>
            </a:xfrm>
            <a:custGeom>
              <a:avLst/>
              <a:gdLst/>
              <a:ahLst/>
              <a:cxnLst/>
              <a:rect l="l" t="t" r="r" b="b"/>
              <a:pathLst>
                <a:path w="1145" h="19136" extrusionOk="0">
                  <a:moveTo>
                    <a:pt x="220" y="0"/>
                  </a:moveTo>
                  <a:lnTo>
                    <a:pt x="88" y="2024"/>
                  </a:lnTo>
                  <a:lnTo>
                    <a:pt x="0" y="4355"/>
                  </a:lnTo>
                  <a:lnTo>
                    <a:pt x="0" y="6906"/>
                  </a:lnTo>
                  <a:lnTo>
                    <a:pt x="0" y="9590"/>
                  </a:lnTo>
                  <a:lnTo>
                    <a:pt x="88" y="12229"/>
                  </a:lnTo>
                  <a:lnTo>
                    <a:pt x="176" y="14780"/>
                  </a:lnTo>
                  <a:lnTo>
                    <a:pt x="352" y="17112"/>
                  </a:lnTo>
                  <a:lnTo>
                    <a:pt x="528" y="19135"/>
                  </a:lnTo>
                  <a:lnTo>
                    <a:pt x="1144" y="19047"/>
                  </a:lnTo>
                  <a:lnTo>
                    <a:pt x="968" y="17068"/>
                  </a:lnTo>
                  <a:lnTo>
                    <a:pt x="792" y="14736"/>
                  </a:lnTo>
                  <a:lnTo>
                    <a:pt x="660" y="12185"/>
                  </a:lnTo>
                  <a:lnTo>
                    <a:pt x="616" y="9546"/>
                  </a:lnTo>
                  <a:lnTo>
                    <a:pt x="572" y="6906"/>
                  </a:lnTo>
                  <a:lnTo>
                    <a:pt x="616" y="4399"/>
                  </a:lnTo>
                  <a:lnTo>
                    <a:pt x="660" y="2068"/>
                  </a:lnTo>
                  <a:lnTo>
                    <a:pt x="792" y="44"/>
                  </a:lnTo>
                  <a:lnTo>
                    <a:pt x="22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8" name="Google Shape;1978;p55"/>
            <p:cNvSpPr/>
            <p:nvPr/>
          </p:nvSpPr>
          <p:spPr>
            <a:xfrm>
              <a:off x="1782125" y="2877825"/>
              <a:ext cx="29700" cy="447625"/>
            </a:xfrm>
            <a:custGeom>
              <a:avLst/>
              <a:gdLst/>
              <a:ahLst/>
              <a:cxnLst/>
              <a:rect l="l" t="t" r="r" b="b"/>
              <a:pathLst>
                <a:path w="1188" h="17905" extrusionOk="0">
                  <a:moveTo>
                    <a:pt x="88" y="1"/>
                  </a:moveTo>
                  <a:lnTo>
                    <a:pt x="44" y="1760"/>
                  </a:lnTo>
                  <a:lnTo>
                    <a:pt x="0" y="3960"/>
                  </a:lnTo>
                  <a:lnTo>
                    <a:pt x="0" y="6379"/>
                  </a:lnTo>
                  <a:lnTo>
                    <a:pt x="88" y="8974"/>
                  </a:lnTo>
                  <a:lnTo>
                    <a:pt x="132" y="11526"/>
                  </a:lnTo>
                  <a:lnTo>
                    <a:pt x="264" y="13989"/>
                  </a:lnTo>
                  <a:lnTo>
                    <a:pt x="396" y="16145"/>
                  </a:lnTo>
                  <a:lnTo>
                    <a:pt x="572" y="17904"/>
                  </a:lnTo>
                  <a:lnTo>
                    <a:pt x="1188" y="17860"/>
                  </a:lnTo>
                  <a:lnTo>
                    <a:pt x="1012" y="16101"/>
                  </a:lnTo>
                  <a:lnTo>
                    <a:pt x="880" y="13945"/>
                  </a:lnTo>
                  <a:lnTo>
                    <a:pt x="748" y="11526"/>
                  </a:lnTo>
                  <a:lnTo>
                    <a:pt x="660" y="8930"/>
                  </a:lnTo>
                  <a:lnTo>
                    <a:pt x="616" y="6379"/>
                  </a:lnTo>
                  <a:lnTo>
                    <a:pt x="616" y="3960"/>
                  </a:lnTo>
                  <a:lnTo>
                    <a:pt x="616" y="1804"/>
                  </a:lnTo>
                  <a:lnTo>
                    <a:pt x="704" y="45"/>
                  </a:lnTo>
                  <a:lnTo>
                    <a:pt x="8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9" name="Google Shape;1979;p55"/>
            <p:cNvSpPr/>
            <p:nvPr/>
          </p:nvSpPr>
          <p:spPr>
            <a:xfrm>
              <a:off x="1836000" y="2875625"/>
              <a:ext cx="22025" cy="423425"/>
            </a:xfrm>
            <a:custGeom>
              <a:avLst/>
              <a:gdLst/>
              <a:ahLst/>
              <a:cxnLst/>
              <a:rect l="l" t="t" r="r" b="b"/>
              <a:pathLst>
                <a:path w="881" h="16937" extrusionOk="0">
                  <a:moveTo>
                    <a:pt x="308" y="1"/>
                  </a:moveTo>
                  <a:lnTo>
                    <a:pt x="132" y="1364"/>
                  </a:lnTo>
                  <a:lnTo>
                    <a:pt x="44" y="2772"/>
                  </a:lnTo>
                  <a:lnTo>
                    <a:pt x="0" y="4180"/>
                  </a:lnTo>
                  <a:lnTo>
                    <a:pt x="0" y="5631"/>
                  </a:lnTo>
                  <a:lnTo>
                    <a:pt x="44" y="8535"/>
                  </a:lnTo>
                  <a:lnTo>
                    <a:pt x="132" y="11438"/>
                  </a:lnTo>
                  <a:lnTo>
                    <a:pt x="264" y="14253"/>
                  </a:lnTo>
                  <a:lnTo>
                    <a:pt x="308" y="16936"/>
                  </a:lnTo>
                  <a:lnTo>
                    <a:pt x="880" y="16936"/>
                  </a:lnTo>
                  <a:lnTo>
                    <a:pt x="836" y="14253"/>
                  </a:lnTo>
                  <a:lnTo>
                    <a:pt x="748" y="11394"/>
                  </a:lnTo>
                  <a:lnTo>
                    <a:pt x="616" y="8535"/>
                  </a:lnTo>
                  <a:lnTo>
                    <a:pt x="572" y="5631"/>
                  </a:lnTo>
                  <a:lnTo>
                    <a:pt x="616" y="4224"/>
                  </a:lnTo>
                  <a:lnTo>
                    <a:pt x="660" y="2816"/>
                  </a:lnTo>
                  <a:lnTo>
                    <a:pt x="748" y="1408"/>
                  </a:lnTo>
                  <a:lnTo>
                    <a:pt x="880" y="45"/>
                  </a:lnTo>
                  <a:lnTo>
                    <a:pt x="30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0" name="Google Shape;1980;p55"/>
            <p:cNvSpPr/>
            <p:nvPr/>
          </p:nvSpPr>
          <p:spPr>
            <a:xfrm>
              <a:off x="1879975" y="2880025"/>
              <a:ext cx="19825" cy="324450"/>
            </a:xfrm>
            <a:custGeom>
              <a:avLst/>
              <a:gdLst/>
              <a:ahLst/>
              <a:cxnLst/>
              <a:rect l="l" t="t" r="r" b="b"/>
              <a:pathLst>
                <a:path w="793" h="12978" extrusionOk="0">
                  <a:moveTo>
                    <a:pt x="133" y="1"/>
                  </a:moveTo>
                  <a:lnTo>
                    <a:pt x="45" y="3388"/>
                  </a:lnTo>
                  <a:lnTo>
                    <a:pt x="1" y="6467"/>
                  </a:lnTo>
                  <a:lnTo>
                    <a:pt x="89" y="9590"/>
                  </a:lnTo>
                  <a:lnTo>
                    <a:pt x="221" y="12977"/>
                  </a:lnTo>
                  <a:lnTo>
                    <a:pt x="793" y="12933"/>
                  </a:lnTo>
                  <a:lnTo>
                    <a:pt x="661" y="9590"/>
                  </a:lnTo>
                  <a:lnTo>
                    <a:pt x="617" y="6467"/>
                  </a:lnTo>
                  <a:lnTo>
                    <a:pt x="617" y="3388"/>
                  </a:lnTo>
                  <a:lnTo>
                    <a:pt x="74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1" name="Google Shape;1981;p55"/>
            <p:cNvSpPr/>
            <p:nvPr/>
          </p:nvSpPr>
          <p:spPr>
            <a:xfrm>
              <a:off x="1852500" y="2558925"/>
              <a:ext cx="20925" cy="299125"/>
            </a:xfrm>
            <a:custGeom>
              <a:avLst/>
              <a:gdLst/>
              <a:ahLst/>
              <a:cxnLst/>
              <a:rect l="l" t="t" r="r" b="b"/>
              <a:pathLst>
                <a:path w="837" h="11965" extrusionOk="0">
                  <a:moveTo>
                    <a:pt x="220" y="0"/>
                  </a:moveTo>
                  <a:lnTo>
                    <a:pt x="88" y="2991"/>
                  </a:lnTo>
                  <a:lnTo>
                    <a:pt x="0" y="5983"/>
                  </a:lnTo>
                  <a:lnTo>
                    <a:pt x="44" y="8974"/>
                  </a:lnTo>
                  <a:lnTo>
                    <a:pt x="176" y="11965"/>
                  </a:lnTo>
                  <a:lnTo>
                    <a:pt x="792" y="11921"/>
                  </a:lnTo>
                  <a:lnTo>
                    <a:pt x="660" y="8974"/>
                  </a:lnTo>
                  <a:lnTo>
                    <a:pt x="616" y="5983"/>
                  </a:lnTo>
                  <a:lnTo>
                    <a:pt x="660" y="2991"/>
                  </a:lnTo>
                  <a:lnTo>
                    <a:pt x="836" y="44"/>
                  </a:lnTo>
                  <a:lnTo>
                    <a:pt x="22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2" name="Google Shape;1982;p55"/>
            <p:cNvSpPr/>
            <p:nvPr/>
          </p:nvSpPr>
          <p:spPr>
            <a:xfrm>
              <a:off x="1988850" y="2858025"/>
              <a:ext cx="20925" cy="466325"/>
            </a:xfrm>
            <a:custGeom>
              <a:avLst/>
              <a:gdLst/>
              <a:ahLst/>
              <a:cxnLst/>
              <a:rect l="l" t="t" r="r" b="b"/>
              <a:pathLst>
                <a:path w="837" h="18653" extrusionOk="0">
                  <a:moveTo>
                    <a:pt x="89" y="1"/>
                  </a:moveTo>
                  <a:lnTo>
                    <a:pt x="1" y="4664"/>
                  </a:lnTo>
                  <a:lnTo>
                    <a:pt x="1" y="9327"/>
                  </a:lnTo>
                  <a:lnTo>
                    <a:pt x="89" y="13989"/>
                  </a:lnTo>
                  <a:lnTo>
                    <a:pt x="221" y="18652"/>
                  </a:lnTo>
                  <a:lnTo>
                    <a:pt x="837" y="18608"/>
                  </a:lnTo>
                  <a:lnTo>
                    <a:pt x="705" y="13989"/>
                  </a:lnTo>
                  <a:lnTo>
                    <a:pt x="617" y="9327"/>
                  </a:lnTo>
                  <a:lnTo>
                    <a:pt x="617" y="4664"/>
                  </a:lnTo>
                  <a:lnTo>
                    <a:pt x="70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3" name="Google Shape;1983;p55"/>
            <p:cNvSpPr/>
            <p:nvPr/>
          </p:nvSpPr>
          <p:spPr>
            <a:xfrm>
              <a:off x="2071350" y="2767850"/>
              <a:ext cx="25300" cy="560900"/>
            </a:xfrm>
            <a:custGeom>
              <a:avLst/>
              <a:gdLst/>
              <a:ahLst/>
              <a:cxnLst/>
              <a:rect l="l" t="t" r="r" b="b"/>
              <a:pathLst>
                <a:path w="1012" h="22436" extrusionOk="0">
                  <a:moveTo>
                    <a:pt x="616" y="1"/>
                  </a:moveTo>
                  <a:lnTo>
                    <a:pt x="44" y="45"/>
                  </a:lnTo>
                  <a:lnTo>
                    <a:pt x="220" y="2552"/>
                  </a:lnTo>
                  <a:lnTo>
                    <a:pt x="308" y="5104"/>
                  </a:lnTo>
                  <a:lnTo>
                    <a:pt x="396" y="7743"/>
                  </a:lnTo>
                  <a:lnTo>
                    <a:pt x="396" y="10470"/>
                  </a:lnTo>
                  <a:lnTo>
                    <a:pt x="352" y="13285"/>
                  </a:lnTo>
                  <a:lnTo>
                    <a:pt x="308" y="16233"/>
                  </a:lnTo>
                  <a:lnTo>
                    <a:pt x="176" y="19268"/>
                  </a:lnTo>
                  <a:lnTo>
                    <a:pt x="0" y="22391"/>
                  </a:lnTo>
                  <a:lnTo>
                    <a:pt x="572" y="22435"/>
                  </a:lnTo>
                  <a:lnTo>
                    <a:pt x="748" y="19312"/>
                  </a:lnTo>
                  <a:lnTo>
                    <a:pt x="880" y="16233"/>
                  </a:lnTo>
                  <a:lnTo>
                    <a:pt x="968" y="13329"/>
                  </a:lnTo>
                  <a:lnTo>
                    <a:pt x="1012" y="10470"/>
                  </a:lnTo>
                  <a:lnTo>
                    <a:pt x="968" y="7743"/>
                  </a:lnTo>
                  <a:lnTo>
                    <a:pt x="924" y="5060"/>
                  </a:lnTo>
                  <a:lnTo>
                    <a:pt x="792" y="2508"/>
                  </a:lnTo>
                  <a:lnTo>
                    <a:pt x="61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4" name="Google Shape;1984;p55"/>
            <p:cNvSpPr/>
            <p:nvPr/>
          </p:nvSpPr>
          <p:spPr>
            <a:xfrm>
              <a:off x="2132925" y="2843750"/>
              <a:ext cx="30825" cy="485000"/>
            </a:xfrm>
            <a:custGeom>
              <a:avLst/>
              <a:gdLst/>
              <a:ahLst/>
              <a:cxnLst/>
              <a:rect l="l" t="t" r="r" b="b"/>
              <a:pathLst>
                <a:path w="1233" h="19400" extrusionOk="0">
                  <a:moveTo>
                    <a:pt x="660" y="0"/>
                  </a:moveTo>
                  <a:lnTo>
                    <a:pt x="484" y="1408"/>
                  </a:lnTo>
                  <a:lnTo>
                    <a:pt x="396" y="2903"/>
                  </a:lnTo>
                  <a:lnTo>
                    <a:pt x="308" y="4487"/>
                  </a:lnTo>
                  <a:lnTo>
                    <a:pt x="264" y="6115"/>
                  </a:lnTo>
                  <a:lnTo>
                    <a:pt x="176" y="9458"/>
                  </a:lnTo>
                  <a:lnTo>
                    <a:pt x="132" y="12845"/>
                  </a:lnTo>
                  <a:lnTo>
                    <a:pt x="88" y="16276"/>
                  </a:lnTo>
                  <a:lnTo>
                    <a:pt x="0" y="19355"/>
                  </a:lnTo>
                  <a:lnTo>
                    <a:pt x="616" y="19399"/>
                  </a:lnTo>
                  <a:lnTo>
                    <a:pt x="704" y="16276"/>
                  </a:lnTo>
                  <a:lnTo>
                    <a:pt x="748" y="12845"/>
                  </a:lnTo>
                  <a:lnTo>
                    <a:pt x="792" y="9458"/>
                  </a:lnTo>
                  <a:lnTo>
                    <a:pt x="836" y="6115"/>
                  </a:lnTo>
                  <a:lnTo>
                    <a:pt x="968" y="2947"/>
                  </a:lnTo>
                  <a:lnTo>
                    <a:pt x="1100" y="1496"/>
                  </a:lnTo>
                  <a:lnTo>
                    <a:pt x="1232" y="88"/>
                  </a:lnTo>
                  <a:lnTo>
                    <a:pt x="6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5" name="Google Shape;1985;p55"/>
            <p:cNvSpPr/>
            <p:nvPr/>
          </p:nvSpPr>
          <p:spPr>
            <a:xfrm>
              <a:off x="2215400" y="2793150"/>
              <a:ext cx="34125" cy="531200"/>
            </a:xfrm>
            <a:custGeom>
              <a:avLst/>
              <a:gdLst/>
              <a:ahLst/>
              <a:cxnLst/>
              <a:rect l="l" t="t" r="r" b="b"/>
              <a:pathLst>
                <a:path w="1365" h="21248" extrusionOk="0">
                  <a:moveTo>
                    <a:pt x="748" y="1"/>
                  </a:moveTo>
                  <a:lnTo>
                    <a:pt x="616" y="2552"/>
                  </a:lnTo>
                  <a:lnTo>
                    <a:pt x="484" y="5191"/>
                  </a:lnTo>
                  <a:lnTo>
                    <a:pt x="352" y="10602"/>
                  </a:lnTo>
                  <a:lnTo>
                    <a:pt x="264" y="16012"/>
                  </a:lnTo>
                  <a:lnTo>
                    <a:pt x="132" y="18652"/>
                  </a:lnTo>
                  <a:lnTo>
                    <a:pt x="1" y="21203"/>
                  </a:lnTo>
                  <a:lnTo>
                    <a:pt x="572" y="21247"/>
                  </a:lnTo>
                  <a:lnTo>
                    <a:pt x="748" y="18696"/>
                  </a:lnTo>
                  <a:lnTo>
                    <a:pt x="836" y="16056"/>
                  </a:lnTo>
                  <a:lnTo>
                    <a:pt x="968" y="10602"/>
                  </a:lnTo>
                  <a:lnTo>
                    <a:pt x="1100" y="5235"/>
                  </a:lnTo>
                  <a:lnTo>
                    <a:pt x="1188" y="2596"/>
                  </a:lnTo>
                  <a:lnTo>
                    <a:pt x="1364" y="45"/>
                  </a:lnTo>
                  <a:lnTo>
                    <a:pt x="74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6" name="Google Shape;1986;p55"/>
            <p:cNvSpPr/>
            <p:nvPr/>
          </p:nvSpPr>
          <p:spPr>
            <a:xfrm>
              <a:off x="2265975" y="2789850"/>
              <a:ext cx="24225" cy="538900"/>
            </a:xfrm>
            <a:custGeom>
              <a:avLst/>
              <a:gdLst/>
              <a:ahLst/>
              <a:cxnLst/>
              <a:rect l="l" t="t" r="r" b="b"/>
              <a:pathLst>
                <a:path w="969" h="21556" extrusionOk="0">
                  <a:moveTo>
                    <a:pt x="353" y="1"/>
                  </a:moveTo>
                  <a:lnTo>
                    <a:pt x="265" y="4751"/>
                  </a:lnTo>
                  <a:lnTo>
                    <a:pt x="221" y="9678"/>
                  </a:lnTo>
                  <a:lnTo>
                    <a:pt x="133" y="15749"/>
                  </a:lnTo>
                  <a:lnTo>
                    <a:pt x="89" y="18696"/>
                  </a:lnTo>
                  <a:lnTo>
                    <a:pt x="1" y="21511"/>
                  </a:lnTo>
                  <a:lnTo>
                    <a:pt x="617" y="21555"/>
                  </a:lnTo>
                  <a:lnTo>
                    <a:pt x="705" y="18740"/>
                  </a:lnTo>
                  <a:lnTo>
                    <a:pt x="749" y="15749"/>
                  </a:lnTo>
                  <a:lnTo>
                    <a:pt x="793" y="9678"/>
                  </a:lnTo>
                  <a:lnTo>
                    <a:pt x="881" y="4751"/>
                  </a:lnTo>
                  <a:lnTo>
                    <a:pt x="969" y="45"/>
                  </a:lnTo>
                  <a:lnTo>
                    <a:pt x="35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7" name="Google Shape;1987;p55"/>
            <p:cNvSpPr/>
            <p:nvPr/>
          </p:nvSpPr>
          <p:spPr>
            <a:xfrm>
              <a:off x="2312175" y="2811850"/>
              <a:ext cx="25325" cy="516900"/>
            </a:xfrm>
            <a:custGeom>
              <a:avLst/>
              <a:gdLst/>
              <a:ahLst/>
              <a:cxnLst/>
              <a:rect l="l" t="t" r="r" b="b"/>
              <a:pathLst>
                <a:path w="1013" h="20676" extrusionOk="0">
                  <a:moveTo>
                    <a:pt x="396" y="0"/>
                  </a:moveTo>
                  <a:lnTo>
                    <a:pt x="264" y="2772"/>
                  </a:lnTo>
                  <a:lnTo>
                    <a:pt x="176" y="6071"/>
                  </a:lnTo>
                  <a:lnTo>
                    <a:pt x="88" y="13109"/>
                  </a:lnTo>
                  <a:lnTo>
                    <a:pt x="88" y="17200"/>
                  </a:lnTo>
                  <a:lnTo>
                    <a:pt x="1" y="20675"/>
                  </a:lnTo>
                  <a:lnTo>
                    <a:pt x="616" y="20675"/>
                  </a:lnTo>
                  <a:lnTo>
                    <a:pt x="660" y="17200"/>
                  </a:lnTo>
                  <a:lnTo>
                    <a:pt x="704" y="13109"/>
                  </a:lnTo>
                  <a:lnTo>
                    <a:pt x="792" y="6071"/>
                  </a:lnTo>
                  <a:lnTo>
                    <a:pt x="880" y="2816"/>
                  </a:lnTo>
                  <a:lnTo>
                    <a:pt x="1012"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8" name="Google Shape;1988;p55"/>
            <p:cNvSpPr/>
            <p:nvPr/>
          </p:nvSpPr>
          <p:spPr>
            <a:xfrm>
              <a:off x="2292375" y="2426950"/>
              <a:ext cx="29725" cy="420125"/>
            </a:xfrm>
            <a:custGeom>
              <a:avLst/>
              <a:gdLst/>
              <a:ahLst/>
              <a:cxnLst/>
              <a:rect l="l" t="t" r="r" b="b"/>
              <a:pathLst>
                <a:path w="1189" h="16805" extrusionOk="0">
                  <a:moveTo>
                    <a:pt x="1100" y="1"/>
                  </a:moveTo>
                  <a:lnTo>
                    <a:pt x="529" y="44"/>
                  </a:lnTo>
                  <a:lnTo>
                    <a:pt x="573" y="1056"/>
                  </a:lnTo>
                  <a:lnTo>
                    <a:pt x="573" y="2244"/>
                  </a:lnTo>
                  <a:lnTo>
                    <a:pt x="529" y="5059"/>
                  </a:lnTo>
                  <a:lnTo>
                    <a:pt x="397" y="8182"/>
                  </a:lnTo>
                  <a:lnTo>
                    <a:pt x="221" y="11350"/>
                  </a:lnTo>
                  <a:lnTo>
                    <a:pt x="89" y="14385"/>
                  </a:lnTo>
                  <a:lnTo>
                    <a:pt x="1" y="16804"/>
                  </a:lnTo>
                  <a:lnTo>
                    <a:pt x="573" y="16804"/>
                  </a:lnTo>
                  <a:lnTo>
                    <a:pt x="661" y="14429"/>
                  </a:lnTo>
                  <a:lnTo>
                    <a:pt x="837" y="11394"/>
                  </a:lnTo>
                  <a:lnTo>
                    <a:pt x="1012" y="8182"/>
                  </a:lnTo>
                  <a:lnTo>
                    <a:pt x="1144" y="5059"/>
                  </a:lnTo>
                  <a:lnTo>
                    <a:pt x="1188" y="2244"/>
                  </a:lnTo>
                  <a:lnTo>
                    <a:pt x="1188" y="1012"/>
                  </a:lnTo>
                  <a:lnTo>
                    <a:pt x="110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9" name="Google Shape;1989;p55"/>
            <p:cNvSpPr/>
            <p:nvPr/>
          </p:nvSpPr>
          <p:spPr>
            <a:xfrm>
              <a:off x="2041650" y="2463250"/>
              <a:ext cx="28625" cy="447600"/>
            </a:xfrm>
            <a:custGeom>
              <a:avLst/>
              <a:gdLst/>
              <a:ahLst/>
              <a:cxnLst/>
              <a:rect l="l" t="t" r="r" b="b"/>
              <a:pathLst>
                <a:path w="1145" h="17904" extrusionOk="0">
                  <a:moveTo>
                    <a:pt x="88" y="0"/>
                  </a:moveTo>
                  <a:lnTo>
                    <a:pt x="0" y="1760"/>
                  </a:lnTo>
                  <a:lnTo>
                    <a:pt x="0" y="3959"/>
                  </a:lnTo>
                  <a:lnTo>
                    <a:pt x="0" y="6378"/>
                  </a:lnTo>
                  <a:lnTo>
                    <a:pt x="44" y="8974"/>
                  </a:lnTo>
                  <a:lnTo>
                    <a:pt x="132" y="11525"/>
                  </a:lnTo>
                  <a:lnTo>
                    <a:pt x="264" y="13988"/>
                  </a:lnTo>
                  <a:lnTo>
                    <a:pt x="396" y="16144"/>
                  </a:lnTo>
                  <a:lnTo>
                    <a:pt x="572" y="17903"/>
                  </a:lnTo>
                  <a:lnTo>
                    <a:pt x="1144" y="17859"/>
                  </a:lnTo>
                  <a:lnTo>
                    <a:pt x="1012" y="16100"/>
                  </a:lnTo>
                  <a:lnTo>
                    <a:pt x="836" y="13944"/>
                  </a:lnTo>
                  <a:lnTo>
                    <a:pt x="748" y="11481"/>
                  </a:lnTo>
                  <a:lnTo>
                    <a:pt x="660" y="8930"/>
                  </a:lnTo>
                  <a:lnTo>
                    <a:pt x="616" y="6378"/>
                  </a:lnTo>
                  <a:lnTo>
                    <a:pt x="572" y="3959"/>
                  </a:lnTo>
                  <a:lnTo>
                    <a:pt x="616" y="1804"/>
                  </a:lnTo>
                  <a:lnTo>
                    <a:pt x="704" y="44"/>
                  </a:lnTo>
                  <a:lnTo>
                    <a:pt x="8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90" name="Google Shape;1990;p55"/>
          <p:cNvGrpSpPr/>
          <p:nvPr/>
        </p:nvGrpSpPr>
        <p:grpSpPr>
          <a:xfrm>
            <a:off x="8008396" y="3923427"/>
            <a:ext cx="1592029" cy="1565595"/>
            <a:chOff x="2510125" y="3472775"/>
            <a:chExt cx="925975" cy="910600"/>
          </a:xfrm>
        </p:grpSpPr>
        <p:sp>
          <p:nvSpPr>
            <p:cNvPr id="1991" name="Google Shape;1991;p55"/>
            <p:cNvSpPr/>
            <p:nvPr/>
          </p:nvSpPr>
          <p:spPr>
            <a:xfrm>
              <a:off x="2521125" y="3482675"/>
              <a:ext cx="100100" cy="122100"/>
            </a:xfrm>
            <a:custGeom>
              <a:avLst/>
              <a:gdLst/>
              <a:ahLst/>
              <a:cxnLst/>
              <a:rect l="l" t="t" r="r" b="b"/>
              <a:pathLst>
                <a:path w="4004" h="4884" extrusionOk="0">
                  <a:moveTo>
                    <a:pt x="3607" y="0"/>
                  </a:moveTo>
                  <a:lnTo>
                    <a:pt x="3519" y="88"/>
                  </a:lnTo>
                  <a:lnTo>
                    <a:pt x="2552" y="1100"/>
                  </a:lnTo>
                  <a:lnTo>
                    <a:pt x="1628" y="2156"/>
                  </a:lnTo>
                  <a:lnTo>
                    <a:pt x="836" y="3256"/>
                  </a:lnTo>
                  <a:lnTo>
                    <a:pt x="44" y="4443"/>
                  </a:lnTo>
                  <a:lnTo>
                    <a:pt x="0" y="4531"/>
                  </a:lnTo>
                  <a:lnTo>
                    <a:pt x="44" y="4663"/>
                  </a:lnTo>
                  <a:lnTo>
                    <a:pt x="88" y="4751"/>
                  </a:lnTo>
                  <a:lnTo>
                    <a:pt x="176" y="4839"/>
                  </a:lnTo>
                  <a:lnTo>
                    <a:pt x="308" y="4883"/>
                  </a:lnTo>
                  <a:lnTo>
                    <a:pt x="484" y="4839"/>
                  </a:lnTo>
                  <a:lnTo>
                    <a:pt x="572" y="4751"/>
                  </a:lnTo>
                  <a:lnTo>
                    <a:pt x="1320" y="3608"/>
                  </a:lnTo>
                  <a:lnTo>
                    <a:pt x="2112" y="2508"/>
                  </a:lnTo>
                  <a:lnTo>
                    <a:pt x="2992" y="1496"/>
                  </a:lnTo>
                  <a:lnTo>
                    <a:pt x="3915" y="528"/>
                  </a:lnTo>
                  <a:lnTo>
                    <a:pt x="4003" y="396"/>
                  </a:lnTo>
                  <a:lnTo>
                    <a:pt x="4003" y="308"/>
                  </a:lnTo>
                  <a:lnTo>
                    <a:pt x="4003" y="176"/>
                  </a:lnTo>
                  <a:lnTo>
                    <a:pt x="3959" y="88"/>
                  </a:lnTo>
                  <a:lnTo>
                    <a:pt x="382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2" name="Google Shape;1992;p55"/>
            <p:cNvSpPr/>
            <p:nvPr/>
          </p:nvSpPr>
          <p:spPr>
            <a:xfrm>
              <a:off x="2605800" y="3491475"/>
              <a:ext cx="100100" cy="117700"/>
            </a:xfrm>
            <a:custGeom>
              <a:avLst/>
              <a:gdLst/>
              <a:ahLst/>
              <a:cxnLst/>
              <a:rect l="l" t="t" r="r" b="b"/>
              <a:pathLst>
                <a:path w="4004" h="4708" extrusionOk="0">
                  <a:moveTo>
                    <a:pt x="3564" y="0"/>
                  </a:moveTo>
                  <a:lnTo>
                    <a:pt x="3476" y="88"/>
                  </a:lnTo>
                  <a:lnTo>
                    <a:pt x="44" y="4179"/>
                  </a:lnTo>
                  <a:lnTo>
                    <a:pt x="0" y="4311"/>
                  </a:lnTo>
                  <a:lnTo>
                    <a:pt x="0" y="4399"/>
                  </a:lnTo>
                  <a:lnTo>
                    <a:pt x="44" y="4531"/>
                  </a:lnTo>
                  <a:lnTo>
                    <a:pt x="88" y="4619"/>
                  </a:lnTo>
                  <a:lnTo>
                    <a:pt x="176" y="4663"/>
                  </a:lnTo>
                  <a:lnTo>
                    <a:pt x="308" y="4707"/>
                  </a:lnTo>
                  <a:lnTo>
                    <a:pt x="396" y="4663"/>
                  </a:lnTo>
                  <a:lnTo>
                    <a:pt x="528" y="4575"/>
                  </a:lnTo>
                  <a:lnTo>
                    <a:pt x="3915" y="484"/>
                  </a:lnTo>
                  <a:lnTo>
                    <a:pt x="3959" y="352"/>
                  </a:lnTo>
                  <a:lnTo>
                    <a:pt x="4003" y="264"/>
                  </a:lnTo>
                  <a:lnTo>
                    <a:pt x="3959" y="132"/>
                  </a:lnTo>
                  <a:lnTo>
                    <a:pt x="3871" y="44"/>
                  </a:lnTo>
                  <a:lnTo>
                    <a:pt x="378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3" name="Google Shape;1993;p55"/>
            <p:cNvSpPr/>
            <p:nvPr/>
          </p:nvSpPr>
          <p:spPr>
            <a:xfrm>
              <a:off x="2697075" y="3474975"/>
              <a:ext cx="117700" cy="126500"/>
            </a:xfrm>
            <a:custGeom>
              <a:avLst/>
              <a:gdLst/>
              <a:ahLst/>
              <a:cxnLst/>
              <a:rect l="l" t="t" r="r" b="b"/>
              <a:pathLst>
                <a:path w="4708" h="5060" extrusionOk="0">
                  <a:moveTo>
                    <a:pt x="4399" y="1"/>
                  </a:moveTo>
                  <a:lnTo>
                    <a:pt x="4267" y="45"/>
                  </a:lnTo>
                  <a:lnTo>
                    <a:pt x="4179" y="133"/>
                  </a:lnTo>
                  <a:lnTo>
                    <a:pt x="45" y="4575"/>
                  </a:lnTo>
                  <a:lnTo>
                    <a:pt x="1" y="4663"/>
                  </a:lnTo>
                  <a:lnTo>
                    <a:pt x="1" y="4795"/>
                  </a:lnTo>
                  <a:lnTo>
                    <a:pt x="1" y="4883"/>
                  </a:lnTo>
                  <a:lnTo>
                    <a:pt x="89" y="4971"/>
                  </a:lnTo>
                  <a:lnTo>
                    <a:pt x="176" y="5059"/>
                  </a:lnTo>
                  <a:lnTo>
                    <a:pt x="396" y="5059"/>
                  </a:lnTo>
                  <a:lnTo>
                    <a:pt x="484" y="4971"/>
                  </a:lnTo>
                  <a:lnTo>
                    <a:pt x="4619" y="528"/>
                  </a:lnTo>
                  <a:lnTo>
                    <a:pt x="4707" y="396"/>
                  </a:lnTo>
                  <a:lnTo>
                    <a:pt x="4707" y="308"/>
                  </a:lnTo>
                  <a:lnTo>
                    <a:pt x="4663" y="177"/>
                  </a:lnTo>
                  <a:lnTo>
                    <a:pt x="4619" y="89"/>
                  </a:lnTo>
                  <a:lnTo>
                    <a:pt x="4487" y="45"/>
                  </a:lnTo>
                  <a:lnTo>
                    <a:pt x="439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4" name="Google Shape;1994;p55"/>
            <p:cNvSpPr/>
            <p:nvPr/>
          </p:nvSpPr>
          <p:spPr>
            <a:xfrm>
              <a:off x="2774050" y="3489275"/>
              <a:ext cx="122100" cy="127600"/>
            </a:xfrm>
            <a:custGeom>
              <a:avLst/>
              <a:gdLst/>
              <a:ahLst/>
              <a:cxnLst/>
              <a:rect l="l" t="t" r="r" b="b"/>
              <a:pathLst>
                <a:path w="4884" h="5104" extrusionOk="0">
                  <a:moveTo>
                    <a:pt x="4576" y="0"/>
                  </a:moveTo>
                  <a:lnTo>
                    <a:pt x="4444" y="44"/>
                  </a:lnTo>
                  <a:lnTo>
                    <a:pt x="4356" y="88"/>
                  </a:lnTo>
                  <a:lnTo>
                    <a:pt x="3344" y="1276"/>
                  </a:lnTo>
                  <a:lnTo>
                    <a:pt x="2288" y="2376"/>
                  </a:lnTo>
                  <a:lnTo>
                    <a:pt x="1188" y="3475"/>
                  </a:lnTo>
                  <a:lnTo>
                    <a:pt x="89" y="4575"/>
                  </a:lnTo>
                  <a:lnTo>
                    <a:pt x="1" y="4663"/>
                  </a:lnTo>
                  <a:lnTo>
                    <a:pt x="1" y="4795"/>
                  </a:lnTo>
                  <a:lnTo>
                    <a:pt x="1" y="4883"/>
                  </a:lnTo>
                  <a:lnTo>
                    <a:pt x="89" y="5015"/>
                  </a:lnTo>
                  <a:lnTo>
                    <a:pt x="177" y="5059"/>
                  </a:lnTo>
                  <a:lnTo>
                    <a:pt x="309" y="5103"/>
                  </a:lnTo>
                  <a:lnTo>
                    <a:pt x="397" y="5059"/>
                  </a:lnTo>
                  <a:lnTo>
                    <a:pt x="485" y="5015"/>
                  </a:lnTo>
                  <a:lnTo>
                    <a:pt x="1628" y="3915"/>
                  </a:lnTo>
                  <a:lnTo>
                    <a:pt x="2728" y="2816"/>
                  </a:lnTo>
                  <a:lnTo>
                    <a:pt x="3784" y="1672"/>
                  </a:lnTo>
                  <a:lnTo>
                    <a:pt x="4795" y="484"/>
                  </a:lnTo>
                  <a:lnTo>
                    <a:pt x="4883" y="396"/>
                  </a:lnTo>
                  <a:lnTo>
                    <a:pt x="4883" y="264"/>
                  </a:lnTo>
                  <a:lnTo>
                    <a:pt x="4839" y="176"/>
                  </a:lnTo>
                  <a:lnTo>
                    <a:pt x="4795" y="88"/>
                  </a:lnTo>
                  <a:lnTo>
                    <a:pt x="466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5" name="Google Shape;1995;p55"/>
            <p:cNvSpPr/>
            <p:nvPr/>
          </p:nvSpPr>
          <p:spPr>
            <a:xfrm>
              <a:off x="2888425" y="3477175"/>
              <a:ext cx="137500" cy="132000"/>
            </a:xfrm>
            <a:custGeom>
              <a:avLst/>
              <a:gdLst/>
              <a:ahLst/>
              <a:cxnLst/>
              <a:rect l="l" t="t" r="r" b="b"/>
              <a:pathLst>
                <a:path w="5500" h="5280" extrusionOk="0">
                  <a:moveTo>
                    <a:pt x="5103" y="1"/>
                  </a:moveTo>
                  <a:lnTo>
                    <a:pt x="4971" y="45"/>
                  </a:lnTo>
                  <a:lnTo>
                    <a:pt x="4839" y="132"/>
                  </a:lnTo>
                  <a:lnTo>
                    <a:pt x="89" y="4795"/>
                  </a:lnTo>
                  <a:lnTo>
                    <a:pt x="45" y="4883"/>
                  </a:lnTo>
                  <a:lnTo>
                    <a:pt x="1" y="5015"/>
                  </a:lnTo>
                  <a:lnTo>
                    <a:pt x="45" y="5103"/>
                  </a:lnTo>
                  <a:lnTo>
                    <a:pt x="89" y="5191"/>
                  </a:lnTo>
                  <a:lnTo>
                    <a:pt x="220" y="5279"/>
                  </a:lnTo>
                  <a:lnTo>
                    <a:pt x="440" y="5279"/>
                  </a:lnTo>
                  <a:lnTo>
                    <a:pt x="528" y="5191"/>
                  </a:lnTo>
                  <a:lnTo>
                    <a:pt x="5103" y="660"/>
                  </a:lnTo>
                  <a:lnTo>
                    <a:pt x="5235" y="660"/>
                  </a:lnTo>
                  <a:lnTo>
                    <a:pt x="5323" y="616"/>
                  </a:lnTo>
                  <a:lnTo>
                    <a:pt x="5411" y="528"/>
                  </a:lnTo>
                  <a:lnTo>
                    <a:pt x="5455" y="440"/>
                  </a:lnTo>
                  <a:lnTo>
                    <a:pt x="5499" y="352"/>
                  </a:lnTo>
                  <a:lnTo>
                    <a:pt x="5455" y="264"/>
                  </a:lnTo>
                  <a:lnTo>
                    <a:pt x="5455" y="132"/>
                  </a:lnTo>
                  <a:lnTo>
                    <a:pt x="5367" y="89"/>
                  </a:lnTo>
                  <a:lnTo>
                    <a:pt x="527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6" name="Google Shape;1996;p55"/>
            <p:cNvSpPr/>
            <p:nvPr/>
          </p:nvSpPr>
          <p:spPr>
            <a:xfrm>
              <a:off x="2978600" y="3484875"/>
              <a:ext cx="136400" cy="128700"/>
            </a:xfrm>
            <a:custGeom>
              <a:avLst/>
              <a:gdLst/>
              <a:ahLst/>
              <a:cxnLst/>
              <a:rect l="l" t="t" r="r" b="b"/>
              <a:pathLst>
                <a:path w="5456" h="5148" extrusionOk="0">
                  <a:moveTo>
                    <a:pt x="5103" y="0"/>
                  </a:moveTo>
                  <a:lnTo>
                    <a:pt x="5015" y="44"/>
                  </a:lnTo>
                  <a:lnTo>
                    <a:pt x="4927" y="132"/>
                  </a:lnTo>
                  <a:lnTo>
                    <a:pt x="4268" y="880"/>
                  </a:lnTo>
                  <a:lnTo>
                    <a:pt x="3608" y="1540"/>
                  </a:lnTo>
                  <a:lnTo>
                    <a:pt x="2860" y="2200"/>
                  </a:lnTo>
                  <a:lnTo>
                    <a:pt x="2156" y="2816"/>
                  </a:lnTo>
                  <a:lnTo>
                    <a:pt x="1100" y="3695"/>
                  </a:lnTo>
                  <a:lnTo>
                    <a:pt x="572" y="4179"/>
                  </a:lnTo>
                  <a:lnTo>
                    <a:pt x="89" y="4663"/>
                  </a:lnTo>
                  <a:lnTo>
                    <a:pt x="45" y="4751"/>
                  </a:lnTo>
                  <a:lnTo>
                    <a:pt x="1" y="4883"/>
                  </a:lnTo>
                  <a:lnTo>
                    <a:pt x="45" y="4971"/>
                  </a:lnTo>
                  <a:lnTo>
                    <a:pt x="89" y="5059"/>
                  </a:lnTo>
                  <a:lnTo>
                    <a:pt x="221" y="5147"/>
                  </a:lnTo>
                  <a:lnTo>
                    <a:pt x="441" y="5147"/>
                  </a:lnTo>
                  <a:lnTo>
                    <a:pt x="528" y="5059"/>
                  </a:lnTo>
                  <a:lnTo>
                    <a:pt x="1012" y="4619"/>
                  </a:lnTo>
                  <a:lnTo>
                    <a:pt x="1496" y="4135"/>
                  </a:lnTo>
                  <a:lnTo>
                    <a:pt x="2508" y="3256"/>
                  </a:lnTo>
                  <a:lnTo>
                    <a:pt x="3300" y="2640"/>
                  </a:lnTo>
                  <a:lnTo>
                    <a:pt x="4048" y="1980"/>
                  </a:lnTo>
                  <a:lnTo>
                    <a:pt x="4751" y="1276"/>
                  </a:lnTo>
                  <a:lnTo>
                    <a:pt x="5059" y="880"/>
                  </a:lnTo>
                  <a:lnTo>
                    <a:pt x="5367" y="484"/>
                  </a:lnTo>
                  <a:lnTo>
                    <a:pt x="5455" y="396"/>
                  </a:lnTo>
                  <a:lnTo>
                    <a:pt x="5455" y="264"/>
                  </a:lnTo>
                  <a:lnTo>
                    <a:pt x="5411" y="132"/>
                  </a:lnTo>
                  <a:lnTo>
                    <a:pt x="5323" y="44"/>
                  </a:lnTo>
                  <a:lnTo>
                    <a:pt x="5235"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7" name="Google Shape;1997;p55"/>
            <p:cNvSpPr/>
            <p:nvPr/>
          </p:nvSpPr>
          <p:spPr>
            <a:xfrm>
              <a:off x="3073175" y="3485975"/>
              <a:ext cx="143000" cy="149575"/>
            </a:xfrm>
            <a:custGeom>
              <a:avLst/>
              <a:gdLst/>
              <a:ahLst/>
              <a:cxnLst/>
              <a:rect l="l" t="t" r="r" b="b"/>
              <a:pathLst>
                <a:path w="5720" h="5983" extrusionOk="0">
                  <a:moveTo>
                    <a:pt x="5279" y="0"/>
                  </a:moveTo>
                  <a:lnTo>
                    <a:pt x="5191" y="88"/>
                  </a:lnTo>
                  <a:lnTo>
                    <a:pt x="3872" y="1408"/>
                  </a:lnTo>
                  <a:lnTo>
                    <a:pt x="2596" y="2728"/>
                  </a:lnTo>
                  <a:lnTo>
                    <a:pt x="1320" y="4091"/>
                  </a:lnTo>
                  <a:lnTo>
                    <a:pt x="89" y="5499"/>
                  </a:lnTo>
                  <a:lnTo>
                    <a:pt x="1" y="5587"/>
                  </a:lnTo>
                  <a:lnTo>
                    <a:pt x="1" y="5719"/>
                  </a:lnTo>
                  <a:lnTo>
                    <a:pt x="45" y="5807"/>
                  </a:lnTo>
                  <a:lnTo>
                    <a:pt x="89" y="5939"/>
                  </a:lnTo>
                  <a:lnTo>
                    <a:pt x="221" y="5983"/>
                  </a:lnTo>
                  <a:lnTo>
                    <a:pt x="441" y="5983"/>
                  </a:lnTo>
                  <a:lnTo>
                    <a:pt x="528" y="5895"/>
                  </a:lnTo>
                  <a:lnTo>
                    <a:pt x="1760" y="4531"/>
                  </a:lnTo>
                  <a:lnTo>
                    <a:pt x="3036" y="3168"/>
                  </a:lnTo>
                  <a:lnTo>
                    <a:pt x="4312" y="1804"/>
                  </a:lnTo>
                  <a:lnTo>
                    <a:pt x="5631" y="484"/>
                  </a:lnTo>
                  <a:lnTo>
                    <a:pt x="5675" y="396"/>
                  </a:lnTo>
                  <a:lnTo>
                    <a:pt x="5719" y="308"/>
                  </a:lnTo>
                  <a:lnTo>
                    <a:pt x="5675" y="176"/>
                  </a:lnTo>
                  <a:lnTo>
                    <a:pt x="5631" y="88"/>
                  </a:lnTo>
                  <a:lnTo>
                    <a:pt x="554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8" name="Google Shape;1998;p55"/>
            <p:cNvSpPr/>
            <p:nvPr/>
          </p:nvSpPr>
          <p:spPr>
            <a:xfrm>
              <a:off x="3173250" y="3473875"/>
              <a:ext cx="143000" cy="145200"/>
            </a:xfrm>
            <a:custGeom>
              <a:avLst/>
              <a:gdLst/>
              <a:ahLst/>
              <a:cxnLst/>
              <a:rect l="l" t="t" r="r" b="b"/>
              <a:pathLst>
                <a:path w="5720" h="5808" extrusionOk="0">
                  <a:moveTo>
                    <a:pt x="5367" y="1"/>
                  </a:moveTo>
                  <a:lnTo>
                    <a:pt x="5235" y="45"/>
                  </a:lnTo>
                  <a:lnTo>
                    <a:pt x="5147" y="89"/>
                  </a:lnTo>
                  <a:lnTo>
                    <a:pt x="4751" y="660"/>
                  </a:lnTo>
                  <a:lnTo>
                    <a:pt x="4311" y="1232"/>
                  </a:lnTo>
                  <a:lnTo>
                    <a:pt x="3872" y="1760"/>
                  </a:lnTo>
                  <a:lnTo>
                    <a:pt x="3388" y="2244"/>
                  </a:lnTo>
                  <a:lnTo>
                    <a:pt x="2904" y="2772"/>
                  </a:lnTo>
                  <a:lnTo>
                    <a:pt x="2376" y="3212"/>
                  </a:lnTo>
                  <a:lnTo>
                    <a:pt x="1848" y="3696"/>
                  </a:lnTo>
                  <a:lnTo>
                    <a:pt x="1276" y="4091"/>
                  </a:lnTo>
                  <a:lnTo>
                    <a:pt x="1188" y="4179"/>
                  </a:lnTo>
                  <a:lnTo>
                    <a:pt x="880" y="4443"/>
                  </a:lnTo>
                  <a:lnTo>
                    <a:pt x="528" y="4707"/>
                  </a:lnTo>
                  <a:lnTo>
                    <a:pt x="265" y="5015"/>
                  </a:lnTo>
                  <a:lnTo>
                    <a:pt x="45" y="5367"/>
                  </a:lnTo>
                  <a:lnTo>
                    <a:pt x="1" y="5455"/>
                  </a:lnTo>
                  <a:lnTo>
                    <a:pt x="1" y="5587"/>
                  </a:lnTo>
                  <a:lnTo>
                    <a:pt x="45" y="5675"/>
                  </a:lnTo>
                  <a:lnTo>
                    <a:pt x="133" y="5763"/>
                  </a:lnTo>
                  <a:lnTo>
                    <a:pt x="309" y="5807"/>
                  </a:lnTo>
                  <a:lnTo>
                    <a:pt x="440" y="5763"/>
                  </a:lnTo>
                  <a:lnTo>
                    <a:pt x="572" y="5631"/>
                  </a:lnTo>
                  <a:lnTo>
                    <a:pt x="748" y="5367"/>
                  </a:lnTo>
                  <a:lnTo>
                    <a:pt x="968" y="5103"/>
                  </a:lnTo>
                  <a:lnTo>
                    <a:pt x="1540" y="4663"/>
                  </a:lnTo>
                  <a:lnTo>
                    <a:pt x="1672" y="4575"/>
                  </a:lnTo>
                  <a:lnTo>
                    <a:pt x="2244" y="4135"/>
                  </a:lnTo>
                  <a:lnTo>
                    <a:pt x="2772" y="3696"/>
                  </a:lnTo>
                  <a:lnTo>
                    <a:pt x="3300" y="3212"/>
                  </a:lnTo>
                  <a:lnTo>
                    <a:pt x="3828" y="2684"/>
                  </a:lnTo>
                  <a:lnTo>
                    <a:pt x="4311" y="2156"/>
                  </a:lnTo>
                  <a:lnTo>
                    <a:pt x="4795" y="1584"/>
                  </a:lnTo>
                  <a:lnTo>
                    <a:pt x="5235" y="1056"/>
                  </a:lnTo>
                  <a:lnTo>
                    <a:pt x="5675" y="440"/>
                  </a:lnTo>
                  <a:lnTo>
                    <a:pt x="5719" y="352"/>
                  </a:lnTo>
                  <a:lnTo>
                    <a:pt x="5719" y="221"/>
                  </a:lnTo>
                  <a:lnTo>
                    <a:pt x="5675" y="133"/>
                  </a:lnTo>
                  <a:lnTo>
                    <a:pt x="5587" y="45"/>
                  </a:lnTo>
                  <a:lnTo>
                    <a:pt x="545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9" name="Google Shape;1999;p55"/>
            <p:cNvSpPr/>
            <p:nvPr/>
          </p:nvSpPr>
          <p:spPr>
            <a:xfrm>
              <a:off x="3262325" y="3472775"/>
              <a:ext cx="134200" cy="152875"/>
            </a:xfrm>
            <a:custGeom>
              <a:avLst/>
              <a:gdLst/>
              <a:ahLst/>
              <a:cxnLst/>
              <a:rect l="l" t="t" r="r" b="b"/>
              <a:pathLst>
                <a:path w="5368" h="6115" extrusionOk="0">
                  <a:moveTo>
                    <a:pt x="5059" y="1"/>
                  </a:moveTo>
                  <a:lnTo>
                    <a:pt x="4971" y="45"/>
                  </a:lnTo>
                  <a:lnTo>
                    <a:pt x="4839" y="89"/>
                  </a:lnTo>
                  <a:lnTo>
                    <a:pt x="792" y="4795"/>
                  </a:lnTo>
                  <a:lnTo>
                    <a:pt x="45" y="5631"/>
                  </a:lnTo>
                  <a:lnTo>
                    <a:pt x="1" y="5719"/>
                  </a:lnTo>
                  <a:lnTo>
                    <a:pt x="1" y="5851"/>
                  </a:lnTo>
                  <a:lnTo>
                    <a:pt x="1" y="5939"/>
                  </a:lnTo>
                  <a:lnTo>
                    <a:pt x="89" y="6071"/>
                  </a:lnTo>
                  <a:lnTo>
                    <a:pt x="177" y="6115"/>
                  </a:lnTo>
                  <a:lnTo>
                    <a:pt x="397" y="6115"/>
                  </a:lnTo>
                  <a:lnTo>
                    <a:pt x="529" y="6027"/>
                  </a:lnTo>
                  <a:lnTo>
                    <a:pt x="1232" y="5191"/>
                  </a:lnTo>
                  <a:lnTo>
                    <a:pt x="5323" y="484"/>
                  </a:lnTo>
                  <a:lnTo>
                    <a:pt x="5367" y="396"/>
                  </a:lnTo>
                  <a:lnTo>
                    <a:pt x="5367" y="265"/>
                  </a:lnTo>
                  <a:lnTo>
                    <a:pt x="5367" y="177"/>
                  </a:lnTo>
                  <a:lnTo>
                    <a:pt x="5279" y="89"/>
                  </a:lnTo>
                  <a:lnTo>
                    <a:pt x="519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0" name="Google Shape;2000;p55"/>
            <p:cNvSpPr/>
            <p:nvPr/>
          </p:nvSpPr>
          <p:spPr>
            <a:xfrm>
              <a:off x="3337100" y="3536550"/>
              <a:ext cx="90200" cy="96800"/>
            </a:xfrm>
            <a:custGeom>
              <a:avLst/>
              <a:gdLst/>
              <a:ahLst/>
              <a:cxnLst/>
              <a:rect l="l" t="t" r="r" b="b"/>
              <a:pathLst>
                <a:path w="3608" h="3872" extrusionOk="0">
                  <a:moveTo>
                    <a:pt x="3212" y="1"/>
                  </a:moveTo>
                  <a:lnTo>
                    <a:pt x="3080" y="89"/>
                  </a:lnTo>
                  <a:lnTo>
                    <a:pt x="2288" y="837"/>
                  </a:lnTo>
                  <a:lnTo>
                    <a:pt x="1497" y="1672"/>
                  </a:lnTo>
                  <a:lnTo>
                    <a:pt x="749" y="2508"/>
                  </a:lnTo>
                  <a:lnTo>
                    <a:pt x="45" y="3388"/>
                  </a:lnTo>
                  <a:lnTo>
                    <a:pt x="1" y="3520"/>
                  </a:lnTo>
                  <a:lnTo>
                    <a:pt x="1" y="3652"/>
                  </a:lnTo>
                  <a:lnTo>
                    <a:pt x="45" y="3740"/>
                  </a:lnTo>
                  <a:lnTo>
                    <a:pt x="133" y="3828"/>
                  </a:lnTo>
                  <a:lnTo>
                    <a:pt x="221" y="3872"/>
                  </a:lnTo>
                  <a:lnTo>
                    <a:pt x="441" y="3872"/>
                  </a:lnTo>
                  <a:lnTo>
                    <a:pt x="529" y="3740"/>
                  </a:lnTo>
                  <a:lnTo>
                    <a:pt x="1233" y="2904"/>
                  </a:lnTo>
                  <a:lnTo>
                    <a:pt x="1936" y="2068"/>
                  </a:lnTo>
                  <a:lnTo>
                    <a:pt x="2684" y="1277"/>
                  </a:lnTo>
                  <a:lnTo>
                    <a:pt x="3476" y="529"/>
                  </a:lnTo>
                  <a:lnTo>
                    <a:pt x="3564" y="441"/>
                  </a:lnTo>
                  <a:lnTo>
                    <a:pt x="3608" y="309"/>
                  </a:lnTo>
                  <a:lnTo>
                    <a:pt x="3564" y="221"/>
                  </a:lnTo>
                  <a:lnTo>
                    <a:pt x="3520" y="89"/>
                  </a:lnTo>
                  <a:lnTo>
                    <a:pt x="3432" y="45"/>
                  </a:lnTo>
                  <a:lnTo>
                    <a:pt x="330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1" name="Google Shape;2001;p55"/>
            <p:cNvSpPr/>
            <p:nvPr/>
          </p:nvSpPr>
          <p:spPr>
            <a:xfrm>
              <a:off x="2524425" y="3646525"/>
              <a:ext cx="94600" cy="151800"/>
            </a:xfrm>
            <a:custGeom>
              <a:avLst/>
              <a:gdLst/>
              <a:ahLst/>
              <a:cxnLst/>
              <a:rect l="l" t="t" r="r" b="b"/>
              <a:pathLst>
                <a:path w="3784" h="6072" extrusionOk="0">
                  <a:moveTo>
                    <a:pt x="220" y="1"/>
                  </a:moveTo>
                  <a:lnTo>
                    <a:pt x="88" y="45"/>
                  </a:lnTo>
                  <a:lnTo>
                    <a:pt x="0" y="133"/>
                  </a:lnTo>
                  <a:lnTo>
                    <a:pt x="0" y="265"/>
                  </a:lnTo>
                  <a:lnTo>
                    <a:pt x="0" y="353"/>
                  </a:lnTo>
                  <a:lnTo>
                    <a:pt x="44" y="485"/>
                  </a:lnTo>
                  <a:lnTo>
                    <a:pt x="616" y="1408"/>
                  </a:lnTo>
                  <a:lnTo>
                    <a:pt x="1188" y="2332"/>
                  </a:lnTo>
                  <a:lnTo>
                    <a:pt x="1672" y="3300"/>
                  </a:lnTo>
                  <a:lnTo>
                    <a:pt x="2156" y="4312"/>
                  </a:lnTo>
                  <a:lnTo>
                    <a:pt x="2156" y="4356"/>
                  </a:lnTo>
                  <a:lnTo>
                    <a:pt x="2288" y="4708"/>
                  </a:lnTo>
                  <a:lnTo>
                    <a:pt x="2464" y="5015"/>
                  </a:lnTo>
                  <a:lnTo>
                    <a:pt x="2640" y="5191"/>
                  </a:lnTo>
                  <a:lnTo>
                    <a:pt x="2816" y="5367"/>
                  </a:lnTo>
                  <a:lnTo>
                    <a:pt x="3036" y="5631"/>
                  </a:lnTo>
                  <a:lnTo>
                    <a:pt x="3124" y="5719"/>
                  </a:lnTo>
                  <a:lnTo>
                    <a:pt x="3211" y="5851"/>
                  </a:lnTo>
                  <a:lnTo>
                    <a:pt x="3255" y="5939"/>
                  </a:lnTo>
                  <a:lnTo>
                    <a:pt x="3299" y="6027"/>
                  </a:lnTo>
                  <a:lnTo>
                    <a:pt x="3387" y="6071"/>
                  </a:lnTo>
                  <a:lnTo>
                    <a:pt x="3563" y="6071"/>
                  </a:lnTo>
                  <a:lnTo>
                    <a:pt x="3651" y="5983"/>
                  </a:lnTo>
                  <a:lnTo>
                    <a:pt x="3739" y="5895"/>
                  </a:lnTo>
                  <a:lnTo>
                    <a:pt x="3783" y="5807"/>
                  </a:lnTo>
                  <a:lnTo>
                    <a:pt x="3783" y="5675"/>
                  </a:lnTo>
                  <a:lnTo>
                    <a:pt x="3651" y="5455"/>
                  </a:lnTo>
                  <a:lnTo>
                    <a:pt x="3563" y="5279"/>
                  </a:lnTo>
                  <a:lnTo>
                    <a:pt x="3255" y="4927"/>
                  </a:lnTo>
                  <a:lnTo>
                    <a:pt x="2948" y="4664"/>
                  </a:lnTo>
                  <a:lnTo>
                    <a:pt x="2816" y="4400"/>
                  </a:lnTo>
                  <a:lnTo>
                    <a:pt x="2684" y="4136"/>
                  </a:lnTo>
                  <a:lnTo>
                    <a:pt x="2684" y="4092"/>
                  </a:lnTo>
                  <a:lnTo>
                    <a:pt x="2244" y="3080"/>
                  </a:lnTo>
                  <a:lnTo>
                    <a:pt x="1716" y="2068"/>
                  </a:lnTo>
                  <a:lnTo>
                    <a:pt x="1144" y="1056"/>
                  </a:lnTo>
                  <a:lnTo>
                    <a:pt x="528" y="133"/>
                  </a:lnTo>
                  <a:lnTo>
                    <a:pt x="440" y="45"/>
                  </a:lnTo>
                  <a:lnTo>
                    <a:pt x="30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2" name="Google Shape;2002;p55"/>
            <p:cNvSpPr/>
            <p:nvPr/>
          </p:nvSpPr>
          <p:spPr>
            <a:xfrm>
              <a:off x="2608000" y="3649825"/>
              <a:ext cx="90200" cy="155100"/>
            </a:xfrm>
            <a:custGeom>
              <a:avLst/>
              <a:gdLst/>
              <a:ahLst/>
              <a:cxnLst/>
              <a:rect l="l" t="t" r="r" b="b"/>
              <a:pathLst>
                <a:path w="3608" h="6204" extrusionOk="0">
                  <a:moveTo>
                    <a:pt x="264" y="1"/>
                  </a:moveTo>
                  <a:lnTo>
                    <a:pt x="176" y="45"/>
                  </a:lnTo>
                  <a:lnTo>
                    <a:pt x="44" y="133"/>
                  </a:lnTo>
                  <a:lnTo>
                    <a:pt x="0" y="221"/>
                  </a:lnTo>
                  <a:lnTo>
                    <a:pt x="0" y="309"/>
                  </a:lnTo>
                  <a:lnTo>
                    <a:pt x="44" y="441"/>
                  </a:lnTo>
                  <a:lnTo>
                    <a:pt x="3036" y="6071"/>
                  </a:lnTo>
                  <a:lnTo>
                    <a:pt x="3168" y="6159"/>
                  </a:lnTo>
                  <a:lnTo>
                    <a:pt x="3300" y="6203"/>
                  </a:lnTo>
                  <a:lnTo>
                    <a:pt x="3476" y="6159"/>
                  </a:lnTo>
                  <a:lnTo>
                    <a:pt x="3564" y="6115"/>
                  </a:lnTo>
                  <a:lnTo>
                    <a:pt x="3608" y="5983"/>
                  </a:lnTo>
                  <a:lnTo>
                    <a:pt x="3608" y="5895"/>
                  </a:lnTo>
                  <a:lnTo>
                    <a:pt x="3564" y="5763"/>
                  </a:lnTo>
                  <a:lnTo>
                    <a:pt x="572" y="177"/>
                  </a:lnTo>
                  <a:lnTo>
                    <a:pt x="484" y="89"/>
                  </a:lnTo>
                  <a:lnTo>
                    <a:pt x="39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3" name="Google Shape;2003;p55"/>
            <p:cNvSpPr/>
            <p:nvPr/>
          </p:nvSpPr>
          <p:spPr>
            <a:xfrm>
              <a:off x="2682775" y="3642125"/>
              <a:ext cx="91300" cy="167200"/>
            </a:xfrm>
            <a:custGeom>
              <a:avLst/>
              <a:gdLst/>
              <a:ahLst/>
              <a:cxnLst/>
              <a:rect l="l" t="t" r="r" b="b"/>
              <a:pathLst>
                <a:path w="3652" h="6688" extrusionOk="0">
                  <a:moveTo>
                    <a:pt x="221" y="1"/>
                  </a:moveTo>
                  <a:lnTo>
                    <a:pt x="133" y="45"/>
                  </a:lnTo>
                  <a:lnTo>
                    <a:pt x="45" y="133"/>
                  </a:lnTo>
                  <a:lnTo>
                    <a:pt x="1" y="221"/>
                  </a:lnTo>
                  <a:lnTo>
                    <a:pt x="1" y="353"/>
                  </a:lnTo>
                  <a:lnTo>
                    <a:pt x="1" y="485"/>
                  </a:lnTo>
                  <a:lnTo>
                    <a:pt x="880" y="1936"/>
                  </a:lnTo>
                  <a:lnTo>
                    <a:pt x="1672" y="3432"/>
                  </a:lnTo>
                  <a:lnTo>
                    <a:pt x="2376" y="4972"/>
                  </a:lnTo>
                  <a:lnTo>
                    <a:pt x="3080" y="6511"/>
                  </a:lnTo>
                  <a:lnTo>
                    <a:pt x="3124" y="6599"/>
                  </a:lnTo>
                  <a:lnTo>
                    <a:pt x="3168" y="6643"/>
                  </a:lnTo>
                  <a:lnTo>
                    <a:pt x="3344" y="6687"/>
                  </a:lnTo>
                  <a:lnTo>
                    <a:pt x="3476" y="6687"/>
                  </a:lnTo>
                  <a:lnTo>
                    <a:pt x="3564" y="6599"/>
                  </a:lnTo>
                  <a:lnTo>
                    <a:pt x="3608" y="6511"/>
                  </a:lnTo>
                  <a:lnTo>
                    <a:pt x="3652" y="6423"/>
                  </a:lnTo>
                  <a:lnTo>
                    <a:pt x="3608" y="6291"/>
                  </a:lnTo>
                  <a:lnTo>
                    <a:pt x="2948" y="4708"/>
                  </a:lnTo>
                  <a:lnTo>
                    <a:pt x="2200" y="3168"/>
                  </a:lnTo>
                  <a:lnTo>
                    <a:pt x="1408" y="1628"/>
                  </a:lnTo>
                  <a:lnTo>
                    <a:pt x="529" y="177"/>
                  </a:lnTo>
                  <a:lnTo>
                    <a:pt x="441" y="89"/>
                  </a:lnTo>
                  <a:lnTo>
                    <a:pt x="35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4" name="Google Shape;2004;p55"/>
            <p:cNvSpPr/>
            <p:nvPr/>
          </p:nvSpPr>
          <p:spPr>
            <a:xfrm>
              <a:off x="2766350" y="3647625"/>
              <a:ext cx="105600" cy="157300"/>
            </a:xfrm>
            <a:custGeom>
              <a:avLst/>
              <a:gdLst/>
              <a:ahLst/>
              <a:cxnLst/>
              <a:rect l="l" t="t" r="r" b="b"/>
              <a:pathLst>
                <a:path w="4224" h="6292" extrusionOk="0">
                  <a:moveTo>
                    <a:pt x="177" y="1"/>
                  </a:moveTo>
                  <a:lnTo>
                    <a:pt x="89" y="89"/>
                  </a:lnTo>
                  <a:lnTo>
                    <a:pt x="45" y="177"/>
                  </a:lnTo>
                  <a:lnTo>
                    <a:pt x="1" y="309"/>
                  </a:lnTo>
                  <a:lnTo>
                    <a:pt x="45" y="397"/>
                  </a:lnTo>
                  <a:lnTo>
                    <a:pt x="133" y="529"/>
                  </a:lnTo>
                  <a:lnTo>
                    <a:pt x="485" y="837"/>
                  </a:lnTo>
                  <a:lnTo>
                    <a:pt x="793" y="1188"/>
                  </a:lnTo>
                  <a:lnTo>
                    <a:pt x="1057" y="1584"/>
                  </a:lnTo>
                  <a:lnTo>
                    <a:pt x="1364" y="1980"/>
                  </a:lnTo>
                  <a:lnTo>
                    <a:pt x="1848" y="2816"/>
                  </a:lnTo>
                  <a:lnTo>
                    <a:pt x="2332" y="3652"/>
                  </a:lnTo>
                  <a:lnTo>
                    <a:pt x="3652" y="6115"/>
                  </a:lnTo>
                  <a:lnTo>
                    <a:pt x="3784" y="6247"/>
                  </a:lnTo>
                  <a:lnTo>
                    <a:pt x="3916" y="6291"/>
                  </a:lnTo>
                  <a:lnTo>
                    <a:pt x="4048" y="6247"/>
                  </a:lnTo>
                  <a:lnTo>
                    <a:pt x="4180" y="6159"/>
                  </a:lnTo>
                  <a:lnTo>
                    <a:pt x="4224" y="6071"/>
                  </a:lnTo>
                  <a:lnTo>
                    <a:pt x="4224" y="5939"/>
                  </a:lnTo>
                  <a:lnTo>
                    <a:pt x="4180" y="5851"/>
                  </a:lnTo>
                  <a:lnTo>
                    <a:pt x="2860" y="3344"/>
                  </a:lnTo>
                  <a:lnTo>
                    <a:pt x="2376" y="2508"/>
                  </a:lnTo>
                  <a:lnTo>
                    <a:pt x="1848" y="1628"/>
                  </a:lnTo>
                  <a:lnTo>
                    <a:pt x="1540" y="1232"/>
                  </a:lnTo>
                  <a:lnTo>
                    <a:pt x="1232" y="793"/>
                  </a:lnTo>
                  <a:lnTo>
                    <a:pt x="881" y="397"/>
                  </a:lnTo>
                  <a:lnTo>
                    <a:pt x="529" y="45"/>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5" name="Google Shape;2005;p55"/>
            <p:cNvSpPr/>
            <p:nvPr/>
          </p:nvSpPr>
          <p:spPr>
            <a:xfrm>
              <a:off x="2871925" y="3643225"/>
              <a:ext cx="108900" cy="162800"/>
            </a:xfrm>
            <a:custGeom>
              <a:avLst/>
              <a:gdLst/>
              <a:ahLst/>
              <a:cxnLst/>
              <a:rect l="l" t="t" r="r" b="b"/>
              <a:pathLst>
                <a:path w="4356" h="6512" extrusionOk="0">
                  <a:moveTo>
                    <a:pt x="177" y="1"/>
                  </a:moveTo>
                  <a:lnTo>
                    <a:pt x="89" y="89"/>
                  </a:lnTo>
                  <a:lnTo>
                    <a:pt x="1" y="177"/>
                  </a:lnTo>
                  <a:lnTo>
                    <a:pt x="1" y="309"/>
                  </a:lnTo>
                  <a:lnTo>
                    <a:pt x="1" y="397"/>
                  </a:lnTo>
                  <a:lnTo>
                    <a:pt x="89" y="485"/>
                  </a:lnTo>
                  <a:lnTo>
                    <a:pt x="529" y="1057"/>
                  </a:lnTo>
                  <a:lnTo>
                    <a:pt x="968" y="1628"/>
                  </a:lnTo>
                  <a:lnTo>
                    <a:pt x="1716" y="2860"/>
                  </a:lnTo>
                  <a:lnTo>
                    <a:pt x="3828" y="6379"/>
                  </a:lnTo>
                  <a:lnTo>
                    <a:pt x="3916" y="6467"/>
                  </a:lnTo>
                  <a:lnTo>
                    <a:pt x="4092" y="6511"/>
                  </a:lnTo>
                  <a:lnTo>
                    <a:pt x="4224" y="6467"/>
                  </a:lnTo>
                  <a:lnTo>
                    <a:pt x="4312" y="6379"/>
                  </a:lnTo>
                  <a:lnTo>
                    <a:pt x="4356" y="6291"/>
                  </a:lnTo>
                  <a:lnTo>
                    <a:pt x="4356" y="6159"/>
                  </a:lnTo>
                  <a:lnTo>
                    <a:pt x="4312" y="6071"/>
                  </a:lnTo>
                  <a:lnTo>
                    <a:pt x="2244" y="2552"/>
                  </a:lnTo>
                  <a:lnTo>
                    <a:pt x="1848" y="1892"/>
                  </a:lnTo>
                  <a:lnTo>
                    <a:pt x="1452" y="1276"/>
                  </a:lnTo>
                  <a:lnTo>
                    <a:pt x="1012" y="661"/>
                  </a:lnTo>
                  <a:lnTo>
                    <a:pt x="529" y="89"/>
                  </a:lnTo>
                  <a:lnTo>
                    <a:pt x="397" y="45"/>
                  </a:lnTo>
                  <a:lnTo>
                    <a:pt x="30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6" name="Google Shape;2006;p55"/>
            <p:cNvSpPr/>
            <p:nvPr/>
          </p:nvSpPr>
          <p:spPr>
            <a:xfrm>
              <a:off x="2965400" y="3652025"/>
              <a:ext cx="104500" cy="159500"/>
            </a:xfrm>
            <a:custGeom>
              <a:avLst/>
              <a:gdLst/>
              <a:ahLst/>
              <a:cxnLst/>
              <a:rect l="l" t="t" r="r" b="b"/>
              <a:pathLst>
                <a:path w="4180" h="6380" extrusionOk="0">
                  <a:moveTo>
                    <a:pt x="309" y="1"/>
                  </a:moveTo>
                  <a:lnTo>
                    <a:pt x="177" y="45"/>
                  </a:lnTo>
                  <a:lnTo>
                    <a:pt x="89" y="89"/>
                  </a:lnTo>
                  <a:lnTo>
                    <a:pt x="45" y="177"/>
                  </a:lnTo>
                  <a:lnTo>
                    <a:pt x="1" y="309"/>
                  </a:lnTo>
                  <a:lnTo>
                    <a:pt x="45" y="441"/>
                  </a:lnTo>
                  <a:lnTo>
                    <a:pt x="89" y="529"/>
                  </a:lnTo>
                  <a:lnTo>
                    <a:pt x="309" y="749"/>
                  </a:lnTo>
                  <a:lnTo>
                    <a:pt x="441" y="1012"/>
                  </a:lnTo>
                  <a:lnTo>
                    <a:pt x="749" y="1584"/>
                  </a:lnTo>
                  <a:lnTo>
                    <a:pt x="793" y="1672"/>
                  </a:lnTo>
                  <a:lnTo>
                    <a:pt x="1452" y="2860"/>
                  </a:lnTo>
                  <a:lnTo>
                    <a:pt x="2112" y="4004"/>
                  </a:lnTo>
                  <a:lnTo>
                    <a:pt x="2860" y="5147"/>
                  </a:lnTo>
                  <a:lnTo>
                    <a:pt x="3652" y="6247"/>
                  </a:lnTo>
                  <a:lnTo>
                    <a:pt x="3784" y="6335"/>
                  </a:lnTo>
                  <a:lnTo>
                    <a:pt x="3916" y="6379"/>
                  </a:lnTo>
                  <a:lnTo>
                    <a:pt x="4004" y="6335"/>
                  </a:lnTo>
                  <a:lnTo>
                    <a:pt x="4092" y="6291"/>
                  </a:lnTo>
                  <a:lnTo>
                    <a:pt x="4180" y="6203"/>
                  </a:lnTo>
                  <a:lnTo>
                    <a:pt x="4180" y="6115"/>
                  </a:lnTo>
                  <a:lnTo>
                    <a:pt x="4180" y="5983"/>
                  </a:lnTo>
                  <a:lnTo>
                    <a:pt x="4136" y="5895"/>
                  </a:lnTo>
                  <a:lnTo>
                    <a:pt x="3388" y="4795"/>
                  </a:lnTo>
                  <a:lnTo>
                    <a:pt x="2640" y="3696"/>
                  </a:lnTo>
                  <a:lnTo>
                    <a:pt x="1980" y="2552"/>
                  </a:lnTo>
                  <a:lnTo>
                    <a:pt x="1364" y="1408"/>
                  </a:lnTo>
                  <a:lnTo>
                    <a:pt x="1320" y="1320"/>
                  </a:lnTo>
                  <a:lnTo>
                    <a:pt x="969" y="661"/>
                  </a:lnTo>
                  <a:lnTo>
                    <a:pt x="749" y="397"/>
                  </a:lnTo>
                  <a:lnTo>
                    <a:pt x="529" y="89"/>
                  </a:lnTo>
                  <a:lnTo>
                    <a:pt x="397" y="45"/>
                  </a:lnTo>
                  <a:lnTo>
                    <a:pt x="30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7" name="Google Shape;2007;p55"/>
            <p:cNvSpPr/>
            <p:nvPr/>
          </p:nvSpPr>
          <p:spPr>
            <a:xfrm>
              <a:off x="3064375" y="3665225"/>
              <a:ext cx="101200" cy="161675"/>
            </a:xfrm>
            <a:custGeom>
              <a:avLst/>
              <a:gdLst/>
              <a:ahLst/>
              <a:cxnLst/>
              <a:rect l="l" t="t" r="r" b="b"/>
              <a:pathLst>
                <a:path w="4048" h="6467" extrusionOk="0">
                  <a:moveTo>
                    <a:pt x="265" y="1"/>
                  </a:moveTo>
                  <a:lnTo>
                    <a:pt x="177" y="45"/>
                  </a:lnTo>
                  <a:lnTo>
                    <a:pt x="89" y="89"/>
                  </a:lnTo>
                  <a:lnTo>
                    <a:pt x="1" y="221"/>
                  </a:lnTo>
                  <a:lnTo>
                    <a:pt x="1" y="308"/>
                  </a:lnTo>
                  <a:lnTo>
                    <a:pt x="45" y="440"/>
                  </a:lnTo>
                  <a:lnTo>
                    <a:pt x="837" y="1936"/>
                  </a:lnTo>
                  <a:lnTo>
                    <a:pt x="1672" y="3432"/>
                  </a:lnTo>
                  <a:lnTo>
                    <a:pt x="2552" y="4883"/>
                  </a:lnTo>
                  <a:lnTo>
                    <a:pt x="3476" y="6335"/>
                  </a:lnTo>
                  <a:lnTo>
                    <a:pt x="3608" y="6423"/>
                  </a:lnTo>
                  <a:lnTo>
                    <a:pt x="3740" y="6467"/>
                  </a:lnTo>
                  <a:lnTo>
                    <a:pt x="3916" y="6423"/>
                  </a:lnTo>
                  <a:lnTo>
                    <a:pt x="4004" y="6335"/>
                  </a:lnTo>
                  <a:lnTo>
                    <a:pt x="4048" y="6247"/>
                  </a:lnTo>
                  <a:lnTo>
                    <a:pt x="4048" y="6115"/>
                  </a:lnTo>
                  <a:lnTo>
                    <a:pt x="4004" y="5983"/>
                  </a:lnTo>
                  <a:lnTo>
                    <a:pt x="3080" y="4575"/>
                  </a:lnTo>
                  <a:lnTo>
                    <a:pt x="2200" y="3124"/>
                  </a:lnTo>
                  <a:lnTo>
                    <a:pt x="1364" y="1628"/>
                  </a:lnTo>
                  <a:lnTo>
                    <a:pt x="573" y="177"/>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8" name="Google Shape;2008;p55"/>
            <p:cNvSpPr/>
            <p:nvPr/>
          </p:nvSpPr>
          <p:spPr>
            <a:xfrm>
              <a:off x="3155650" y="3666325"/>
              <a:ext cx="112200" cy="135300"/>
            </a:xfrm>
            <a:custGeom>
              <a:avLst/>
              <a:gdLst/>
              <a:ahLst/>
              <a:cxnLst/>
              <a:rect l="l" t="t" r="r" b="b"/>
              <a:pathLst>
                <a:path w="4488" h="5412" extrusionOk="0">
                  <a:moveTo>
                    <a:pt x="221" y="1"/>
                  </a:moveTo>
                  <a:lnTo>
                    <a:pt x="89" y="45"/>
                  </a:lnTo>
                  <a:lnTo>
                    <a:pt x="1" y="133"/>
                  </a:lnTo>
                  <a:lnTo>
                    <a:pt x="1" y="264"/>
                  </a:lnTo>
                  <a:lnTo>
                    <a:pt x="1" y="352"/>
                  </a:lnTo>
                  <a:lnTo>
                    <a:pt x="45" y="484"/>
                  </a:lnTo>
                  <a:lnTo>
                    <a:pt x="133" y="528"/>
                  </a:lnTo>
                  <a:lnTo>
                    <a:pt x="485" y="748"/>
                  </a:lnTo>
                  <a:lnTo>
                    <a:pt x="793" y="1012"/>
                  </a:lnTo>
                  <a:lnTo>
                    <a:pt x="1057" y="1276"/>
                  </a:lnTo>
                  <a:lnTo>
                    <a:pt x="1320" y="1540"/>
                  </a:lnTo>
                  <a:lnTo>
                    <a:pt x="1804" y="2112"/>
                  </a:lnTo>
                  <a:lnTo>
                    <a:pt x="2200" y="2684"/>
                  </a:lnTo>
                  <a:lnTo>
                    <a:pt x="2728" y="3520"/>
                  </a:lnTo>
                  <a:lnTo>
                    <a:pt x="3300" y="4399"/>
                  </a:lnTo>
                  <a:lnTo>
                    <a:pt x="3608" y="4883"/>
                  </a:lnTo>
                  <a:lnTo>
                    <a:pt x="3960" y="5279"/>
                  </a:lnTo>
                  <a:lnTo>
                    <a:pt x="4048" y="5367"/>
                  </a:lnTo>
                  <a:lnTo>
                    <a:pt x="4180" y="5411"/>
                  </a:lnTo>
                  <a:lnTo>
                    <a:pt x="4312" y="5367"/>
                  </a:lnTo>
                  <a:lnTo>
                    <a:pt x="4400" y="5323"/>
                  </a:lnTo>
                  <a:lnTo>
                    <a:pt x="4444" y="5235"/>
                  </a:lnTo>
                  <a:lnTo>
                    <a:pt x="4488" y="5147"/>
                  </a:lnTo>
                  <a:lnTo>
                    <a:pt x="4488" y="5015"/>
                  </a:lnTo>
                  <a:lnTo>
                    <a:pt x="4444" y="4927"/>
                  </a:lnTo>
                  <a:lnTo>
                    <a:pt x="4092" y="4487"/>
                  </a:lnTo>
                  <a:lnTo>
                    <a:pt x="3784" y="4047"/>
                  </a:lnTo>
                  <a:lnTo>
                    <a:pt x="3256" y="3168"/>
                  </a:lnTo>
                  <a:lnTo>
                    <a:pt x="2684" y="2332"/>
                  </a:lnTo>
                  <a:lnTo>
                    <a:pt x="2288" y="1716"/>
                  </a:lnTo>
                  <a:lnTo>
                    <a:pt x="1760" y="1100"/>
                  </a:lnTo>
                  <a:lnTo>
                    <a:pt x="1452" y="792"/>
                  </a:lnTo>
                  <a:lnTo>
                    <a:pt x="1144" y="528"/>
                  </a:lnTo>
                  <a:lnTo>
                    <a:pt x="793" y="264"/>
                  </a:lnTo>
                  <a:lnTo>
                    <a:pt x="441" y="45"/>
                  </a:lnTo>
                  <a:lnTo>
                    <a:pt x="30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9" name="Google Shape;2009;p55"/>
            <p:cNvSpPr/>
            <p:nvPr/>
          </p:nvSpPr>
          <p:spPr>
            <a:xfrm>
              <a:off x="3256825" y="3666325"/>
              <a:ext cx="89100" cy="157275"/>
            </a:xfrm>
            <a:custGeom>
              <a:avLst/>
              <a:gdLst/>
              <a:ahLst/>
              <a:cxnLst/>
              <a:rect l="l" t="t" r="r" b="b"/>
              <a:pathLst>
                <a:path w="3564" h="6291" extrusionOk="0">
                  <a:moveTo>
                    <a:pt x="221" y="1"/>
                  </a:moveTo>
                  <a:lnTo>
                    <a:pt x="133" y="89"/>
                  </a:lnTo>
                  <a:lnTo>
                    <a:pt x="45" y="133"/>
                  </a:lnTo>
                  <a:lnTo>
                    <a:pt x="1" y="264"/>
                  </a:lnTo>
                  <a:lnTo>
                    <a:pt x="1" y="352"/>
                  </a:lnTo>
                  <a:lnTo>
                    <a:pt x="45" y="484"/>
                  </a:lnTo>
                  <a:lnTo>
                    <a:pt x="485" y="1188"/>
                  </a:lnTo>
                  <a:lnTo>
                    <a:pt x="881" y="1892"/>
                  </a:lnTo>
                  <a:lnTo>
                    <a:pt x="1540" y="3344"/>
                  </a:lnTo>
                  <a:lnTo>
                    <a:pt x="2244" y="4751"/>
                  </a:lnTo>
                  <a:lnTo>
                    <a:pt x="2640" y="5455"/>
                  </a:lnTo>
                  <a:lnTo>
                    <a:pt x="3036" y="6159"/>
                  </a:lnTo>
                  <a:lnTo>
                    <a:pt x="3168" y="6247"/>
                  </a:lnTo>
                  <a:lnTo>
                    <a:pt x="3300" y="6291"/>
                  </a:lnTo>
                  <a:lnTo>
                    <a:pt x="3432" y="6247"/>
                  </a:lnTo>
                  <a:lnTo>
                    <a:pt x="3520" y="6159"/>
                  </a:lnTo>
                  <a:lnTo>
                    <a:pt x="3564" y="6027"/>
                  </a:lnTo>
                  <a:lnTo>
                    <a:pt x="3564" y="5939"/>
                  </a:lnTo>
                  <a:lnTo>
                    <a:pt x="3520" y="5807"/>
                  </a:lnTo>
                  <a:lnTo>
                    <a:pt x="3124" y="5147"/>
                  </a:lnTo>
                  <a:lnTo>
                    <a:pt x="2772" y="4487"/>
                  </a:lnTo>
                  <a:lnTo>
                    <a:pt x="2112" y="3080"/>
                  </a:lnTo>
                  <a:lnTo>
                    <a:pt x="1364" y="1584"/>
                  </a:lnTo>
                  <a:lnTo>
                    <a:pt x="968" y="836"/>
                  </a:lnTo>
                  <a:lnTo>
                    <a:pt x="529" y="133"/>
                  </a:lnTo>
                  <a:lnTo>
                    <a:pt x="441" y="45"/>
                  </a:lnTo>
                  <a:lnTo>
                    <a:pt x="35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0" name="Google Shape;2010;p55"/>
            <p:cNvSpPr/>
            <p:nvPr/>
          </p:nvSpPr>
          <p:spPr>
            <a:xfrm>
              <a:off x="3319525" y="3671825"/>
              <a:ext cx="96800" cy="125400"/>
            </a:xfrm>
            <a:custGeom>
              <a:avLst/>
              <a:gdLst/>
              <a:ahLst/>
              <a:cxnLst/>
              <a:rect l="l" t="t" r="r" b="b"/>
              <a:pathLst>
                <a:path w="3872" h="5016" extrusionOk="0">
                  <a:moveTo>
                    <a:pt x="176" y="0"/>
                  </a:moveTo>
                  <a:lnTo>
                    <a:pt x="88" y="88"/>
                  </a:lnTo>
                  <a:lnTo>
                    <a:pt x="0" y="176"/>
                  </a:lnTo>
                  <a:lnTo>
                    <a:pt x="0" y="308"/>
                  </a:lnTo>
                  <a:lnTo>
                    <a:pt x="0" y="396"/>
                  </a:lnTo>
                  <a:lnTo>
                    <a:pt x="88" y="484"/>
                  </a:lnTo>
                  <a:lnTo>
                    <a:pt x="660" y="1100"/>
                  </a:lnTo>
                  <a:lnTo>
                    <a:pt x="1188" y="1760"/>
                  </a:lnTo>
                  <a:lnTo>
                    <a:pt x="1672" y="2420"/>
                  </a:lnTo>
                  <a:lnTo>
                    <a:pt x="2156" y="3124"/>
                  </a:lnTo>
                  <a:lnTo>
                    <a:pt x="3343" y="4883"/>
                  </a:lnTo>
                  <a:lnTo>
                    <a:pt x="3431" y="4971"/>
                  </a:lnTo>
                  <a:lnTo>
                    <a:pt x="3563" y="5015"/>
                  </a:lnTo>
                  <a:lnTo>
                    <a:pt x="3651" y="4971"/>
                  </a:lnTo>
                  <a:lnTo>
                    <a:pt x="3739" y="4927"/>
                  </a:lnTo>
                  <a:lnTo>
                    <a:pt x="3827" y="4883"/>
                  </a:lnTo>
                  <a:lnTo>
                    <a:pt x="3871" y="4751"/>
                  </a:lnTo>
                  <a:lnTo>
                    <a:pt x="3871" y="4619"/>
                  </a:lnTo>
                  <a:lnTo>
                    <a:pt x="3827" y="4531"/>
                  </a:lnTo>
                  <a:lnTo>
                    <a:pt x="2639" y="2772"/>
                  </a:lnTo>
                  <a:lnTo>
                    <a:pt x="2156" y="2068"/>
                  </a:lnTo>
                  <a:lnTo>
                    <a:pt x="1672" y="1364"/>
                  </a:lnTo>
                  <a:lnTo>
                    <a:pt x="1100" y="704"/>
                  </a:lnTo>
                  <a:lnTo>
                    <a:pt x="484"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1" name="Google Shape;2011;p55"/>
            <p:cNvSpPr/>
            <p:nvPr/>
          </p:nvSpPr>
          <p:spPr>
            <a:xfrm>
              <a:off x="2524425" y="3836775"/>
              <a:ext cx="72600" cy="136400"/>
            </a:xfrm>
            <a:custGeom>
              <a:avLst/>
              <a:gdLst/>
              <a:ahLst/>
              <a:cxnLst/>
              <a:rect l="l" t="t" r="r" b="b"/>
              <a:pathLst>
                <a:path w="2904" h="5456" extrusionOk="0">
                  <a:moveTo>
                    <a:pt x="2508" y="1"/>
                  </a:moveTo>
                  <a:lnTo>
                    <a:pt x="2332" y="89"/>
                  </a:lnTo>
                  <a:lnTo>
                    <a:pt x="2200" y="221"/>
                  </a:lnTo>
                  <a:lnTo>
                    <a:pt x="1364" y="1892"/>
                  </a:lnTo>
                  <a:lnTo>
                    <a:pt x="968" y="2728"/>
                  </a:lnTo>
                  <a:lnTo>
                    <a:pt x="572" y="3564"/>
                  </a:lnTo>
                  <a:lnTo>
                    <a:pt x="264" y="4400"/>
                  </a:lnTo>
                  <a:lnTo>
                    <a:pt x="0" y="5059"/>
                  </a:lnTo>
                  <a:lnTo>
                    <a:pt x="0" y="5191"/>
                  </a:lnTo>
                  <a:lnTo>
                    <a:pt x="44" y="5323"/>
                  </a:lnTo>
                  <a:lnTo>
                    <a:pt x="132" y="5411"/>
                  </a:lnTo>
                  <a:lnTo>
                    <a:pt x="220" y="5455"/>
                  </a:lnTo>
                  <a:lnTo>
                    <a:pt x="396" y="5455"/>
                  </a:lnTo>
                  <a:lnTo>
                    <a:pt x="484" y="5411"/>
                  </a:lnTo>
                  <a:lnTo>
                    <a:pt x="528" y="5323"/>
                  </a:lnTo>
                  <a:lnTo>
                    <a:pt x="572" y="5235"/>
                  </a:lnTo>
                  <a:lnTo>
                    <a:pt x="836" y="4576"/>
                  </a:lnTo>
                  <a:lnTo>
                    <a:pt x="1144" y="3828"/>
                  </a:lnTo>
                  <a:lnTo>
                    <a:pt x="1892" y="2200"/>
                  </a:lnTo>
                  <a:lnTo>
                    <a:pt x="2684" y="661"/>
                  </a:lnTo>
                  <a:lnTo>
                    <a:pt x="2728" y="617"/>
                  </a:lnTo>
                  <a:lnTo>
                    <a:pt x="2816" y="573"/>
                  </a:lnTo>
                  <a:lnTo>
                    <a:pt x="2860" y="485"/>
                  </a:lnTo>
                  <a:lnTo>
                    <a:pt x="2904" y="353"/>
                  </a:lnTo>
                  <a:lnTo>
                    <a:pt x="2904" y="221"/>
                  </a:lnTo>
                  <a:lnTo>
                    <a:pt x="2816" y="133"/>
                  </a:lnTo>
                  <a:lnTo>
                    <a:pt x="2728" y="45"/>
                  </a:lnTo>
                  <a:lnTo>
                    <a:pt x="26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2" name="Google Shape;2012;p55"/>
            <p:cNvSpPr/>
            <p:nvPr/>
          </p:nvSpPr>
          <p:spPr>
            <a:xfrm>
              <a:off x="2558500" y="3854375"/>
              <a:ext cx="106700" cy="167175"/>
            </a:xfrm>
            <a:custGeom>
              <a:avLst/>
              <a:gdLst/>
              <a:ahLst/>
              <a:cxnLst/>
              <a:rect l="l" t="t" r="r" b="b"/>
              <a:pathLst>
                <a:path w="4268" h="6687" extrusionOk="0">
                  <a:moveTo>
                    <a:pt x="3960" y="1"/>
                  </a:moveTo>
                  <a:lnTo>
                    <a:pt x="3872" y="45"/>
                  </a:lnTo>
                  <a:lnTo>
                    <a:pt x="3784" y="89"/>
                  </a:lnTo>
                  <a:lnTo>
                    <a:pt x="3608" y="265"/>
                  </a:lnTo>
                  <a:lnTo>
                    <a:pt x="3520" y="440"/>
                  </a:lnTo>
                  <a:lnTo>
                    <a:pt x="3388" y="836"/>
                  </a:lnTo>
                  <a:lnTo>
                    <a:pt x="3344" y="924"/>
                  </a:lnTo>
                  <a:lnTo>
                    <a:pt x="2992" y="1628"/>
                  </a:lnTo>
                  <a:lnTo>
                    <a:pt x="2596" y="2376"/>
                  </a:lnTo>
                  <a:lnTo>
                    <a:pt x="2156" y="3036"/>
                  </a:lnTo>
                  <a:lnTo>
                    <a:pt x="1673" y="3740"/>
                  </a:lnTo>
                  <a:lnTo>
                    <a:pt x="881" y="4839"/>
                  </a:lnTo>
                  <a:lnTo>
                    <a:pt x="529" y="5455"/>
                  </a:lnTo>
                  <a:lnTo>
                    <a:pt x="177" y="6027"/>
                  </a:lnTo>
                  <a:lnTo>
                    <a:pt x="45" y="6159"/>
                  </a:lnTo>
                  <a:lnTo>
                    <a:pt x="1" y="6335"/>
                  </a:lnTo>
                  <a:lnTo>
                    <a:pt x="1" y="6467"/>
                  </a:lnTo>
                  <a:lnTo>
                    <a:pt x="45" y="6555"/>
                  </a:lnTo>
                  <a:lnTo>
                    <a:pt x="133" y="6643"/>
                  </a:lnTo>
                  <a:lnTo>
                    <a:pt x="221" y="6687"/>
                  </a:lnTo>
                  <a:lnTo>
                    <a:pt x="397" y="6687"/>
                  </a:lnTo>
                  <a:lnTo>
                    <a:pt x="485" y="6643"/>
                  </a:lnTo>
                  <a:lnTo>
                    <a:pt x="573" y="6555"/>
                  </a:lnTo>
                  <a:lnTo>
                    <a:pt x="661" y="6423"/>
                  </a:lnTo>
                  <a:lnTo>
                    <a:pt x="969" y="5807"/>
                  </a:lnTo>
                  <a:lnTo>
                    <a:pt x="1365" y="5235"/>
                  </a:lnTo>
                  <a:lnTo>
                    <a:pt x="2156" y="4092"/>
                  </a:lnTo>
                  <a:lnTo>
                    <a:pt x="2640" y="3388"/>
                  </a:lnTo>
                  <a:lnTo>
                    <a:pt x="3124" y="2684"/>
                  </a:lnTo>
                  <a:lnTo>
                    <a:pt x="3564" y="1892"/>
                  </a:lnTo>
                  <a:lnTo>
                    <a:pt x="3740" y="1540"/>
                  </a:lnTo>
                  <a:lnTo>
                    <a:pt x="3916" y="1100"/>
                  </a:lnTo>
                  <a:lnTo>
                    <a:pt x="3916" y="1056"/>
                  </a:lnTo>
                  <a:lnTo>
                    <a:pt x="4048" y="748"/>
                  </a:lnTo>
                  <a:lnTo>
                    <a:pt x="4180" y="528"/>
                  </a:lnTo>
                  <a:lnTo>
                    <a:pt x="4268" y="440"/>
                  </a:lnTo>
                  <a:lnTo>
                    <a:pt x="4268" y="309"/>
                  </a:lnTo>
                  <a:lnTo>
                    <a:pt x="4268" y="177"/>
                  </a:lnTo>
                  <a:lnTo>
                    <a:pt x="4180" y="89"/>
                  </a:lnTo>
                  <a:lnTo>
                    <a:pt x="4092" y="45"/>
                  </a:lnTo>
                  <a:lnTo>
                    <a:pt x="396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3" name="Google Shape;2013;p55"/>
            <p:cNvSpPr/>
            <p:nvPr/>
          </p:nvSpPr>
          <p:spPr>
            <a:xfrm>
              <a:off x="2655275" y="3867575"/>
              <a:ext cx="92425" cy="147375"/>
            </a:xfrm>
            <a:custGeom>
              <a:avLst/>
              <a:gdLst/>
              <a:ahLst/>
              <a:cxnLst/>
              <a:rect l="l" t="t" r="r" b="b"/>
              <a:pathLst>
                <a:path w="3697" h="5895" extrusionOk="0">
                  <a:moveTo>
                    <a:pt x="3344" y="0"/>
                  </a:moveTo>
                  <a:lnTo>
                    <a:pt x="3256" y="44"/>
                  </a:lnTo>
                  <a:lnTo>
                    <a:pt x="3168" y="132"/>
                  </a:lnTo>
                  <a:lnTo>
                    <a:pt x="2332" y="1408"/>
                  </a:lnTo>
                  <a:lnTo>
                    <a:pt x="1497" y="2728"/>
                  </a:lnTo>
                  <a:lnTo>
                    <a:pt x="705" y="4047"/>
                  </a:lnTo>
                  <a:lnTo>
                    <a:pt x="353" y="4751"/>
                  </a:lnTo>
                  <a:lnTo>
                    <a:pt x="45" y="5455"/>
                  </a:lnTo>
                  <a:lnTo>
                    <a:pt x="1" y="5587"/>
                  </a:lnTo>
                  <a:lnTo>
                    <a:pt x="45" y="5675"/>
                  </a:lnTo>
                  <a:lnTo>
                    <a:pt x="89" y="5807"/>
                  </a:lnTo>
                  <a:lnTo>
                    <a:pt x="177" y="5851"/>
                  </a:lnTo>
                  <a:lnTo>
                    <a:pt x="309" y="5895"/>
                  </a:lnTo>
                  <a:lnTo>
                    <a:pt x="485" y="5851"/>
                  </a:lnTo>
                  <a:lnTo>
                    <a:pt x="529" y="5763"/>
                  </a:lnTo>
                  <a:lnTo>
                    <a:pt x="573" y="5719"/>
                  </a:lnTo>
                  <a:lnTo>
                    <a:pt x="925" y="5015"/>
                  </a:lnTo>
                  <a:lnTo>
                    <a:pt x="1233" y="4355"/>
                  </a:lnTo>
                  <a:lnTo>
                    <a:pt x="2024" y="2992"/>
                  </a:lnTo>
                  <a:lnTo>
                    <a:pt x="2816" y="1716"/>
                  </a:lnTo>
                  <a:lnTo>
                    <a:pt x="3652" y="440"/>
                  </a:lnTo>
                  <a:lnTo>
                    <a:pt x="3696" y="352"/>
                  </a:lnTo>
                  <a:lnTo>
                    <a:pt x="3696" y="220"/>
                  </a:lnTo>
                  <a:lnTo>
                    <a:pt x="3652" y="132"/>
                  </a:lnTo>
                  <a:lnTo>
                    <a:pt x="3564" y="44"/>
                  </a:lnTo>
                  <a:lnTo>
                    <a:pt x="347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4" name="Google Shape;2014;p55"/>
            <p:cNvSpPr/>
            <p:nvPr/>
          </p:nvSpPr>
          <p:spPr>
            <a:xfrm>
              <a:off x="2728975" y="3857675"/>
              <a:ext cx="115475" cy="156175"/>
            </a:xfrm>
            <a:custGeom>
              <a:avLst/>
              <a:gdLst/>
              <a:ahLst/>
              <a:cxnLst/>
              <a:rect l="l" t="t" r="r" b="b"/>
              <a:pathLst>
                <a:path w="4619" h="6247" extrusionOk="0">
                  <a:moveTo>
                    <a:pt x="4267" y="1"/>
                  </a:moveTo>
                  <a:lnTo>
                    <a:pt x="4135" y="89"/>
                  </a:lnTo>
                  <a:lnTo>
                    <a:pt x="4047" y="177"/>
                  </a:lnTo>
                  <a:lnTo>
                    <a:pt x="3475" y="1232"/>
                  </a:lnTo>
                  <a:lnTo>
                    <a:pt x="3211" y="1672"/>
                  </a:lnTo>
                  <a:lnTo>
                    <a:pt x="2903" y="2068"/>
                  </a:lnTo>
                  <a:lnTo>
                    <a:pt x="2596" y="2464"/>
                  </a:lnTo>
                  <a:lnTo>
                    <a:pt x="2288" y="2816"/>
                  </a:lnTo>
                  <a:lnTo>
                    <a:pt x="2068" y="3036"/>
                  </a:lnTo>
                  <a:lnTo>
                    <a:pt x="1496" y="3696"/>
                  </a:lnTo>
                  <a:lnTo>
                    <a:pt x="968" y="4355"/>
                  </a:lnTo>
                  <a:lnTo>
                    <a:pt x="484" y="5059"/>
                  </a:lnTo>
                  <a:lnTo>
                    <a:pt x="0" y="5807"/>
                  </a:lnTo>
                  <a:lnTo>
                    <a:pt x="0" y="5895"/>
                  </a:lnTo>
                  <a:lnTo>
                    <a:pt x="0" y="6027"/>
                  </a:lnTo>
                  <a:lnTo>
                    <a:pt x="44" y="6115"/>
                  </a:lnTo>
                  <a:lnTo>
                    <a:pt x="132" y="6203"/>
                  </a:lnTo>
                  <a:lnTo>
                    <a:pt x="264" y="6247"/>
                  </a:lnTo>
                  <a:lnTo>
                    <a:pt x="440" y="6203"/>
                  </a:lnTo>
                  <a:lnTo>
                    <a:pt x="528" y="6115"/>
                  </a:lnTo>
                  <a:lnTo>
                    <a:pt x="968" y="5411"/>
                  </a:lnTo>
                  <a:lnTo>
                    <a:pt x="1452" y="4707"/>
                  </a:lnTo>
                  <a:lnTo>
                    <a:pt x="1980" y="4048"/>
                  </a:lnTo>
                  <a:lnTo>
                    <a:pt x="2508" y="3432"/>
                  </a:lnTo>
                  <a:lnTo>
                    <a:pt x="2727" y="3212"/>
                  </a:lnTo>
                  <a:lnTo>
                    <a:pt x="3079" y="2860"/>
                  </a:lnTo>
                  <a:lnTo>
                    <a:pt x="3387" y="2420"/>
                  </a:lnTo>
                  <a:lnTo>
                    <a:pt x="3695" y="1980"/>
                  </a:lnTo>
                  <a:lnTo>
                    <a:pt x="3959" y="1496"/>
                  </a:lnTo>
                  <a:lnTo>
                    <a:pt x="4575" y="440"/>
                  </a:lnTo>
                  <a:lnTo>
                    <a:pt x="4619" y="352"/>
                  </a:lnTo>
                  <a:lnTo>
                    <a:pt x="4619" y="221"/>
                  </a:lnTo>
                  <a:lnTo>
                    <a:pt x="4575" y="133"/>
                  </a:lnTo>
                  <a:lnTo>
                    <a:pt x="4487" y="45"/>
                  </a:lnTo>
                  <a:lnTo>
                    <a:pt x="435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5" name="Google Shape;2015;p55"/>
            <p:cNvSpPr/>
            <p:nvPr/>
          </p:nvSpPr>
          <p:spPr>
            <a:xfrm>
              <a:off x="2843350" y="3858775"/>
              <a:ext cx="112175" cy="163875"/>
            </a:xfrm>
            <a:custGeom>
              <a:avLst/>
              <a:gdLst/>
              <a:ahLst/>
              <a:cxnLst/>
              <a:rect l="l" t="t" r="r" b="b"/>
              <a:pathLst>
                <a:path w="4487" h="6555" extrusionOk="0">
                  <a:moveTo>
                    <a:pt x="4047" y="1"/>
                  </a:moveTo>
                  <a:lnTo>
                    <a:pt x="3959" y="89"/>
                  </a:lnTo>
                  <a:lnTo>
                    <a:pt x="3915" y="177"/>
                  </a:lnTo>
                  <a:lnTo>
                    <a:pt x="3695" y="704"/>
                  </a:lnTo>
                  <a:lnTo>
                    <a:pt x="3475" y="1188"/>
                  </a:lnTo>
                  <a:lnTo>
                    <a:pt x="3211" y="1672"/>
                  </a:lnTo>
                  <a:lnTo>
                    <a:pt x="2903" y="2156"/>
                  </a:lnTo>
                  <a:lnTo>
                    <a:pt x="2243" y="3080"/>
                  </a:lnTo>
                  <a:lnTo>
                    <a:pt x="1540" y="4004"/>
                  </a:lnTo>
                  <a:lnTo>
                    <a:pt x="792" y="5015"/>
                  </a:lnTo>
                  <a:lnTo>
                    <a:pt x="44" y="6115"/>
                  </a:lnTo>
                  <a:lnTo>
                    <a:pt x="0" y="6203"/>
                  </a:lnTo>
                  <a:lnTo>
                    <a:pt x="0" y="6335"/>
                  </a:lnTo>
                  <a:lnTo>
                    <a:pt x="44" y="6423"/>
                  </a:lnTo>
                  <a:lnTo>
                    <a:pt x="132" y="6511"/>
                  </a:lnTo>
                  <a:lnTo>
                    <a:pt x="308" y="6555"/>
                  </a:lnTo>
                  <a:lnTo>
                    <a:pt x="440" y="6511"/>
                  </a:lnTo>
                  <a:lnTo>
                    <a:pt x="572" y="6423"/>
                  </a:lnTo>
                  <a:lnTo>
                    <a:pt x="1276" y="5367"/>
                  </a:lnTo>
                  <a:lnTo>
                    <a:pt x="2023" y="4355"/>
                  </a:lnTo>
                  <a:lnTo>
                    <a:pt x="2727" y="3432"/>
                  </a:lnTo>
                  <a:lnTo>
                    <a:pt x="3387" y="2464"/>
                  </a:lnTo>
                  <a:lnTo>
                    <a:pt x="3695" y="1980"/>
                  </a:lnTo>
                  <a:lnTo>
                    <a:pt x="4003" y="1452"/>
                  </a:lnTo>
                  <a:lnTo>
                    <a:pt x="4267" y="924"/>
                  </a:lnTo>
                  <a:lnTo>
                    <a:pt x="4487" y="396"/>
                  </a:lnTo>
                  <a:lnTo>
                    <a:pt x="4487" y="264"/>
                  </a:lnTo>
                  <a:lnTo>
                    <a:pt x="4487" y="177"/>
                  </a:lnTo>
                  <a:lnTo>
                    <a:pt x="4399" y="89"/>
                  </a:lnTo>
                  <a:lnTo>
                    <a:pt x="431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6" name="Google Shape;2016;p55"/>
            <p:cNvSpPr/>
            <p:nvPr/>
          </p:nvSpPr>
          <p:spPr>
            <a:xfrm>
              <a:off x="2940125" y="4023725"/>
              <a:ext cx="25" cy="25"/>
            </a:xfrm>
            <a:custGeom>
              <a:avLst/>
              <a:gdLst/>
              <a:ahLst/>
              <a:cxnLst/>
              <a:rect l="l" t="t" r="r" b="b"/>
              <a:pathLst>
                <a:path w="1" h="1" fill="none" extrusionOk="0">
                  <a:moveTo>
                    <a:pt x="0" y="1"/>
                  </a:moveTo>
                  <a:lnTo>
                    <a:pt x="0"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7" name="Google Shape;2017;p55"/>
            <p:cNvSpPr/>
            <p:nvPr/>
          </p:nvSpPr>
          <p:spPr>
            <a:xfrm>
              <a:off x="2932425" y="3858775"/>
              <a:ext cx="103400" cy="173775"/>
            </a:xfrm>
            <a:custGeom>
              <a:avLst/>
              <a:gdLst/>
              <a:ahLst/>
              <a:cxnLst/>
              <a:rect l="l" t="t" r="r" b="b"/>
              <a:pathLst>
                <a:path w="4136" h="6951" extrusionOk="0">
                  <a:moveTo>
                    <a:pt x="3695" y="1"/>
                  </a:moveTo>
                  <a:lnTo>
                    <a:pt x="3607" y="89"/>
                  </a:lnTo>
                  <a:lnTo>
                    <a:pt x="3563" y="177"/>
                  </a:lnTo>
                  <a:lnTo>
                    <a:pt x="3167" y="1056"/>
                  </a:lnTo>
                  <a:lnTo>
                    <a:pt x="2727" y="1936"/>
                  </a:lnTo>
                  <a:lnTo>
                    <a:pt x="2244" y="2772"/>
                  </a:lnTo>
                  <a:lnTo>
                    <a:pt x="1672" y="3608"/>
                  </a:lnTo>
                  <a:lnTo>
                    <a:pt x="1232" y="4311"/>
                  </a:lnTo>
                  <a:lnTo>
                    <a:pt x="792" y="5015"/>
                  </a:lnTo>
                  <a:lnTo>
                    <a:pt x="352" y="5763"/>
                  </a:lnTo>
                  <a:lnTo>
                    <a:pt x="0" y="6555"/>
                  </a:lnTo>
                  <a:lnTo>
                    <a:pt x="0" y="6643"/>
                  </a:lnTo>
                  <a:lnTo>
                    <a:pt x="44" y="6775"/>
                  </a:lnTo>
                  <a:lnTo>
                    <a:pt x="88" y="6863"/>
                  </a:lnTo>
                  <a:lnTo>
                    <a:pt x="176" y="6907"/>
                  </a:lnTo>
                  <a:lnTo>
                    <a:pt x="308" y="6951"/>
                  </a:lnTo>
                  <a:lnTo>
                    <a:pt x="396" y="6951"/>
                  </a:lnTo>
                  <a:lnTo>
                    <a:pt x="484" y="6907"/>
                  </a:lnTo>
                  <a:lnTo>
                    <a:pt x="528" y="6819"/>
                  </a:lnTo>
                  <a:lnTo>
                    <a:pt x="572" y="6731"/>
                  </a:lnTo>
                  <a:lnTo>
                    <a:pt x="924" y="6027"/>
                  </a:lnTo>
                  <a:lnTo>
                    <a:pt x="1276" y="5323"/>
                  </a:lnTo>
                  <a:lnTo>
                    <a:pt x="1716" y="4619"/>
                  </a:lnTo>
                  <a:lnTo>
                    <a:pt x="2200" y="3916"/>
                  </a:lnTo>
                  <a:lnTo>
                    <a:pt x="2727" y="3080"/>
                  </a:lnTo>
                  <a:lnTo>
                    <a:pt x="3255" y="2200"/>
                  </a:lnTo>
                  <a:lnTo>
                    <a:pt x="3739" y="1320"/>
                  </a:lnTo>
                  <a:lnTo>
                    <a:pt x="4091" y="396"/>
                  </a:lnTo>
                  <a:lnTo>
                    <a:pt x="4135" y="264"/>
                  </a:lnTo>
                  <a:lnTo>
                    <a:pt x="4091" y="177"/>
                  </a:lnTo>
                  <a:lnTo>
                    <a:pt x="4047" y="45"/>
                  </a:lnTo>
                  <a:lnTo>
                    <a:pt x="391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8" name="Google Shape;2018;p55"/>
            <p:cNvSpPr/>
            <p:nvPr/>
          </p:nvSpPr>
          <p:spPr>
            <a:xfrm>
              <a:off x="3028100" y="3871975"/>
              <a:ext cx="108875" cy="155075"/>
            </a:xfrm>
            <a:custGeom>
              <a:avLst/>
              <a:gdLst/>
              <a:ahLst/>
              <a:cxnLst/>
              <a:rect l="l" t="t" r="r" b="b"/>
              <a:pathLst>
                <a:path w="4355" h="6203" extrusionOk="0">
                  <a:moveTo>
                    <a:pt x="4091" y="0"/>
                  </a:moveTo>
                  <a:lnTo>
                    <a:pt x="4003" y="44"/>
                  </a:lnTo>
                  <a:lnTo>
                    <a:pt x="3871" y="88"/>
                  </a:lnTo>
                  <a:lnTo>
                    <a:pt x="3783" y="176"/>
                  </a:lnTo>
                  <a:lnTo>
                    <a:pt x="2947" y="1628"/>
                  </a:lnTo>
                  <a:lnTo>
                    <a:pt x="2024" y="3036"/>
                  </a:lnTo>
                  <a:lnTo>
                    <a:pt x="1056" y="4399"/>
                  </a:lnTo>
                  <a:lnTo>
                    <a:pt x="44" y="5719"/>
                  </a:lnTo>
                  <a:lnTo>
                    <a:pt x="0" y="5851"/>
                  </a:lnTo>
                  <a:lnTo>
                    <a:pt x="0" y="5939"/>
                  </a:lnTo>
                  <a:lnTo>
                    <a:pt x="0" y="6071"/>
                  </a:lnTo>
                  <a:lnTo>
                    <a:pt x="88" y="6159"/>
                  </a:lnTo>
                  <a:lnTo>
                    <a:pt x="176" y="6203"/>
                  </a:lnTo>
                  <a:lnTo>
                    <a:pt x="396" y="6203"/>
                  </a:lnTo>
                  <a:lnTo>
                    <a:pt x="528" y="6115"/>
                  </a:lnTo>
                  <a:lnTo>
                    <a:pt x="1540" y="4751"/>
                  </a:lnTo>
                  <a:lnTo>
                    <a:pt x="2507" y="3344"/>
                  </a:lnTo>
                  <a:lnTo>
                    <a:pt x="3431" y="1936"/>
                  </a:lnTo>
                  <a:lnTo>
                    <a:pt x="4311" y="484"/>
                  </a:lnTo>
                  <a:lnTo>
                    <a:pt x="4355" y="352"/>
                  </a:lnTo>
                  <a:lnTo>
                    <a:pt x="4355" y="220"/>
                  </a:lnTo>
                  <a:lnTo>
                    <a:pt x="4311" y="132"/>
                  </a:lnTo>
                  <a:lnTo>
                    <a:pt x="4223" y="44"/>
                  </a:lnTo>
                  <a:lnTo>
                    <a:pt x="409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9" name="Google Shape;2019;p55"/>
            <p:cNvSpPr/>
            <p:nvPr/>
          </p:nvSpPr>
          <p:spPr>
            <a:xfrm>
              <a:off x="3141350" y="4017125"/>
              <a:ext cx="25" cy="25"/>
            </a:xfrm>
            <a:custGeom>
              <a:avLst/>
              <a:gdLst/>
              <a:ahLst/>
              <a:cxnLst/>
              <a:rect l="l" t="t" r="r" b="b"/>
              <a:pathLst>
                <a:path w="1" h="1" fill="none" extrusionOk="0">
                  <a:moveTo>
                    <a:pt x="1" y="1"/>
                  </a:moveTo>
                  <a:lnTo>
                    <a:pt x="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0" name="Google Shape;2020;p55"/>
            <p:cNvSpPr/>
            <p:nvPr/>
          </p:nvSpPr>
          <p:spPr>
            <a:xfrm>
              <a:off x="3136950" y="3869775"/>
              <a:ext cx="106700" cy="153975"/>
            </a:xfrm>
            <a:custGeom>
              <a:avLst/>
              <a:gdLst/>
              <a:ahLst/>
              <a:cxnLst/>
              <a:rect l="l" t="t" r="r" b="b"/>
              <a:pathLst>
                <a:path w="4268" h="6159" extrusionOk="0">
                  <a:moveTo>
                    <a:pt x="3696" y="0"/>
                  </a:moveTo>
                  <a:lnTo>
                    <a:pt x="3344" y="792"/>
                  </a:lnTo>
                  <a:lnTo>
                    <a:pt x="2948" y="1540"/>
                  </a:lnTo>
                  <a:lnTo>
                    <a:pt x="2508" y="2156"/>
                  </a:lnTo>
                  <a:lnTo>
                    <a:pt x="2068" y="2728"/>
                  </a:lnTo>
                  <a:lnTo>
                    <a:pt x="1848" y="3036"/>
                  </a:lnTo>
                  <a:lnTo>
                    <a:pt x="881" y="4355"/>
                  </a:lnTo>
                  <a:lnTo>
                    <a:pt x="45" y="5719"/>
                  </a:lnTo>
                  <a:lnTo>
                    <a:pt x="1" y="5851"/>
                  </a:lnTo>
                  <a:lnTo>
                    <a:pt x="1" y="5939"/>
                  </a:lnTo>
                  <a:lnTo>
                    <a:pt x="45" y="6071"/>
                  </a:lnTo>
                  <a:lnTo>
                    <a:pt x="133" y="6115"/>
                  </a:lnTo>
                  <a:lnTo>
                    <a:pt x="265" y="6159"/>
                  </a:lnTo>
                  <a:lnTo>
                    <a:pt x="441" y="6159"/>
                  </a:lnTo>
                  <a:lnTo>
                    <a:pt x="529" y="6027"/>
                  </a:lnTo>
                  <a:lnTo>
                    <a:pt x="1409" y="4707"/>
                  </a:lnTo>
                  <a:lnTo>
                    <a:pt x="2332" y="3388"/>
                  </a:lnTo>
                  <a:lnTo>
                    <a:pt x="2552" y="3124"/>
                  </a:lnTo>
                  <a:lnTo>
                    <a:pt x="2992" y="2508"/>
                  </a:lnTo>
                  <a:lnTo>
                    <a:pt x="3432" y="1848"/>
                  </a:lnTo>
                  <a:lnTo>
                    <a:pt x="3872" y="1056"/>
                  </a:lnTo>
                  <a:lnTo>
                    <a:pt x="4268" y="220"/>
                  </a:lnTo>
                  <a:lnTo>
                    <a:pt x="36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1" name="Google Shape;2021;p55"/>
            <p:cNvSpPr/>
            <p:nvPr/>
          </p:nvSpPr>
          <p:spPr>
            <a:xfrm>
              <a:off x="3213950" y="3873075"/>
              <a:ext cx="112200" cy="157275"/>
            </a:xfrm>
            <a:custGeom>
              <a:avLst/>
              <a:gdLst/>
              <a:ahLst/>
              <a:cxnLst/>
              <a:rect l="l" t="t" r="r" b="b"/>
              <a:pathLst>
                <a:path w="4488" h="6291" extrusionOk="0">
                  <a:moveTo>
                    <a:pt x="4135" y="0"/>
                  </a:moveTo>
                  <a:lnTo>
                    <a:pt x="4003" y="44"/>
                  </a:lnTo>
                  <a:lnTo>
                    <a:pt x="3915" y="132"/>
                  </a:lnTo>
                  <a:lnTo>
                    <a:pt x="3255" y="1144"/>
                  </a:lnTo>
                  <a:lnTo>
                    <a:pt x="2596" y="2244"/>
                  </a:lnTo>
                  <a:lnTo>
                    <a:pt x="2024" y="3212"/>
                  </a:lnTo>
                  <a:lnTo>
                    <a:pt x="1452" y="4135"/>
                  </a:lnTo>
                  <a:lnTo>
                    <a:pt x="792" y="4971"/>
                  </a:lnTo>
                  <a:lnTo>
                    <a:pt x="440" y="5367"/>
                  </a:lnTo>
                  <a:lnTo>
                    <a:pt x="88" y="5763"/>
                  </a:lnTo>
                  <a:lnTo>
                    <a:pt x="0" y="5895"/>
                  </a:lnTo>
                  <a:lnTo>
                    <a:pt x="0" y="6027"/>
                  </a:lnTo>
                  <a:lnTo>
                    <a:pt x="44" y="6159"/>
                  </a:lnTo>
                  <a:lnTo>
                    <a:pt x="176" y="6247"/>
                  </a:lnTo>
                  <a:lnTo>
                    <a:pt x="352" y="6291"/>
                  </a:lnTo>
                  <a:lnTo>
                    <a:pt x="484" y="6247"/>
                  </a:lnTo>
                  <a:lnTo>
                    <a:pt x="616" y="6203"/>
                  </a:lnTo>
                  <a:lnTo>
                    <a:pt x="704" y="6115"/>
                  </a:lnTo>
                  <a:lnTo>
                    <a:pt x="792" y="6027"/>
                  </a:lnTo>
                  <a:lnTo>
                    <a:pt x="836" y="5939"/>
                  </a:lnTo>
                  <a:lnTo>
                    <a:pt x="836" y="5851"/>
                  </a:lnTo>
                  <a:lnTo>
                    <a:pt x="1188" y="5455"/>
                  </a:lnTo>
                  <a:lnTo>
                    <a:pt x="1496" y="5059"/>
                  </a:lnTo>
                  <a:lnTo>
                    <a:pt x="2068" y="4267"/>
                  </a:lnTo>
                  <a:lnTo>
                    <a:pt x="2639" y="3388"/>
                  </a:lnTo>
                  <a:lnTo>
                    <a:pt x="3123" y="2552"/>
                  </a:lnTo>
                  <a:lnTo>
                    <a:pt x="3739" y="1496"/>
                  </a:lnTo>
                  <a:lnTo>
                    <a:pt x="4443" y="440"/>
                  </a:lnTo>
                  <a:lnTo>
                    <a:pt x="4487" y="352"/>
                  </a:lnTo>
                  <a:lnTo>
                    <a:pt x="4487" y="220"/>
                  </a:lnTo>
                  <a:lnTo>
                    <a:pt x="4443" y="132"/>
                  </a:lnTo>
                  <a:lnTo>
                    <a:pt x="4355" y="44"/>
                  </a:lnTo>
                  <a:lnTo>
                    <a:pt x="422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2" name="Google Shape;2022;p55"/>
            <p:cNvSpPr/>
            <p:nvPr/>
          </p:nvSpPr>
          <p:spPr>
            <a:xfrm>
              <a:off x="3296425" y="3887375"/>
              <a:ext cx="95700" cy="155075"/>
            </a:xfrm>
            <a:custGeom>
              <a:avLst/>
              <a:gdLst/>
              <a:ahLst/>
              <a:cxnLst/>
              <a:rect l="l" t="t" r="r" b="b"/>
              <a:pathLst>
                <a:path w="3828" h="6203" extrusionOk="0">
                  <a:moveTo>
                    <a:pt x="3431" y="0"/>
                  </a:moveTo>
                  <a:lnTo>
                    <a:pt x="3343" y="88"/>
                  </a:lnTo>
                  <a:lnTo>
                    <a:pt x="3255" y="176"/>
                  </a:lnTo>
                  <a:lnTo>
                    <a:pt x="2596" y="1628"/>
                  </a:lnTo>
                  <a:lnTo>
                    <a:pt x="1848" y="3035"/>
                  </a:lnTo>
                  <a:lnTo>
                    <a:pt x="968" y="4443"/>
                  </a:lnTo>
                  <a:lnTo>
                    <a:pt x="44" y="5763"/>
                  </a:lnTo>
                  <a:lnTo>
                    <a:pt x="0" y="5851"/>
                  </a:lnTo>
                  <a:lnTo>
                    <a:pt x="0" y="5983"/>
                  </a:lnTo>
                  <a:lnTo>
                    <a:pt x="44" y="6071"/>
                  </a:lnTo>
                  <a:lnTo>
                    <a:pt x="132" y="6159"/>
                  </a:lnTo>
                  <a:lnTo>
                    <a:pt x="220" y="6203"/>
                  </a:lnTo>
                  <a:lnTo>
                    <a:pt x="440" y="6203"/>
                  </a:lnTo>
                  <a:lnTo>
                    <a:pt x="528" y="6115"/>
                  </a:lnTo>
                  <a:lnTo>
                    <a:pt x="1496" y="4751"/>
                  </a:lnTo>
                  <a:lnTo>
                    <a:pt x="2332" y="3343"/>
                  </a:lnTo>
                  <a:lnTo>
                    <a:pt x="3124" y="1892"/>
                  </a:lnTo>
                  <a:lnTo>
                    <a:pt x="3827" y="396"/>
                  </a:lnTo>
                  <a:lnTo>
                    <a:pt x="3827" y="308"/>
                  </a:lnTo>
                  <a:lnTo>
                    <a:pt x="3827" y="176"/>
                  </a:lnTo>
                  <a:lnTo>
                    <a:pt x="3739" y="88"/>
                  </a:lnTo>
                  <a:lnTo>
                    <a:pt x="365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3" name="Google Shape;2023;p55"/>
            <p:cNvSpPr/>
            <p:nvPr/>
          </p:nvSpPr>
          <p:spPr>
            <a:xfrm>
              <a:off x="2524425" y="4079825"/>
              <a:ext cx="73700" cy="127575"/>
            </a:xfrm>
            <a:custGeom>
              <a:avLst/>
              <a:gdLst/>
              <a:ahLst/>
              <a:cxnLst/>
              <a:rect l="l" t="t" r="r" b="b"/>
              <a:pathLst>
                <a:path w="2948" h="5103" extrusionOk="0">
                  <a:moveTo>
                    <a:pt x="352" y="0"/>
                  </a:moveTo>
                  <a:lnTo>
                    <a:pt x="220" y="44"/>
                  </a:lnTo>
                  <a:lnTo>
                    <a:pt x="132" y="88"/>
                  </a:lnTo>
                  <a:lnTo>
                    <a:pt x="44" y="176"/>
                  </a:lnTo>
                  <a:lnTo>
                    <a:pt x="0" y="264"/>
                  </a:lnTo>
                  <a:lnTo>
                    <a:pt x="0" y="396"/>
                  </a:lnTo>
                  <a:lnTo>
                    <a:pt x="44" y="484"/>
                  </a:lnTo>
                  <a:lnTo>
                    <a:pt x="352" y="968"/>
                  </a:lnTo>
                  <a:lnTo>
                    <a:pt x="616" y="1452"/>
                  </a:lnTo>
                  <a:lnTo>
                    <a:pt x="1100" y="2552"/>
                  </a:lnTo>
                  <a:lnTo>
                    <a:pt x="1364" y="3167"/>
                  </a:lnTo>
                  <a:lnTo>
                    <a:pt x="1672" y="3827"/>
                  </a:lnTo>
                  <a:lnTo>
                    <a:pt x="2024" y="4443"/>
                  </a:lnTo>
                  <a:lnTo>
                    <a:pt x="2200" y="4707"/>
                  </a:lnTo>
                  <a:lnTo>
                    <a:pt x="2420" y="5015"/>
                  </a:lnTo>
                  <a:lnTo>
                    <a:pt x="2552" y="5103"/>
                  </a:lnTo>
                  <a:lnTo>
                    <a:pt x="2772" y="5103"/>
                  </a:lnTo>
                  <a:lnTo>
                    <a:pt x="2860" y="5059"/>
                  </a:lnTo>
                  <a:lnTo>
                    <a:pt x="2904" y="4927"/>
                  </a:lnTo>
                  <a:lnTo>
                    <a:pt x="2948" y="4839"/>
                  </a:lnTo>
                  <a:lnTo>
                    <a:pt x="2948" y="4707"/>
                  </a:lnTo>
                  <a:lnTo>
                    <a:pt x="2904" y="4619"/>
                  </a:lnTo>
                  <a:lnTo>
                    <a:pt x="2508" y="4091"/>
                  </a:lnTo>
                  <a:lnTo>
                    <a:pt x="2200" y="3519"/>
                  </a:lnTo>
                  <a:lnTo>
                    <a:pt x="1892" y="2947"/>
                  </a:lnTo>
                  <a:lnTo>
                    <a:pt x="1628" y="2332"/>
                  </a:lnTo>
                  <a:lnTo>
                    <a:pt x="1144" y="1188"/>
                  </a:lnTo>
                  <a:lnTo>
                    <a:pt x="880" y="66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4" name="Google Shape;2024;p55"/>
            <p:cNvSpPr/>
            <p:nvPr/>
          </p:nvSpPr>
          <p:spPr>
            <a:xfrm>
              <a:off x="2565100" y="4060025"/>
              <a:ext cx="111100" cy="130900"/>
            </a:xfrm>
            <a:custGeom>
              <a:avLst/>
              <a:gdLst/>
              <a:ahLst/>
              <a:cxnLst/>
              <a:rect l="l" t="t" r="r" b="b"/>
              <a:pathLst>
                <a:path w="4444" h="5236" extrusionOk="0">
                  <a:moveTo>
                    <a:pt x="221" y="0"/>
                  </a:moveTo>
                  <a:lnTo>
                    <a:pt x="133" y="88"/>
                  </a:lnTo>
                  <a:lnTo>
                    <a:pt x="45" y="176"/>
                  </a:lnTo>
                  <a:lnTo>
                    <a:pt x="1" y="264"/>
                  </a:lnTo>
                  <a:lnTo>
                    <a:pt x="45" y="396"/>
                  </a:lnTo>
                  <a:lnTo>
                    <a:pt x="89" y="484"/>
                  </a:lnTo>
                  <a:lnTo>
                    <a:pt x="2376" y="3124"/>
                  </a:lnTo>
                  <a:lnTo>
                    <a:pt x="3168" y="4047"/>
                  </a:lnTo>
                  <a:lnTo>
                    <a:pt x="3520" y="4531"/>
                  </a:lnTo>
                  <a:lnTo>
                    <a:pt x="3872" y="5059"/>
                  </a:lnTo>
                  <a:lnTo>
                    <a:pt x="3960" y="5191"/>
                  </a:lnTo>
                  <a:lnTo>
                    <a:pt x="4136" y="5235"/>
                  </a:lnTo>
                  <a:lnTo>
                    <a:pt x="4268" y="5191"/>
                  </a:lnTo>
                  <a:lnTo>
                    <a:pt x="4356" y="5103"/>
                  </a:lnTo>
                  <a:lnTo>
                    <a:pt x="4400" y="5015"/>
                  </a:lnTo>
                  <a:lnTo>
                    <a:pt x="4444" y="4883"/>
                  </a:lnTo>
                  <a:lnTo>
                    <a:pt x="4400" y="4751"/>
                  </a:lnTo>
                  <a:lnTo>
                    <a:pt x="4048" y="4223"/>
                  </a:lnTo>
                  <a:lnTo>
                    <a:pt x="3652" y="3695"/>
                  </a:lnTo>
                  <a:lnTo>
                    <a:pt x="2860" y="2728"/>
                  </a:lnTo>
                  <a:lnTo>
                    <a:pt x="529" y="88"/>
                  </a:lnTo>
                  <a:lnTo>
                    <a:pt x="441" y="44"/>
                  </a:lnTo>
                  <a:lnTo>
                    <a:pt x="35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5" name="Google Shape;2025;p55"/>
            <p:cNvSpPr/>
            <p:nvPr/>
          </p:nvSpPr>
          <p:spPr>
            <a:xfrm>
              <a:off x="2657475" y="4055625"/>
              <a:ext cx="97900" cy="147375"/>
            </a:xfrm>
            <a:custGeom>
              <a:avLst/>
              <a:gdLst/>
              <a:ahLst/>
              <a:cxnLst/>
              <a:rect l="l" t="t" r="r" b="b"/>
              <a:pathLst>
                <a:path w="3916" h="5895" extrusionOk="0">
                  <a:moveTo>
                    <a:pt x="177" y="0"/>
                  </a:moveTo>
                  <a:lnTo>
                    <a:pt x="89" y="88"/>
                  </a:lnTo>
                  <a:lnTo>
                    <a:pt x="1" y="220"/>
                  </a:lnTo>
                  <a:lnTo>
                    <a:pt x="1" y="308"/>
                  </a:lnTo>
                  <a:lnTo>
                    <a:pt x="45" y="440"/>
                  </a:lnTo>
                  <a:lnTo>
                    <a:pt x="1145" y="2332"/>
                  </a:lnTo>
                  <a:lnTo>
                    <a:pt x="2244" y="4223"/>
                  </a:lnTo>
                  <a:lnTo>
                    <a:pt x="2728" y="4971"/>
                  </a:lnTo>
                  <a:lnTo>
                    <a:pt x="2992" y="5367"/>
                  </a:lnTo>
                  <a:lnTo>
                    <a:pt x="3300" y="5719"/>
                  </a:lnTo>
                  <a:lnTo>
                    <a:pt x="3432" y="5851"/>
                  </a:lnTo>
                  <a:lnTo>
                    <a:pt x="3564" y="5895"/>
                  </a:lnTo>
                  <a:lnTo>
                    <a:pt x="3696" y="5851"/>
                  </a:lnTo>
                  <a:lnTo>
                    <a:pt x="3784" y="5807"/>
                  </a:lnTo>
                  <a:lnTo>
                    <a:pt x="3872" y="5719"/>
                  </a:lnTo>
                  <a:lnTo>
                    <a:pt x="3916" y="5631"/>
                  </a:lnTo>
                  <a:lnTo>
                    <a:pt x="3916" y="5543"/>
                  </a:lnTo>
                  <a:lnTo>
                    <a:pt x="3872" y="5455"/>
                  </a:lnTo>
                  <a:lnTo>
                    <a:pt x="3828" y="5367"/>
                  </a:lnTo>
                  <a:lnTo>
                    <a:pt x="3784" y="5279"/>
                  </a:lnTo>
                  <a:lnTo>
                    <a:pt x="3696" y="5235"/>
                  </a:lnTo>
                  <a:lnTo>
                    <a:pt x="3652" y="5235"/>
                  </a:lnTo>
                  <a:lnTo>
                    <a:pt x="3168" y="4575"/>
                  </a:lnTo>
                  <a:lnTo>
                    <a:pt x="2772" y="3915"/>
                  </a:lnTo>
                  <a:lnTo>
                    <a:pt x="1673" y="2024"/>
                  </a:lnTo>
                  <a:lnTo>
                    <a:pt x="573" y="132"/>
                  </a:lnTo>
                  <a:lnTo>
                    <a:pt x="485" y="44"/>
                  </a:lnTo>
                  <a:lnTo>
                    <a:pt x="39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6" name="Google Shape;2026;p55"/>
            <p:cNvSpPr/>
            <p:nvPr/>
          </p:nvSpPr>
          <p:spPr>
            <a:xfrm>
              <a:off x="2731175" y="4062225"/>
              <a:ext cx="92400" cy="140775"/>
            </a:xfrm>
            <a:custGeom>
              <a:avLst/>
              <a:gdLst/>
              <a:ahLst/>
              <a:cxnLst/>
              <a:rect l="l" t="t" r="r" b="b"/>
              <a:pathLst>
                <a:path w="3696" h="5631" extrusionOk="0">
                  <a:moveTo>
                    <a:pt x="264" y="0"/>
                  </a:moveTo>
                  <a:lnTo>
                    <a:pt x="132" y="44"/>
                  </a:lnTo>
                  <a:lnTo>
                    <a:pt x="44" y="132"/>
                  </a:lnTo>
                  <a:lnTo>
                    <a:pt x="0" y="220"/>
                  </a:lnTo>
                  <a:lnTo>
                    <a:pt x="0" y="352"/>
                  </a:lnTo>
                  <a:lnTo>
                    <a:pt x="44" y="484"/>
                  </a:lnTo>
                  <a:lnTo>
                    <a:pt x="3167" y="5499"/>
                  </a:lnTo>
                  <a:lnTo>
                    <a:pt x="3255" y="5587"/>
                  </a:lnTo>
                  <a:lnTo>
                    <a:pt x="3387" y="5631"/>
                  </a:lnTo>
                  <a:lnTo>
                    <a:pt x="3563" y="5587"/>
                  </a:lnTo>
                  <a:lnTo>
                    <a:pt x="3651" y="5499"/>
                  </a:lnTo>
                  <a:lnTo>
                    <a:pt x="3695" y="5411"/>
                  </a:lnTo>
                  <a:lnTo>
                    <a:pt x="3695" y="5279"/>
                  </a:lnTo>
                  <a:lnTo>
                    <a:pt x="3651" y="5191"/>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7" name="Google Shape;2027;p55"/>
            <p:cNvSpPr/>
            <p:nvPr/>
          </p:nvSpPr>
          <p:spPr>
            <a:xfrm>
              <a:off x="2824650" y="4064425"/>
              <a:ext cx="89100" cy="157275"/>
            </a:xfrm>
            <a:custGeom>
              <a:avLst/>
              <a:gdLst/>
              <a:ahLst/>
              <a:cxnLst/>
              <a:rect l="l" t="t" r="r" b="b"/>
              <a:pathLst>
                <a:path w="3564" h="6291" extrusionOk="0">
                  <a:moveTo>
                    <a:pt x="308" y="0"/>
                  </a:moveTo>
                  <a:lnTo>
                    <a:pt x="176" y="44"/>
                  </a:lnTo>
                  <a:lnTo>
                    <a:pt x="88" y="88"/>
                  </a:lnTo>
                  <a:lnTo>
                    <a:pt x="44" y="176"/>
                  </a:lnTo>
                  <a:lnTo>
                    <a:pt x="0" y="308"/>
                  </a:lnTo>
                  <a:lnTo>
                    <a:pt x="44" y="440"/>
                  </a:lnTo>
                  <a:lnTo>
                    <a:pt x="1496" y="3300"/>
                  </a:lnTo>
                  <a:lnTo>
                    <a:pt x="2991" y="6115"/>
                  </a:lnTo>
                  <a:lnTo>
                    <a:pt x="3079" y="6247"/>
                  </a:lnTo>
                  <a:lnTo>
                    <a:pt x="3255" y="6291"/>
                  </a:lnTo>
                  <a:lnTo>
                    <a:pt x="3387" y="6247"/>
                  </a:lnTo>
                  <a:lnTo>
                    <a:pt x="3475" y="6159"/>
                  </a:lnTo>
                  <a:lnTo>
                    <a:pt x="3519" y="6071"/>
                  </a:lnTo>
                  <a:lnTo>
                    <a:pt x="3563" y="5939"/>
                  </a:lnTo>
                  <a:lnTo>
                    <a:pt x="3519" y="5807"/>
                  </a:lnTo>
                  <a:lnTo>
                    <a:pt x="2024" y="2992"/>
                  </a:lnTo>
                  <a:lnTo>
                    <a:pt x="572" y="176"/>
                  </a:lnTo>
                  <a:lnTo>
                    <a:pt x="528" y="88"/>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8" name="Google Shape;2028;p55"/>
            <p:cNvSpPr/>
            <p:nvPr/>
          </p:nvSpPr>
          <p:spPr>
            <a:xfrm>
              <a:off x="2917025" y="4078725"/>
              <a:ext cx="92400" cy="140775"/>
            </a:xfrm>
            <a:custGeom>
              <a:avLst/>
              <a:gdLst/>
              <a:ahLst/>
              <a:cxnLst/>
              <a:rect l="l" t="t" r="r" b="b"/>
              <a:pathLst>
                <a:path w="3696" h="5631" extrusionOk="0">
                  <a:moveTo>
                    <a:pt x="264" y="0"/>
                  </a:moveTo>
                  <a:lnTo>
                    <a:pt x="132" y="44"/>
                  </a:lnTo>
                  <a:lnTo>
                    <a:pt x="44" y="132"/>
                  </a:lnTo>
                  <a:lnTo>
                    <a:pt x="0" y="220"/>
                  </a:lnTo>
                  <a:lnTo>
                    <a:pt x="0" y="352"/>
                  </a:lnTo>
                  <a:lnTo>
                    <a:pt x="44" y="440"/>
                  </a:lnTo>
                  <a:lnTo>
                    <a:pt x="880" y="1672"/>
                  </a:lnTo>
                  <a:lnTo>
                    <a:pt x="1628" y="2947"/>
                  </a:lnTo>
                  <a:lnTo>
                    <a:pt x="2420" y="4223"/>
                  </a:lnTo>
                  <a:lnTo>
                    <a:pt x="3123" y="5499"/>
                  </a:lnTo>
                  <a:lnTo>
                    <a:pt x="3255" y="5587"/>
                  </a:lnTo>
                  <a:lnTo>
                    <a:pt x="3387" y="5631"/>
                  </a:lnTo>
                  <a:lnTo>
                    <a:pt x="3563" y="5587"/>
                  </a:lnTo>
                  <a:lnTo>
                    <a:pt x="3651" y="5499"/>
                  </a:lnTo>
                  <a:lnTo>
                    <a:pt x="3695" y="5411"/>
                  </a:lnTo>
                  <a:lnTo>
                    <a:pt x="3695" y="5279"/>
                  </a:lnTo>
                  <a:lnTo>
                    <a:pt x="3651" y="5191"/>
                  </a:lnTo>
                  <a:lnTo>
                    <a:pt x="2947" y="3915"/>
                  </a:lnTo>
                  <a:lnTo>
                    <a:pt x="2156" y="2640"/>
                  </a:lnTo>
                  <a:lnTo>
                    <a:pt x="1364" y="1364"/>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9" name="Google Shape;2029;p55"/>
            <p:cNvSpPr/>
            <p:nvPr/>
          </p:nvSpPr>
          <p:spPr>
            <a:xfrm>
              <a:off x="3001700" y="4067725"/>
              <a:ext cx="97900" cy="148475"/>
            </a:xfrm>
            <a:custGeom>
              <a:avLst/>
              <a:gdLst/>
              <a:ahLst/>
              <a:cxnLst/>
              <a:rect l="l" t="t" r="r" b="b"/>
              <a:pathLst>
                <a:path w="3916" h="5939" extrusionOk="0">
                  <a:moveTo>
                    <a:pt x="220" y="0"/>
                  </a:moveTo>
                  <a:lnTo>
                    <a:pt x="132" y="44"/>
                  </a:lnTo>
                  <a:lnTo>
                    <a:pt x="44" y="132"/>
                  </a:lnTo>
                  <a:lnTo>
                    <a:pt x="0" y="220"/>
                  </a:lnTo>
                  <a:lnTo>
                    <a:pt x="0" y="352"/>
                  </a:lnTo>
                  <a:lnTo>
                    <a:pt x="88" y="484"/>
                  </a:lnTo>
                  <a:lnTo>
                    <a:pt x="968" y="1716"/>
                  </a:lnTo>
                  <a:lnTo>
                    <a:pt x="1804" y="3036"/>
                  </a:lnTo>
                  <a:lnTo>
                    <a:pt x="2596" y="4355"/>
                  </a:lnTo>
                  <a:lnTo>
                    <a:pt x="3256" y="5763"/>
                  </a:lnTo>
                  <a:lnTo>
                    <a:pt x="3387" y="5895"/>
                  </a:lnTo>
                  <a:lnTo>
                    <a:pt x="3563" y="5939"/>
                  </a:lnTo>
                  <a:lnTo>
                    <a:pt x="3651" y="5895"/>
                  </a:lnTo>
                  <a:lnTo>
                    <a:pt x="3739" y="5851"/>
                  </a:lnTo>
                  <a:lnTo>
                    <a:pt x="3783" y="5807"/>
                  </a:lnTo>
                  <a:lnTo>
                    <a:pt x="3827" y="5719"/>
                  </a:lnTo>
                  <a:lnTo>
                    <a:pt x="3915" y="5499"/>
                  </a:lnTo>
                  <a:lnTo>
                    <a:pt x="3915" y="5367"/>
                  </a:lnTo>
                  <a:lnTo>
                    <a:pt x="3871" y="5235"/>
                  </a:lnTo>
                  <a:lnTo>
                    <a:pt x="3783" y="5147"/>
                  </a:lnTo>
                  <a:lnTo>
                    <a:pt x="3695" y="5103"/>
                  </a:lnTo>
                  <a:lnTo>
                    <a:pt x="3651" y="5103"/>
                  </a:lnTo>
                  <a:lnTo>
                    <a:pt x="2948" y="3783"/>
                  </a:lnTo>
                  <a:lnTo>
                    <a:pt x="2200" y="2508"/>
                  </a:lnTo>
                  <a:lnTo>
                    <a:pt x="1408" y="1276"/>
                  </a:lnTo>
                  <a:lnTo>
                    <a:pt x="572" y="88"/>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0" name="Google Shape;2030;p55"/>
            <p:cNvSpPr/>
            <p:nvPr/>
          </p:nvSpPr>
          <p:spPr>
            <a:xfrm>
              <a:off x="3101775" y="4065525"/>
              <a:ext cx="94600" cy="144075"/>
            </a:xfrm>
            <a:custGeom>
              <a:avLst/>
              <a:gdLst/>
              <a:ahLst/>
              <a:cxnLst/>
              <a:rect l="l" t="t" r="r" b="b"/>
              <a:pathLst>
                <a:path w="3784" h="5763" extrusionOk="0">
                  <a:moveTo>
                    <a:pt x="220" y="0"/>
                  </a:moveTo>
                  <a:lnTo>
                    <a:pt x="88" y="44"/>
                  </a:lnTo>
                  <a:lnTo>
                    <a:pt x="44" y="132"/>
                  </a:lnTo>
                  <a:lnTo>
                    <a:pt x="0" y="264"/>
                  </a:lnTo>
                  <a:lnTo>
                    <a:pt x="0" y="352"/>
                  </a:lnTo>
                  <a:lnTo>
                    <a:pt x="44" y="484"/>
                  </a:lnTo>
                  <a:lnTo>
                    <a:pt x="880" y="1716"/>
                  </a:lnTo>
                  <a:lnTo>
                    <a:pt x="1716" y="2992"/>
                  </a:lnTo>
                  <a:lnTo>
                    <a:pt x="2508" y="4311"/>
                  </a:lnTo>
                  <a:lnTo>
                    <a:pt x="3255" y="5587"/>
                  </a:lnTo>
                  <a:lnTo>
                    <a:pt x="3343" y="5719"/>
                  </a:lnTo>
                  <a:lnTo>
                    <a:pt x="3519" y="5763"/>
                  </a:lnTo>
                  <a:lnTo>
                    <a:pt x="3651" y="5719"/>
                  </a:lnTo>
                  <a:lnTo>
                    <a:pt x="3739" y="5631"/>
                  </a:lnTo>
                  <a:lnTo>
                    <a:pt x="3783" y="5543"/>
                  </a:lnTo>
                  <a:lnTo>
                    <a:pt x="3783" y="5411"/>
                  </a:lnTo>
                  <a:lnTo>
                    <a:pt x="3783" y="5323"/>
                  </a:lnTo>
                  <a:lnTo>
                    <a:pt x="2992" y="4003"/>
                  </a:lnTo>
                  <a:lnTo>
                    <a:pt x="2200" y="2684"/>
                  </a:lnTo>
                  <a:lnTo>
                    <a:pt x="1364" y="1408"/>
                  </a:lnTo>
                  <a:lnTo>
                    <a:pt x="528" y="132"/>
                  </a:lnTo>
                  <a:lnTo>
                    <a:pt x="440"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1" name="Google Shape;2031;p55"/>
            <p:cNvSpPr/>
            <p:nvPr/>
          </p:nvSpPr>
          <p:spPr>
            <a:xfrm>
              <a:off x="3194150" y="4072125"/>
              <a:ext cx="104500" cy="146275"/>
            </a:xfrm>
            <a:custGeom>
              <a:avLst/>
              <a:gdLst/>
              <a:ahLst/>
              <a:cxnLst/>
              <a:rect l="l" t="t" r="r" b="b"/>
              <a:pathLst>
                <a:path w="4180" h="5851" extrusionOk="0">
                  <a:moveTo>
                    <a:pt x="176" y="0"/>
                  </a:moveTo>
                  <a:lnTo>
                    <a:pt x="88" y="88"/>
                  </a:lnTo>
                  <a:lnTo>
                    <a:pt x="0" y="176"/>
                  </a:lnTo>
                  <a:lnTo>
                    <a:pt x="0" y="308"/>
                  </a:lnTo>
                  <a:lnTo>
                    <a:pt x="44" y="396"/>
                  </a:lnTo>
                  <a:lnTo>
                    <a:pt x="88" y="528"/>
                  </a:lnTo>
                  <a:lnTo>
                    <a:pt x="616" y="1056"/>
                  </a:lnTo>
                  <a:lnTo>
                    <a:pt x="1100" y="1628"/>
                  </a:lnTo>
                  <a:lnTo>
                    <a:pt x="1584" y="2244"/>
                  </a:lnTo>
                  <a:lnTo>
                    <a:pt x="2024" y="2860"/>
                  </a:lnTo>
                  <a:lnTo>
                    <a:pt x="2816" y="4179"/>
                  </a:lnTo>
                  <a:lnTo>
                    <a:pt x="3519" y="5499"/>
                  </a:lnTo>
                  <a:lnTo>
                    <a:pt x="3563" y="5631"/>
                  </a:lnTo>
                  <a:lnTo>
                    <a:pt x="3651" y="5719"/>
                  </a:lnTo>
                  <a:lnTo>
                    <a:pt x="3739" y="5807"/>
                  </a:lnTo>
                  <a:lnTo>
                    <a:pt x="3915" y="5851"/>
                  </a:lnTo>
                  <a:lnTo>
                    <a:pt x="4003" y="5851"/>
                  </a:lnTo>
                  <a:lnTo>
                    <a:pt x="4091" y="5807"/>
                  </a:lnTo>
                  <a:lnTo>
                    <a:pt x="4135" y="5719"/>
                  </a:lnTo>
                  <a:lnTo>
                    <a:pt x="4179" y="5631"/>
                  </a:lnTo>
                  <a:lnTo>
                    <a:pt x="4179" y="5543"/>
                  </a:lnTo>
                  <a:lnTo>
                    <a:pt x="4179" y="5411"/>
                  </a:lnTo>
                  <a:lnTo>
                    <a:pt x="4135" y="5323"/>
                  </a:lnTo>
                  <a:lnTo>
                    <a:pt x="3344" y="3915"/>
                  </a:lnTo>
                  <a:lnTo>
                    <a:pt x="2948" y="3255"/>
                  </a:lnTo>
                  <a:lnTo>
                    <a:pt x="2508" y="2552"/>
                  </a:lnTo>
                  <a:lnTo>
                    <a:pt x="2068" y="1892"/>
                  </a:lnTo>
                  <a:lnTo>
                    <a:pt x="1584" y="1276"/>
                  </a:lnTo>
                  <a:lnTo>
                    <a:pt x="1056" y="660"/>
                  </a:lnTo>
                  <a:lnTo>
                    <a:pt x="528" y="88"/>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2" name="Google Shape;2032;p55"/>
            <p:cNvSpPr/>
            <p:nvPr/>
          </p:nvSpPr>
          <p:spPr>
            <a:xfrm>
              <a:off x="3295325" y="4066625"/>
              <a:ext cx="93500" cy="159475"/>
            </a:xfrm>
            <a:custGeom>
              <a:avLst/>
              <a:gdLst/>
              <a:ahLst/>
              <a:cxnLst/>
              <a:rect l="l" t="t" r="r" b="b"/>
              <a:pathLst>
                <a:path w="3740" h="6379" extrusionOk="0">
                  <a:moveTo>
                    <a:pt x="308" y="0"/>
                  </a:moveTo>
                  <a:lnTo>
                    <a:pt x="176" y="44"/>
                  </a:lnTo>
                  <a:lnTo>
                    <a:pt x="88" y="88"/>
                  </a:lnTo>
                  <a:lnTo>
                    <a:pt x="44" y="176"/>
                  </a:lnTo>
                  <a:lnTo>
                    <a:pt x="0" y="308"/>
                  </a:lnTo>
                  <a:lnTo>
                    <a:pt x="0" y="440"/>
                  </a:lnTo>
                  <a:lnTo>
                    <a:pt x="220" y="836"/>
                  </a:lnTo>
                  <a:lnTo>
                    <a:pt x="440" y="1188"/>
                  </a:lnTo>
                  <a:lnTo>
                    <a:pt x="924" y="1892"/>
                  </a:lnTo>
                  <a:lnTo>
                    <a:pt x="1408" y="2596"/>
                  </a:lnTo>
                  <a:lnTo>
                    <a:pt x="1628" y="2992"/>
                  </a:lnTo>
                  <a:lnTo>
                    <a:pt x="1848" y="3431"/>
                  </a:lnTo>
                  <a:lnTo>
                    <a:pt x="2244" y="4311"/>
                  </a:lnTo>
                  <a:lnTo>
                    <a:pt x="2640" y="5279"/>
                  </a:lnTo>
                  <a:lnTo>
                    <a:pt x="2904" y="5763"/>
                  </a:lnTo>
                  <a:lnTo>
                    <a:pt x="3168" y="6247"/>
                  </a:lnTo>
                  <a:lnTo>
                    <a:pt x="3299" y="6335"/>
                  </a:lnTo>
                  <a:lnTo>
                    <a:pt x="3431" y="6379"/>
                  </a:lnTo>
                  <a:lnTo>
                    <a:pt x="3475" y="6379"/>
                  </a:lnTo>
                  <a:lnTo>
                    <a:pt x="3651" y="6291"/>
                  </a:lnTo>
                  <a:lnTo>
                    <a:pt x="3739" y="6115"/>
                  </a:lnTo>
                  <a:lnTo>
                    <a:pt x="3739" y="5983"/>
                  </a:lnTo>
                  <a:lnTo>
                    <a:pt x="3739" y="5851"/>
                  </a:lnTo>
                  <a:lnTo>
                    <a:pt x="3695" y="5719"/>
                  </a:lnTo>
                  <a:lnTo>
                    <a:pt x="3607" y="5587"/>
                  </a:lnTo>
                  <a:lnTo>
                    <a:pt x="3519" y="5499"/>
                  </a:lnTo>
                  <a:lnTo>
                    <a:pt x="3431" y="5455"/>
                  </a:lnTo>
                  <a:lnTo>
                    <a:pt x="3080" y="4795"/>
                  </a:lnTo>
                  <a:lnTo>
                    <a:pt x="2772" y="4091"/>
                  </a:lnTo>
                  <a:lnTo>
                    <a:pt x="2376" y="3168"/>
                  </a:lnTo>
                  <a:lnTo>
                    <a:pt x="2156" y="2728"/>
                  </a:lnTo>
                  <a:lnTo>
                    <a:pt x="1936" y="2288"/>
                  </a:lnTo>
                  <a:lnTo>
                    <a:pt x="1408" y="1540"/>
                  </a:lnTo>
                  <a:lnTo>
                    <a:pt x="924" y="880"/>
                  </a:lnTo>
                  <a:lnTo>
                    <a:pt x="748" y="528"/>
                  </a:lnTo>
                  <a:lnTo>
                    <a:pt x="572" y="220"/>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3" name="Google Shape;2033;p55"/>
            <p:cNvSpPr/>
            <p:nvPr/>
          </p:nvSpPr>
          <p:spPr>
            <a:xfrm>
              <a:off x="3378900" y="4055625"/>
              <a:ext cx="50600" cy="79200"/>
            </a:xfrm>
            <a:custGeom>
              <a:avLst/>
              <a:gdLst/>
              <a:ahLst/>
              <a:cxnLst/>
              <a:rect l="l" t="t" r="r" b="b"/>
              <a:pathLst>
                <a:path w="2024" h="3168" extrusionOk="0">
                  <a:moveTo>
                    <a:pt x="176" y="0"/>
                  </a:moveTo>
                  <a:lnTo>
                    <a:pt x="88" y="88"/>
                  </a:lnTo>
                  <a:lnTo>
                    <a:pt x="0" y="176"/>
                  </a:lnTo>
                  <a:lnTo>
                    <a:pt x="0" y="264"/>
                  </a:lnTo>
                  <a:lnTo>
                    <a:pt x="0" y="396"/>
                  </a:lnTo>
                  <a:lnTo>
                    <a:pt x="352" y="1276"/>
                  </a:lnTo>
                  <a:lnTo>
                    <a:pt x="572" y="1672"/>
                  </a:lnTo>
                  <a:lnTo>
                    <a:pt x="792" y="2112"/>
                  </a:lnTo>
                  <a:lnTo>
                    <a:pt x="1100" y="2596"/>
                  </a:lnTo>
                  <a:lnTo>
                    <a:pt x="1496" y="3036"/>
                  </a:lnTo>
                  <a:lnTo>
                    <a:pt x="1584" y="3124"/>
                  </a:lnTo>
                  <a:lnTo>
                    <a:pt x="1716" y="3168"/>
                  </a:lnTo>
                  <a:lnTo>
                    <a:pt x="1804" y="3124"/>
                  </a:lnTo>
                  <a:lnTo>
                    <a:pt x="1892" y="3080"/>
                  </a:lnTo>
                  <a:lnTo>
                    <a:pt x="1980" y="2992"/>
                  </a:lnTo>
                  <a:lnTo>
                    <a:pt x="2024" y="2860"/>
                  </a:lnTo>
                  <a:lnTo>
                    <a:pt x="1980" y="2772"/>
                  </a:lnTo>
                  <a:lnTo>
                    <a:pt x="1936" y="2640"/>
                  </a:lnTo>
                  <a:lnTo>
                    <a:pt x="1584" y="2244"/>
                  </a:lnTo>
                  <a:lnTo>
                    <a:pt x="1276" y="1804"/>
                  </a:lnTo>
                  <a:lnTo>
                    <a:pt x="1100" y="1408"/>
                  </a:lnTo>
                  <a:lnTo>
                    <a:pt x="880" y="1012"/>
                  </a:lnTo>
                  <a:lnTo>
                    <a:pt x="572" y="176"/>
                  </a:lnTo>
                  <a:lnTo>
                    <a:pt x="484" y="88"/>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4" name="Google Shape;2034;p55"/>
            <p:cNvSpPr/>
            <p:nvPr/>
          </p:nvSpPr>
          <p:spPr>
            <a:xfrm>
              <a:off x="3385500" y="3962150"/>
              <a:ext cx="50600" cy="62700"/>
            </a:xfrm>
            <a:custGeom>
              <a:avLst/>
              <a:gdLst/>
              <a:ahLst/>
              <a:cxnLst/>
              <a:rect l="l" t="t" r="r" b="b"/>
              <a:pathLst>
                <a:path w="2024" h="2508" extrusionOk="0">
                  <a:moveTo>
                    <a:pt x="1672" y="0"/>
                  </a:moveTo>
                  <a:lnTo>
                    <a:pt x="1540" y="44"/>
                  </a:lnTo>
                  <a:lnTo>
                    <a:pt x="1452" y="88"/>
                  </a:lnTo>
                  <a:lnTo>
                    <a:pt x="44" y="2068"/>
                  </a:lnTo>
                  <a:lnTo>
                    <a:pt x="0" y="2156"/>
                  </a:lnTo>
                  <a:lnTo>
                    <a:pt x="0" y="2288"/>
                  </a:lnTo>
                  <a:lnTo>
                    <a:pt x="44" y="2376"/>
                  </a:lnTo>
                  <a:lnTo>
                    <a:pt x="132" y="2464"/>
                  </a:lnTo>
                  <a:lnTo>
                    <a:pt x="220" y="2508"/>
                  </a:lnTo>
                  <a:lnTo>
                    <a:pt x="440" y="2508"/>
                  </a:lnTo>
                  <a:lnTo>
                    <a:pt x="528" y="2420"/>
                  </a:lnTo>
                  <a:lnTo>
                    <a:pt x="1936" y="440"/>
                  </a:lnTo>
                  <a:lnTo>
                    <a:pt x="2024" y="352"/>
                  </a:lnTo>
                  <a:lnTo>
                    <a:pt x="2024" y="220"/>
                  </a:lnTo>
                  <a:lnTo>
                    <a:pt x="1980" y="132"/>
                  </a:lnTo>
                  <a:lnTo>
                    <a:pt x="1892" y="44"/>
                  </a:lnTo>
                  <a:lnTo>
                    <a:pt x="17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5" name="Google Shape;2035;p55"/>
            <p:cNvSpPr/>
            <p:nvPr/>
          </p:nvSpPr>
          <p:spPr>
            <a:xfrm>
              <a:off x="2510125" y="4254675"/>
              <a:ext cx="77000" cy="126500"/>
            </a:xfrm>
            <a:custGeom>
              <a:avLst/>
              <a:gdLst/>
              <a:ahLst/>
              <a:cxnLst/>
              <a:rect l="l" t="t" r="r" b="b"/>
              <a:pathLst>
                <a:path w="3080" h="5060" extrusionOk="0">
                  <a:moveTo>
                    <a:pt x="2728" y="0"/>
                  </a:moveTo>
                  <a:lnTo>
                    <a:pt x="2640" y="44"/>
                  </a:lnTo>
                  <a:lnTo>
                    <a:pt x="2552" y="132"/>
                  </a:lnTo>
                  <a:lnTo>
                    <a:pt x="1892" y="1232"/>
                  </a:lnTo>
                  <a:lnTo>
                    <a:pt x="1232" y="2332"/>
                  </a:lnTo>
                  <a:lnTo>
                    <a:pt x="616" y="3476"/>
                  </a:lnTo>
                  <a:lnTo>
                    <a:pt x="44" y="4663"/>
                  </a:lnTo>
                  <a:lnTo>
                    <a:pt x="0" y="4751"/>
                  </a:lnTo>
                  <a:lnTo>
                    <a:pt x="44" y="4883"/>
                  </a:lnTo>
                  <a:lnTo>
                    <a:pt x="88" y="4971"/>
                  </a:lnTo>
                  <a:lnTo>
                    <a:pt x="176" y="5059"/>
                  </a:lnTo>
                  <a:lnTo>
                    <a:pt x="308" y="5059"/>
                  </a:lnTo>
                  <a:lnTo>
                    <a:pt x="484" y="5015"/>
                  </a:lnTo>
                  <a:lnTo>
                    <a:pt x="572" y="4927"/>
                  </a:lnTo>
                  <a:lnTo>
                    <a:pt x="1144" y="3783"/>
                  </a:lnTo>
                  <a:lnTo>
                    <a:pt x="1760" y="2640"/>
                  </a:lnTo>
                  <a:lnTo>
                    <a:pt x="2376" y="1540"/>
                  </a:lnTo>
                  <a:lnTo>
                    <a:pt x="3036" y="440"/>
                  </a:lnTo>
                  <a:lnTo>
                    <a:pt x="3080" y="308"/>
                  </a:lnTo>
                  <a:lnTo>
                    <a:pt x="3080" y="220"/>
                  </a:lnTo>
                  <a:lnTo>
                    <a:pt x="3036" y="88"/>
                  </a:lnTo>
                  <a:lnTo>
                    <a:pt x="2948" y="44"/>
                  </a:lnTo>
                  <a:lnTo>
                    <a:pt x="28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6" name="Google Shape;2036;p55"/>
            <p:cNvSpPr/>
            <p:nvPr/>
          </p:nvSpPr>
          <p:spPr>
            <a:xfrm>
              <a:off x="2567300" y="4240375"/>
              <a:ext cx="93500" cy="143000"/>
            </a:xfrm>
            <a:custGeom>
              <a:avLst/>
              <a:gdLst/>
              <a:ahLst/>
              <a:cxnLst/>
              <a:rect l="l" t="t" r="r" b="b"/>
              <a:pathLst>
                <a:path w="3740" h="5720" extrusionOk="0">
                  <a:moveTo>
                    <a:pt x="3432" y="1"/>
                  </a:moveTo>
                  <a:lnTo>
                    <a:pt x="3300" y="45"/>
                  </a:lnTo>
                  <a:lnTo>
                    <a:pt x="3212" y="89"/>
                  </a:lnTo>
                  <a:lnTo>
                    <a:pt x="3036" y="308"/>
                  </a:lnTo>
                  <a:lnTo>
                    <a:pt x="2904" y="528"/>
                  </a:lnTo>
                  <a:lnTo>
                    <a:pt x="2728" y="968"/>
                  </a:lnTo>
                  <a:lnTo>
                    <a:pt x="2684" y="1100"/>
                  </a:lnTo>
                  <a:lnTo>
                    <a:pt x="2332" y="1848"/>
                  </a:lnTo>
                  <a:lnTo>
                    <a:pt x="1936" y="2552"/>
                  </a:lnTo>
                  <a:lnTo>
                    <a:pt x="1496" y="3256"/>
                  </a:lnTo>
                  <a:lnTo>
                    <a:pt x="969" y="3960"/>
                  </a:lnTo>
                  <a:lnTo>
                    <a:pt x="837" y="4135"/>
                  </a:lnTo>
                  <a:lnTo>
                    <a:pt x="397" y="4663"/>
                  </a:lnTo>
                  <a:lnTo>
                    <a:pt x="221" y="4971"/>
                  </a:lnTo>
                  <a:lnTo>
                    <a:pt x="45" y="5279"/>
                  </a:lnTo>
                  <a:lnTo>
                    <a:pt x="1" y="5411"/>
                  </a:lnTo>
                  <a:lnTo>
                    <a:pt x="45" y="5499"/>
                  </a:lnTo>
                  <a:lnTo>
                    <a:pt x="89" y="5631"/>
                  </a:lnTo>
                  <a:lnTo>
                    <a:pt x="221" y="5675"/>
                  </a:lnTo>
                  <a:lnTo>
                    <a:pt x="309" y="5719"/>
                  </a:lnTo>
                  <a:lnTo>
                    <a:pt x="485" y="5675"/>
                  </a:lnTo>
                  <a:lnTo>
                    <a:pt x="529" y="5587"/>
                  </a:lnTo>
                  <a:lnTo>
                    <a:pt x="617" y="5543"/>
                  </a:lnTo>
                  <a:lnTo>
                    <a:pt x="749" y="5279"/>
                  </a:lnTo>
                  <a:lnTo>
                    <a:pt x="881" y="5015"/>
                  </a:lnTo>
                  <a:lnTo>
                    <a:pt x="1277" y="4531"/>
                  </a:lnTo>
                  <a:lnTo>
                    <a:pt x="1453" y="4311"/>
                  </a:lnTo>
                  <a:lnTo>
                    <a:pt x="1980" y="3608"/>
                  </a:lnTo>
                  <a:lnTo>
                    <a:pt x="2420" y="2860"/>
                  </a:lnTo>
                  <a:lnTo>
                    <a:pt x="2860" y="2112"/>
                  </a:lnTo>
                  <a:lnTo>
                    <a:pt x="3212" y="1320"/>
                  </a:lnTo>
                  <a:lnTo>
                    <a:pt x="3256" y="1232"/>
                  </a:lnTo>
                  <a:lnTo>
                    <a:pt x="3432" y="836"/>
                  </a:lnTo>
                  <a:lnTo>
                    <a:pt x="3564" y="660"/>
                  </a:lnTo>
                  <a:lnTo>
                    <a:pt x="3652" y="484"/>
                  </a:lnTo>
                  <a:lnTo>
                    <a:pt x="3740" y="396"/>
                  </a:lnTo>
                  <a:lnTo>
                    <a:pt x="3740" y="264"/>
                  </a:lnTo>
                  <a:lnTo>
                    <a:pt x="3696" y="177"/>
                  </a:lnTo>
                  <a:lnTo>
                    <a:pt x="3652" y="89"/>
                  </a:lnTo>
                  <a:lnTo>
                    <a:pt x="352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7" name="Google Shape;2037;p55"/>
            <p:cNvSpPr/>
            <p:nvPr/>
          </p:nvSpPr>
          <p:spPr>
            <a:xfrm>
              <a:off x="2642100" y="4257975"/>
              <a:ext cx="85800" cy="119900"/>
            </a:xfrm>
            <a:custGeom>
              <a:avLst/>
              <a:gdLst/>
              <a:ahLst/>
              <a:cxnLst/>
              <a:rect l="l" t="t" r="r" b="b"/>
              <a:pathLst>
                <a:path w="3432" h="4796" extrusionOk="0">
                  <a:moveTo>
                    <a:pt x="3079" y="0"/>
                  </a:moveTo>
                  <a:lnTo>
                    <a:pt x="2947" y="44"/>
                  </a:lnTo>
                  <a:lnTo>
                    <a:pt x="2859" y="132"/>
                  </a:lnTo>
                  <a:lnTo>
                    <a:pt x="2112" y="1144"/>
                  </a:lnTo>
                  <a:lnTo>
                    <a:pt x="1408" y="2200"/>
                  </a:lnTo>
                  <a:lnTo>
                    <a:pt x="704" y="3256"/>
                  </a:lnTo>
                  <a:lnTo>
                    <a:pt x="44" y="4355"/>
                  </a:lnTo>
                  <a:lnTo>
                    <a:pt x="0" y="4487"/>
                  </a:lnTo>
                  <a:lnTo>
                    <a:pt x="0" y="4575"/>
                  </a:lnTo>
                  <a:lnTo>
                    <a:pt x="44" y="4707"/>
                  </a:lnTo>
                  <a:lnTo>
                    <a:pt x="132" y="4751"/>
                  </a:lnTo>
                  <a:lnTo>
                    <a:pt x="264" y="4795"/>
                  </a:lnTo>
                  <a:lnTo>
                    <a:pt x="440" y="4795"/>
                  </a:lnTo>
                  <a:lnTo>
                    <a:pt x="528" y="4663"/>
                  </a:lnTo>
                  <a:lnTo>
                    <a:pt x="1188" y="3607"/>
                  </a:lnTo>
                  <a:lnTo>
                    <a:pt x="1892" y="2552"/>
                  </a:lnTo>
                  <a:lnTo>
                    <a:pt x="2639" y="1496"/>
                  </a:lnTo>
                  <a:lnTo>
                    <a:pt x="3343" y="484"/>
                  </a:lnTo>
                  <a:lnTo>
                    <a:pt x="3387" y="352"/>
                  </a:lnTo>
                  <a:lnTo>
                    <a:pt x="3431" y="264"/>
                  </a:lnTo>
                  <a:lnTo>
                    <a:pt x="3387" y="132"/>
                  </a:lnTo>
                  <a:lnTo>
                    <a:pt x="3299" y="44"/>
                  </a:lnTo>
                  <a:lnTo>
                    <a:pt x="316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8" name="Google Shape;2038;p55"/>
            <p:cNvSpPr/>
            <p:nvPr/>
          </p:nvSpPr>
          <p:spPr>
            <a:xfrm>
              <a:off x="2708075" y="4257975"/>
              <a:ext cx="102300" cy="121000"/>
            </a:xfrm>
            <a:custGeom>
              <a:avLst/>
              <a:gdLst/>
              <a:ahLst/>
              <a:cxnLst/>
              <a:rect l="l" t="t" r="r" b="b"/>
              <a:pathLst>
                <a:path w="4092" h="4840" extrusionOk="0">
                  <a:moveTo>
                    <a:pt x="3783" y="0"/>
                  </a:moveTo>
                  <a:lnTo>
                    <a:pt x="3651" y="44"/>
                  </a:lnTo>
                  <a:lnTo>
                    <a:pt x="3563" y="132"/>
                  </a:lnTo>
                  <a:lnTo>
                    <a:pt x="1496" y="2728"/>
                  </a:lnTo>
                  <a:lnTo>
                    <a:pt x="836" y="3563"/>
                  </a:lnTo>
                  <a:lnTo>
                    <a:pt x="484" y="3959"/>
                  </a:lnTo>
                  <a:lnTo>
                    <a:pt x="88" y="4355"/>
                  </a:lnTo>
                  <a:lnTo>
                    <a:pt x="44" y="4443"/>
                  </a:lnTo>
                  <a:lnTo>
                    <a:pt x="0" y="4531"/>
                  </a:lnTo>
                  <a:lnTo>
                    <a:pt x="0" y="4663"/>
                  </a:lnTo>
                  <a:lnTo>
                    <a:pt x="88" y="4751"/>
                  </a:lnTo>
                  <a:lnTo>
                    <a:pt x="176" y="4839"/>
                  </a:lnTo>
                  <a:lnTo>
                    <a:pt x="396" y="4839"/>
                  </a:lnTo>
                  <a:lnTo>
                    <a:pt x="484" y="4795"/>
                  </a:lnTo>
                  <a:lnTo>
                    <a:pt x="924" y="4399"/>
                  </a:lnTo>
                  <a:lnTo>
                    <a:pt x="1276" y="3959"/>
                  </a:lnTo>
                  <a:lnTo>
                    <a:pt x="1980" y="3124"/>
                  </a:lnTo>
                  <a:lnTo>
                    <a:pt x="4047" y="484"/>
                  </a:lnTo>
                  <a:lnTo>
                    <a:pt x="4091" y="396"/>
                  </a:lnTo>
                  <a:lnTo>
                    <a:pt x="4091" y="264"/>
                  </a:lnTo>
                  <a:lnTo>
                    <a:pt x="4047" y="176"/>
                  </a:lnTo>
                  <a:lnTo>
                    <a:pt x="4003" y="88"/>
                  </a:lnTo>
                  <a:lnTo>
                    <a:pt x="387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9" name="Google Shape;2039;p55"/>
            <p:cNvSpPr/>
            <p:nvPr/>
          </p:nvSpPr>
          <p:spPr>
            <a:xfrm>
              <a:off x="2800450" y="4256875"/>
              <a:ext cx="92400" cy="126500"/>
            </a:xfrm>
            <a:custGeom>
              <a:avLst/>
              <a:gdLst/>
              <a:ahLst/>
              <a:cxnLst/>
              <a:rect l="l" t="t" r="r" b="b"/>
              <a:pathLst>
                <a:path w="3696" h="5060" extrusionOk="0">
                  <a:moveTo>
                    <a:pt x="3388" y="0"/>
                  </a:moveTo>
                  <a:lnTo>
                    <a:pt x="3256" y="44"/>
                  </a:lnTo>
                  <a:lnTo>
                    <a:pt x="3168" y="132"/>
                  </a:lnTo>
                  <a:lnTo>
                    <a:pt x="396" y="3827"/>
                  </a:lnTo>
                  <a:lnTo>
                    <a:pt x="264" y="4003"/>
                  </a:lnTo>
                  <a:lnTo>
                    <a:pt x="132" y="4223"/>
                  </a:lnTo>
                  <a:lnTo>
                    <a:pt x="44" y="4487"/>
                  </a:lnTo>
                  <a:lnTo>
                    <a:pt x="0" y="4751"/>
                  </a:lnTo>
                  <a:lnTo>
                    <a:pt x="0" y="4883"/>
                  </a:lnTo>
                  <a:lnTo>
                    <a:pt x="88" y="4971"/>
                  </a:lnTo>
                  <a:lnTo>
                    <a:pt x="176" y="5015"/>
                  </a:lnTo>
                  <a:lnTo>
                    <a:pt x="308" y="5059"/>
                  </a:lnTo>
                  <a:lnTo>
                    <a:pt x="396" y="5015"/>
                  </a:lnTo>
                  <a:lnTo>
                    <a:pt x="484" y="4971"/>
                  </a:lnTo>
                  <a:lnTo>
                    <a:pt x="572" y="4883"/>
                  </a:lnTo>
                  <a:lnTo>
                    <a:pt x="572" y="4751"/>
                  </a:lnTo>
                  <a:lnTo>
                    <a:pt x="616" y="4619"/>
                  </a:lnTo>
                  <a:lnTo>
                    <a:pt x="660" y="4487"/>
                  </a:lnTo>
                  <a:lnTo>
                    <a:pt x="880" y="4179"/>
                  </a:lnTo>
                  <a:lnTo>
                    <a:pt x="3652" y="484"/>
                  </a:lnTo>
                  <a:lnTo>
                    <a:pt x="3696" y="352"/>
                  </a:lnTo>
                  <a:lnTo>
                    <a:pt x="3696" y="264"/>
                  </a:lnTo>
                  <a:lnTo>
                    <a:pt x="3696" y="132"/>
                  </a:lnTo>
                  <a:lnTo>
                    <a:pt x="3608" y="44"/>
                  </a:lnTo>
                  <a:lnTo>
                    <a:pt x="347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0" name="Google Shape;2040;p55"/>
            <p:cNvSpPr/>
            <p:nvPr/>
          </p:nvSpPr>
          <p:spPr>
            <a:xfrm>
              <a:off x="2885125" y="4259075"/>
              <a:ext cx="99000" cy="124300"/>
            </a:xfrm>
            <a:custGeom>
              <a:avLst/>
              <a:gdLst/>
              <a:ahLst/>
              <a:cxnLst/>
              <a:rect l="l" t="t" r="r" b="b"/>
              <a:pathLst>
                <a:path w="3960" h="4972" extrusionOk="0">
                  <a:moveTo>
                    <a:pt x="3520" y="0"/>
                  </a:moveTo>
                  <a:lnTo>
                    <a:pt x="3432" y="88"/>
                  </a:lnTo>
                  <a:lnTo>
                    <a:pt x="89" y="4487"/>
                  </a:lnTo>
                  <a:lnTo>
                    <a:pt x="1" y="4575"/>
                  </a:lnTo>
                  <a:lnTo>
                    <a:pt x="1" y="4707"/>
                  </a:lnTo>
                  <a:lnTo>
                    <a:pt x="45" y="4795"/>
                  </a:lnTo>
                  <a:lnTo>
                    <a:pt x="133" y="4883"/>
                  </a:lnTo>
                  <a:lnTo>
                    <a:pt x="221" y="4927"/>
                  </a:lnTo>
                  <a:lnTo>
                    <a:pt x="309" y="4971"/>
                  </a:lnTo>
                  <a:lnTo>
                    <a:pt x="440" y="4927"/>
                  </a:lnTo>
                  <a:lnTo>
                    <a:pt x="528" y="4839"/>
                  </a:lnTo>
                  <a:lnTo>
                    <a:pt x="3916" y="484"/>
                  </a:lnTo>
                  <a:lnTo>
                    <a:pt x="3960" y="352"/>
                  </a:lnTo>
                  <a:lnTo>
                    <a:pt x="3960" y="264"/>
                  </a:lnTo>
                  <a:lnTo>
                    <a:pt x="3916" y="132"/>
                  </a:lnTo>
                  <a:lnTo>
                    <a:pt x="3872" y="44"/>
                  </a:lnTo>
                  <a:lnTo>
                    <a:pt x="37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1" name="Google Shape;2041;p55"/>
            <p:cNvSpPr/>
            <p:nvPr/>
          </p:nvSpPr>
          <p:spPr>
            <a:xfrm>
              <a:off x="2974200" y="4256875"/>
              <a:ext cx="104500" cy="116600"/>
            </a:xfrm>
            <a:custGeom>
              <a:avLst/>
              <a:gdLst/>
              <a:ahLst/>
              <a:cxnLst/>
              <a:rect l="l" t="t" r="r" b="b"/>
              <a:pathLst>
                <a:path w="4180" h="4664" extrusionOk="0">
                  <a:moveTo>
                    <a:pt x="3828" y="0"/>
                  </a:moveTo>
                  <a:lnTo>
                    <a:pt x="3696" y="44"/>
                  </a:lnTo>
                  <a:lnTo>
                    <a:pt x="3608" y="88"/>
                  </a:lnTo>
                  <a:lnTo>
                    <a:pt x="3080" y="836"/>
                  </a:lnTo>
                  <a:lnTo>
                    <a:pt x="2464" y="1584"/>
                  </a:lnTo>
                  <a:lnTo>
                    <a:pt x="1848" y="2244"/>
                  </a:lnTo>
                  <a:lnTo>
                    <a:pt x="1188" y="2904"/>
                  </a:lnTo>
                  <a:lnTo>
                    <a:pt x="1056" y="3080"/>
                  </a:lnTo>
                  <a:lnTo>
                    <a:pt x="529" y="3607"/>
                  </a:lnTo>
                  <a:lnTo>
                    <a:pt x="265" y="3871"/>
                  </a:lnTo>
                  <a:lnTo>
                    <a:pt x="45" y="4179"/>
                  </a:lnTo>
                  <a:lnTo>
                    <a:pt x="1" y="4267"/>
                  </a:lnTo>
                  <a:lnTo>
                    <a:pt x="1" y="4399"/>
                  </a:lnTo>
                  <a:lnTo>
                    <a:pt x="45" y="4487"/>
                  </a:lnTo>
                  <a:lnTo>
                    <a:pt x="133" y="4575"/>
                  </a:lnTo>
                  <a:lnTo>
                    <a:pt x="177" y="4619"/>
                  </a:lnTo>
                  <a:lnTo>
                    <a:pt x="265" y="4663"/>
                  </a:lnTo>
                  <a:lnTo>
                    <a:pt x="441" y="4619"/>
                  </a:lnTo>
                  <a:lnTo>
                    <a:pt x="529" y="4487"/>
                  </a:lnTo>
                  <a:lnTo>
                    <a:pt x="748" y="4223"/>
                  </a:lnTo>
                  <a:lnTo>
                    <a:pt x="968" y="4003"/>
                  </a:lnTo>
                  <a:lnTo>
                    <a:pt x="1452" y="3519"/>
                  </a:lnTo>
                  <a:lnTo>
                    <a:pt x="1628" y="3344"/>
                  </a:lnTo>
                  <a:lnTo>
                    <a:pt x="2288" y="2684"/>
                  </a:lnTo>
                  <a:lnTo>
                    <a:pt x="2948" y="1980"/>
                  </a:lnTo>
                  <a:lnTo>
                    <a:pt x="3564" y="1232"/>
                  </a:lnTo>
                  <a:lnTo>
                    <a:pt x="4092" y="440"/>
                  </a:lnTo>
                  <a:lnTo>
                    <a:pt x="4180" y="352"/>
                  </a:lnTo>
                  <a:lnTo>
                    <a:pt x="4180" y="220"/>
                  </a:lnTo>
                  <a:lnTo>
                    <a:pt x="4136" y="132"/>
                  </a:lnTo>
                  <a:lnTo>
                    <a:pt x="4048" y="44"/>
                  </a:lnTo>
                  <a:lnTo>
                    <a:pt x="39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2" name="Google Shape;2042;p55"/>
            <p:cNvSpPr/>
            <p:nvPr/>
          </p:nvSpPr>
          <p:spPr>
            <a:xfrm>
              <a:off x="3065475" y="4255775"/>
              <a:ext cx="103400" cy="123200"/>
            </a:xfrm>
            <a:custGeom>
              <a:avLst/>
              <a:gdLst/>
              <a:ahLst/>
              <a:cxnLst/>
              <a:rect l="l" t="t" r="r" b="b"/>
              <a:pathLst>
                <a:path w="4136" h="4928" extrusionOk="0">
                  <a:moveTo>
                    <a:pt x="3784" y="0"/>
                  </a:moveTo>
                  <a:lnTo>
                    <a:pt x="3696" y="44"/>
                  </a:lnTo>
                  <a:lnTo>
                    <a:pt x="3608" y="132"/>
                  </a:lnTo>
                  <a:lnTo>
                    <a:pt x="2772" y="1232"/>
                  </a:lnTo>
                  <a:lnTo>
                    <a:pt x="1936" y="2332"/>
                  </a:lnTo>
                  <a:lnTo>
                    <a:pt x="1012" y="3432"/>
                  </a:lnTo>
                  <a:lnTo>
                    <a:pt x="89" y="4443"/>
                  </a:lnTo>
                  <a:lnTo>
                    <a:pt x="45" y="4531"/>
                  </a:lnTo>
                  <a:lnTo>
                    <a:pt x="1" y="4663"/>
                  </a:lnTo>
                  <a:lnTo>
                    <a:pt x="45" y="4751"/>
                  </a:lnTo>
                  <a:lnTo>
                    <a:pt x="89" y="4883"/>
                  </a:lnTo>
                  <a:lnTo>
                    <a:pt x="221" y="4927"/>
                  </a:lnTo>
                  <a:lnTo>
                    <a:pt x="441" y="4927"/>
                  </a:lnTo>
                  <a:lnTo>
                    <a:pt x="529" y="4839"/>
                  </a:lnTo>
                  <a:lnTo>
                    <a:pt x="1496" y="3827"/>
                  </a:lnTo>
                  <a:lnTo>
                    <a:pt x="2376" y="2728"/>
                  </a:lnTo>
                  <a:lnTo>
                    <a:pt x="3256" y="1628"/>
                  </a:lnTo>
                  <a:lnTo>
                    <a:pt x="4092" y="484"/>
                  </a:lnTo>
                  <a:lnTo>
                    <a:pt x="4136" y="352"/>
                  </a:lnTo>
                  <a:lnTo>
                    <a:pt x="4136" y="220"/>
                  </a:lnTo>
                  <a:lnTo>
                    <a:pt x="4092" y="132"/>
                  </a:lnTo>
                  <a:lnTo>
                    <a:pt x="4004" y="44"/>
                  </a:lnTo>
                  <a:lnTo>
                    <a:pt x="39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3" name="Google Shape;2043;p55"/>
            <p:cNvSpPr/>
            <p:nvPr/>
          </p:nvSpPr>
          <p:spPr>
            <a:xfrm>
              <a:off x="3172150" y="4252475"/>
              <a:ext cx="115500" cy="121000"/>
            </a:xfrm>
            <a:custGeom>
              <a:avLst/>
              <a:gdLst/>
              <a:ahLst/>
              <a:cxnLst/>
              <a:rect l="l" t="t" r="r" b="b"/>
              <a:pathLst>
                <a:path w="4620" h="4840" extrusionOk="0">
                  <a:moveTo>
                    <a:pt x="4268" y="0"/>
                  </a:moveTo>
                  <a:lnTo>
                    <a:pt x="4136" y="44"/>
                  </a:lnTo>
                  <a:lnTo>
                    <a:pt x="4048" y="132"/>
                  </a:lnTo>
                  <a:lnTo>
                    <a:pt x="3168" y="1276"/>
                  </a:lnTo>
                  <a:lnTo>
                    <a:pt x="2244" y="2376"/>
                  </a:lnTo>
                  <a:lnTo>
                    <a:pt x="1232" y="3388"/>
                  </a:lnTo>
                  <a:lnTo>
                    <a:pt x="133" y="4311"/>
                  </a:lnTo>
                  <a:lnTo>
                    <a:pt x="45" y="4399"/>
                  </a:lnTo>
                  <a:lnTo>
                    <a:pt x="1" y="4531"/>
                  </a:lnTo>
                  <a:lnTo>
                    <a:pt x="45" y="4663"/>
                  </a:lnTo>
                  <a:lnTo>
                    <a:pt x="89" y="4751"/>
                  </a:lnTo>
                  <a:lnTo>
                    <a:pt x="177" y="4839"/>
                  </a:lnTo>
                  <a:lnTo>
                    <a:pt x="440" y="4839"/>
                  </a:lnTo>
                  <a:lnTo>
                    <a:pt x="528" y="4795"/>
                  </a:lnTo>
                  <a:lnTo>
                    <a:pt x="1628" y="3827"/>
                  </a:lnTo>
                  <a:lnTo>
                    <a:pt x="2684" y="2772"/>
                  </a:lnTo>
                  <a:lnTo>
                    <a:pt x="3652" y="1672"/>
                  </a:lnTo>
                  <a:lnTo>
                    <a:pt x="4531" y="484"/>
                  </a:lnTo>
                  <a:lnTo>
                    <a:pt x="4619" y="352"/>
                  </a:lnTo>
                  <a:lnTo>
                    <a:pt x="4619" y="264"/>
                  </a:lnTo>
                  <a:lnTo>
                    <a:pt x="4575" y="132"/>
                  </a:lnTo>
                  <a:lnTo>
                    <a:pt x="4487" y="44"/>
                  </a:lnTo>
                  <a:lnTo>
                    <a:pt x="4355"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4" name="Google Shape;2044;p55"/>
            <p:cNvSpPr/>
            <p:nvPr/>
          </p:nvSpPr>
          <p:spPr>
            <a:xfrm>
              <a:off x="3263425" y="4263475"/>
              <a:ext cx="97900" cy="117700"/>
            </a:xfrm>
            <a:custGeom>
              <a:avLst/>
              <a:gdLst/>
              <a:ahLst/>
              <a:cxnLst/>
              <a:rect l="l" t="t" r="r" b="b"/>
              <a:pathLst>
                <a:path w="3916" h="4708" extrusionOk="0">
                  <a:moveTo>
                    <a:pt x="3564" y="0"/>
                  </a:moveTo>
                  <a:lnTo>
                    <a:pt x="3476" y="44"/>
                  </a:lnTo>
                  <a:lnTo>
                    <a:pt x="3388" y="88"/>
                  </a:lnTo>
                  <a:lnTo>
                    <a:pt x="2508" y="1100"/>
                  </a:lnTo>
                  <a:lnTo>
                    <a:pt x="1672" y="2112"/>
                  </a:lnTo>
                  <a:lnTo>
                    <a:pt x="880" y="3167"/>
                  </a:lnTo>
                  <a:lnTo>
                    <a:pt x="89" y="4223"/>
                  </a:lnTo>
                  <a:lnTo>
                    <a:pt x="45" y="4311"/>
                  </a:lnTo>
                  <a:lnTo>
                    <a:pt x="1" y="4443"/>
                  </a:lnTo>
                  <a:lnTo>
                    <a:pt x="45" y="4531"/>
                  </a:lnTo>
                  <a:lnTo>
                    <a:pt x="133" y="4619"/>
                  </a:lnTo>
                  <a:lnTo>
                    <a:pt x="221" y="4663"/>
                  </a:lnTo>
                  <a:lnTo>
                    <a:pt x="309" y="4707"/>
                  </a:lnTo>
                  <a:lnTo>
                    <a:pt x="441" y="4663"/>
                  </a:lnTo>
                  <a:lnTo>
                    <a:pt x="573" y="4575"/>
                  </a:lnTo>
                  <a:lnTo>
                    <a:pt x="1320" y="3519"/>
                  </a:lnTo>
                  <a:lnTo>
                    <a:pt x="2156" y="2508"/>
                  </a:lnTo>
                  <a:lnTo>
                    <a:pt x="2992" y="1496"/>
                  </a:lnTo>
                  <a:lnTo>
                    <a:pt x="3828" y="484"/>
                  </a:lnTo>
                  <a:lnTo>
                    <a:pt x="3872" y="396"/>
                  </a:lnTo>
                  <a:lnTo>
                    <a:pt x="3916" y="264"/>
                  </a:lnTo>
                  <a:lnTo>
                    <a:pt x="3872" y="176"/>
                  </a:lnTo>
                  <a:lnTo>
                    <a:pt x="3784" y="88"/>
                  </a:lnTo>
                  <a:lnTo>
                    <a:pt x="36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5" name="Google Shape;2045;p55"/>
            <p:cNvSpPr/>
            <p:nvPr/>
          </p:nvSpPr>
          <p:spPr>
            <a:xfrm>
              <a:off x="3343700" y="4275575"/>
              <a:ext cx="83600" cy="103400"/>
            </a:xfrm>
            <a:custGeom>
              <a:avLst/>
              <a:gdLst/>
              <a:ahLst/>
              <a:cxnLst/>
              <a:rect l="l" t="t" r="r" b="b"/>
              <a:pathLst>
                <a:path w="3344" h="4136" extrusionOk="0">
                  <a:moveTo>
                    <a:pt x="3036" y="0"/>
                  </a:moveTo>
                  <a:lnTo>
                    <a:pt x="2904" y="44"/>
                  </a:lnTo>
                  <a:lnTo>
                    <a:pt x="2816" y="132"/>
                  </a:lnTo>
                  <a:lnTo>
                    <a:pt x="441" y="3123"/>
                  </a:lnTo>
                  <a:lnTo>
                    <a:pt x="265" y="3387"/>
                  </a:lnTo>
                  <a:lnTo>
                    <a:pt x="45" y="3695"/>
                  </a:lnTo>
                  <a:lnTo>
                    <a:pt x="1" y="3783"/>
                  </a:lnTo>
                  <a:lnTo>
                    <a:pt x="1" y="3915"/>
                  </a:lnTo>
                  <a:lnTo>
                    <a:pt x="45" y="4003"/>
                  </a:lnTo>
                  <a:lnTo>
                    <a:pt x="133" y="4091"/>
                  </a:lnTo>
                  <a:lnTo>
                    <a:pt x="309" y="4135"/>
                  </a:lnTo>
                  <a:lnTo>
                    <a:pt x="441" y="4091"/>
                  </a:lnTo>
                  <a:lnTo>
                    <a:pt x="573" y="4003"/>
                  </a:lnTo>
                  <a:lnTo>
                    <a:pt x="925" y="3475"/>
                  </a:lnTo>
                  <a:lnTo>
                    <a:pt x="3300" y="484"/>
                  </a:lnTo>
                  <a:lnTo>
                    <a:pt x="3344" y="396"/>
                  </a:lnTo>
                  <a:lnTo>
                    <a:pt x="3344" y="264"/>
                  </a:lnTo>
                  <a:lnTo>
                    <a:pt x="3300" y="176"/>
                  </a:lnTo>
                  <a:lnTo>
                    <a:pt x="3256" y="44"/>
                  </a:lnTo>
                  <a:lnTo>
                    <a:pt x="312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46" name="Google Shape;2046;p55"/>
          <p:cNvSpPr txBox="1"/>
          <p:nvPr/>
        </p:nvSpPr>
        <p:spPr>
          <a:xfrm>
            <a:off x="438774" y="1151575"/>
            <a:ext cx="1960200" cy="57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200" b="1">
                <a:solidFill>
                  <a:srgbClr val="DF3500"/>
                </a:solidFill>
                <a:latin typeface="Bebas Neue"/>
                <a:ea typeface="Bebas Neue"/>
                <a:cs typeface="Bebas Neue"/>
                <a:sym typeface="Bebas Neue"/>
              </a:rPr>
              <a:t>abstraction</a:t>
            </a:r>
            <a:r>
              <a:rPr lang="en" sz="2600" b="1">
                <a:solidFill>
                  <a:srgbClr val="DF3500"/>
                </a:solidFill>
                <a:latin typeface="Bebas Neue"/>
                <a:ea typeface="Bebas Neue"/>
                <a:cs typeface="Bebas Neue"/>
                <a:sym typeface="Bebas Neue"/>
              </a:rPr>
              <a:t> </a:t>
            </a:r>
            <a:endParaRPr sz="2600" b="1">
              <a:solidFill>
                <a:srgbClr val="DF3500"/>
              </a:solidFill>
              <a:latin typeface="Bebas Neue"/>
              <a:ea typeface="Bebas Neue"/>
              <a:cs typeface="Bebas Neue"/>
              <a:sym typeface="Bebas Neue"/>
            </a:endParaRPr>
          </a:p>
        </p:txBody>
      </p:sp>
      <p:sp>
        <p:nvSpPr>
          <p:cNvPr id="2047" name="Google Shape;2047;p55"/>
          <p:cNvSpPr txBox="1"/>
          <p:nvPr/>
        </p:nvSpPr>
        <p:spPr>
          <a:xfrm>
            <a:off x="520600" y="2397600"/>
            <a:ext cx="2266500" cy="57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200" b="1">
                <a:solidFill>
                  <a:srgbClr val="DF3500"/>
                </a:solidFill>
                <a:latin typeface="Bebas Neue"/>
                <a:ea typeface="Bebas Neue"/>
                <a:cs typeface="Bebas Neue"/>
                <a:sym typeface="Bebas Neue"/>
              </a:rPr>
              <a:t>decomposition</a:t>
            </a:r>
            <a:endParaRPr sz="2600" b="1">
              <a:solidFill>
                <a:srgbClr val="DF3500"/>
              </a:solidFill>
              <a:latin typeface="Bebas Neue"/>
              <a:ea typeface="Bebas Neue"/>
              <a:cs typeface="Bebas Neue"/>
              <a:sym typeface="Bebas Neue"/>
            </a:endParaRPr>
          </a:p>
        </p:txBody>
      </p:sp>
      <p:sp>
        <p:nvSpPr>
          <p:cNvPr id="2048" name="Google Shape;2048;p55"/>
          <p:cNvSpPr txBox="1"/>
          <p:nvPr/>
        </p:nvSpPr>
        <p:spPr>
          <a:xfrm>
            <a:off x="520600" y="3763575"/>
            <a:ext cx="2266500" cy="57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200" b="1">
                <a:solidFill>
                  <a:srgbClr val="DF3500"/>
                </a:solidFill>
                <a:latin typeface="Bebas Neue"/>
                <a:ea typeface="Bebas Neue"/>
                <a:cs typeface="Bebas Neue"/>
                <a:sym typeface="Bebas Neue"/>
              </a:rPr>
              <a:t>pattern recognition</a:t>
            </a:r>
            <a:endParaRPr sz="2600" b="1">
              <a:solidFill>
                <a:srgbClr val="DF3500"/>
              </a:solidFill>
              <a:latin typeface="Bebas Neue"/>
              <a:ea typeface="Bebas Neue"/>
              <a:cs typeface="Bebas Neue"/>
              <a:sym typeface="Bebas Neue"/>
            </a:endParaRPr>
          </a:p>
        </p:txBody>
      </p:sp>
      <p:sp>
        <p:nvSpPr>
          <p:cNvPr id="2049" name="Google Shape;2049;p55"/>
          <p:cNvSpPr txBox="1"/>
          <p:nvPr/>
        </p:nvSpPr>
        <p:spPr>
          <a:xfrm>
            <a:off x="3485450" y="964050"/>
            <a:ext cx="48894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Open Sans"/>
                <a:ea typeface="Open Sans"/>
                <a:cs typeface="Open Sans"/>
                <a:sym typeface="Open Sans"/>
              </a:rPr>
              <a:t>Có:</a:t>
            </a:r>
            <a:endParaRPr b="1">
              <a:solidFill>
                <a:schemeClr val="dk2"/>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	Chuỗi các số nguyên S</a:t>
            </a: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2"/>
                </a:solidFill>
                <a:latin typeface="Open Sans"/>
                <a:ea typeface="Open Sans"/>
                <a:cs typeface="Open Sans"/>
                <a:sym typeface="Open Sans"/>
              </a:rPr>
              <a:t>Tìm: </a:t>
            </a: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	Các địa chỉ IP có thể tạo từ chuỗi S bằng cách thêm dấu chấm.</a:t>
            </a:r>
            <a:endParaRPr>
              <a:solidFill>
                <a:schemeClr val="dk1"/>
              </a:solidFill>
              <a:latin typeface="Open Sans"/>
              <a:ea typeface="Open Sans"/>
              <a:cs typeface="Open Sans"/>
              <a:sym typeface="Open Sans"/>
            </a:endParaRPr>
          </a:p>
        </p:txBody>
      </p:sp>
      <p:sp>
        <p:nvSpPr>
          <p:cNvPr id="2050" name="Google Shape;2050;p55"/>
          <p:cNvSpPr txBox="1"/>
          <p:nvPr/>
        </p:nvSpPr>
        <p:spPr>
          <a:xfrm>
            <a:off x="3485450" y="2266950"/>
            <a:ext cx="50940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Open Sans"/>
                <a:ea typeface="Open Sans"/>
                <a:cs typeface="Open Sans"/>
                <a:sym typeface="Open Sans"/>
              </a:rPr>
              <a:t>Chia vấn đề thành:</a:t>
            </a:r>
            <a:endParaRPr b="1">
              <a:solidFill>
                <a:schemeClr val="dk2"/>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Tìm tất cả các trường hợp khi thêm dấu chấm vào chuỗi S.</a:t>
            </a:r>
            <a:endParaRPr>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Kiểm tra xem có phải là địa chỉ IP không.</a:t>
            </a:r>
            <a:endParaRPr>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p:txBody>
      </p:sp>
      <p:sp>
        <p:nvSpPr>
          <p:cNvPr id="2051" name="Google Shape;2051;p55"/>
          <p:cNvSpPr/>
          <p:nvPr/>
        </p:nvSpPr>
        <p:spPr>
          <a:xfrm>
            <a:off x="3485450" y="2326225"/>
            <a:ext cx="4889400" cy="9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2" name="Google Shape;2052;p55"/>
          <p:cNvSpPr txBox="1"/>
          <p:nvPr/>
        </p:nvSpPr>
        <p:spPr>
          <a:xfrm>
            <a:off x="3485450" y="3371575"/>
            <a:ext cx="48894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Open Sans"/>
                <a:ea typeface="Open Sans"/>
                <a:cs typeface="Open Sans"/>
                <a:sym typeface="Open Sans"/>
              </a:rPr>
              <a:t>Nhận thấy:</a:t>
            </a:r>
            <a:endParaRPr b="1">
              <a:solidFill>
                <a:schemeClr val="dk2"/>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Duyệt hết các trường hợp tìm trường hợp thỏa.</a:t>
            </a:r>
            <a:endParaRPr>
              <a:solidFill>
                <a:schemeClr val="dk1"/>
              </a:solidFill>
              <a:latin typeface="Open Sans"/>
              <a:ea typeface="Open Sans"/>
              <a:cs typeface="Open Sans"/>
              <a:sym typeface="Open Sans"/>
            </a:endParaRPr>
          </a:p>
          <a:p>
            <a:pPr marL="0" lvl="0" indent="457200" algn="l" rtl="0">
              <a:spcBef>
                <a:spcPts val="0"/>
              </a:spcBef>
              <a:spcAft>
                <a:spcPts val="0"/>
              </a:spcAft>
              <a:buNone/>
            </a:pPr>
            <a:r>
              <a:rPr lang="en">
                <a:solidFill>
                  <a:schemeClr val="dk1"/>
                </a:solidFill>
                <a:latin typeface="Open Sans"/>
                <a:ea typeface="Open Sans"/>
                <a:cs typeface="Open Sans"/>
                <a:sym typeface="Open Sans"/>
              </a:rPr>
              <a:t>=&gt;  Có thể áp dụng thuật toán </a:t>
            </a:r>
            <a:r>
              <a:rPr lang="en" b="1">
                <a:solidFill>
                  <a:schemeClr val="dk2"/>
                </a:solidFill>
                <a:latin typeface="Open Sans"/>
                <a:ea typeface="Open Sans"/>
                <a:cs typeface="Open Sans"/>
                <a:sym typeface="Open Sans"/>
              </a:rPr>
              <a:t>Brute force.</a:t>
            </a:r>
            <a:endParaRPr b="1">
              <a:solidFill>
                <a:schemeClr val="dk2"/>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Hoặc có thể quay lui lại để giảm số lần duyệt </a:t>
            </a:r>
            <a:endParaRPr>
              <a:solidFill>
                <a:schemeClr val="dk1"/>
              </a:solidFill>
              <a:latin typeface="Open Sans"/>
              <a:ea typeface="Open Sans"/>
              <a:cs typeface="Open Sans"/>
              <a:sym typeface="Open Sans"/>
            </a:endParaRPr>
          </a:p>
          <a:p>
            <a:pPr marL="457200" lvl="0" indent="0" algn="l" rtl="0">
              <a:spcBef>
                <a:spcPts val="0"/>
              </a:spcBef>
              <a:spcAft>
                <a:spcPts val="0"/>
              </a:spcAft>
              <a:buNone/>
            </a:pPr>
            <a:r>
              <a:rPr lang="en">
                <a:solidFill>
                  <a:schemeClr val="dk1"/>
                </a:solidFill>
                <a:latin typeface="Open Sans"/>
                <a:ea typeface="Open Sans"/>
                <a:cs typeface="Open Sans"/>
                <a:sym typeface="Open Sans"/>
              </a:rPr>
              <a:t>=&gt;  Có thể áp dụng thuật toán </a:t>
            </a:r>
            <a:r>
              <a:rPr lang="en" b="1">
                <a:solidFill>
                  <a:schemeClr val="dk2"/>
                </a:solidFill>
                <a:latin typeface="Open Sans"/>
                <a:ea typeface="Open Sans"/>
                <a:cs typeface="Open Sans"/>
                <a:sym typeface="Open Sans"/>
              </a:rPr>
              <a:t>Backtracking.</a:t>
            </a:r>
            <a:endParaRPr b="1">
              <a:solidFill>
                <a:schemeClr val="dk2"/>
              </a:solidFill>
              <a:latin typeface="Open Sans"/>
              <a:ea typeface="Open Sans"/>
              <a:cs typeface="Open Sans"/>
              <a:sym typeface="Open Sans"/>
            </a:endParaRPr>
          </a:p>
        </p:txBody>
      </p:sp>
      <p:sp>
        <p:nvSpPr>
          <p:cNvPr id="2053" name="Google Shape;2053;p55"/>
          <p:cNvSpPr/>
          <p:nvPr/>
        </p:nvSpPr>
        <p:spPr>
          <a:xfrm>
            <a:off x="3485450" y="3446731"/>
            <a:ext cx="4889400" cy="114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4" name="Google Shape;2054;p55"/>
          <p:cNvSpPr/>
          <p:nvPr/>
        </p:nvSpPr>
        <p:spPr>
          <a:xfrm>
            <a:off x="3485450" y="1014925"/>
            <a:ext cx="4889400" cy="114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953"/>
                                        </p:tgtEl>
                                        <p:attrNameLst>
                                          <p:attrName>style.visibility</p:attrName>
                                        </p:attrNameLst>
                                      </p:cBhvr>
                                      <p:to>
                                        <p:strVal val="visible"/>
                                      </p:to>
                                    </p:set>
                                    <p:anim calcmode="lin" valueType="num">
                                      <p:cBhvr additive="base">
                                        <p:cTn id="7" dur="1000"/>
                                        <p:tgtEl>
                                          <p:spTgt spid="1953"/>
                                        </p:tgtEl>
                                        <p:attrNameLst>
                                          <p:attrName>ppt_y</p:attrName>
                                        </p:attrNameLst>
                                      </p:cBhvr>
                                      <p:tavLst>
                                        <p:tav tm="0">
                                          <p:val>
                                            <p:strVal val="#ppt_y-1"/>
                                          </p:val>
                                        </p:tav>
                                        <p:tav tm="100000">
                                          <p:val>
                                            <p:strVal val="#ppt_y"/>
                                          </p:val>
                                        </p:tav>
                                      </p:tavLst>
                                    </p:anim>
                                  </p:childTnLst>
                                </p:cTn>
                              </p:par>
                              <p:par>
                                <p:cTn id="8" presetID="23" presetClass="entr" presetSubtype="16" fill="hold" nodeType="withEffect">
                                  <p:stCondLst>
                                    <p:cond delay="0"/>
                                  </p:stCondLst>
                                  <p:childTnLst>
                                    <p:set>
                                      <p:cBhvr>
                                        <p:cTn id="9" dur="1" fill="hold">
                                          <p:stCondLst>
                                            <p:cond delay="0"/>
                                          </p:stCondLst>
                                        </p:cTn>
                                        <p:tgtEl>
                                          <p:spTgt spid="1954"/>
                                        </p:tgtEl>
                                        <p:attrNameLst>
                                          <p:attrName>style.visibility</p:attrName>
                                        </p:attrNameLst>
                                      </p:cBhvr>
                                      <p:to>
                                        <p:strVal val="visible"/>
                                      </p:to>
                                    </p:set>
                                    <p:anim calcmode="lin" valueType="num">
                                      <p:cBhvr additive="base">
                                        <p:cTn id="10" dur="1000"/>
                                        <p:tgtEl>
                                          <p:spTgt spid="1954"/>
                                        </p:tgtEl>
                                        <p:attrNameLst>
                                          <p:attrName>ppt_w</p:attrName>
                                        </p:attrNameLst>
                                      </p:cBhvr>
                                      <p:tavLst>
                                        <p:tav tm="0">
                                          <p:val>
                                            <p:strVal val="0"/>
                                          </p:val>
                                        </p:tav>
                                        <p:tav tm="100000">
                                          <p:val>
                                            <p:strVal val="#ppt_w"/>
                                          </p:val>
                                        </p:tav>
                                      </p:tavLst>
                                    </p:anim>
                                    <p:anim calcmode="lin" valueType="num">
                                      <p:cBhvr additive="base">
                                        <p:cTn id="11" dur="1000"/>
                                        <p:tgtEl>
                                          <p:spTgt spid="1954"/>
                                        </p:tgtEl>
                                        <p:attrNameLst>
                                          <p:attrName>ppt_h</p:attrName>
                                        </p:attrNameLst>
                                      </p:cBhvr>
                                      <p:tavLst>
                                        <p:tav tm="0">
                                          <p:val>
                                            <p:strVal val="0"/>
                                          </p:val>
                                        </p:tav>
                                        <p:tav tm="100000">
                                          <p:val>
                                            <p:strVal val="#ppt_h"/>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nodeType="clickEffect">
                                  <p:stCondLst>
                                    <p:cond delay="0"/>
                                  </p:stCondLst>
                                  <p:childTnLst>
                                    <p:set>
                                      <p:cBhvr>
                                        <p:cTn id="15" dur="1" fill="hold">
                                          <p:stCondLst>
                                            <p:cond delay="0"/>
                                          </p:stCondLst>
                                        </p:cTn>
                                        <p:tgtEl>
                                          <p:spTgt spid="2046"/>
                                        </p:tgtEl>
                                        <p:attrNameLst>
                                          <p:attrName>style.visibility</p:attrName>
                                        </p:attrNameLst>
                                      </p:cBhvr>
                                      <p:to>
                                        <p:strVal val="visible"/>
                                      </p:to>
                                    </p:set>
                                    <p:anim calcmode="lin" valueType="num">
                                      <p:cBhvr additive="base">
                                        <p:cTn id="16" dur="1000"/>
                                        <p:tgtEl>
                                          <p:spTgt spid="2046"/>
                                        </p:tgtEl>
                                        <p:attrNameLst>
                                          <p:attrName>ppt_x</p:attrName>
                                        </p:attrNameLst>
                                      </p:cBhvr>
                                      <p:tavLst>
                                        <p:tav tm="0">
                                          <p:val>
                                            <p:strVal val="#ppt_x-1"/>
                                          </p:val>
                                        </p:tav>
                                        <p:tav tm="100000">
                                          <p:val>
                                            <p:strVal val="#ppt_x"/>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2049"/>
                                        </p:tgtEl>
                                        <p:attrNameLst>
                                          <p:attrName>style.visibility</p:attrName>
                                        </p:attrNameLst>
                                      </p:cBhvr>
                                      <p:to>
                                        <p:strVal val="visible"/>
                                      </p:to>
                                    </p:set>
                                    <p:anim calcmode="lin" valueType="num">
                                      <p:cBhvr additive="base">
                                        <p:cTn id="21" dur="1000"/>
                                        <p:tgtEl>
                                          <p:spTgt spid="2049"/>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2054"/>
                                        </p:tgtEl>
                                        <p:attrNameLst>
                                          <p:attrName>style.visibility</p:attrName>
                                        </p:attrNameLst>
                                      </p:cBhvr>
                                      <p:to>
                                        <p:strVal val="visible"/>
                                      </p:to>
                                    </p:set>
                                    <p:anim calcmode="lin" valueType="num">
                                      <p:cBhvr additive="base">
                                        <p:cTn id="24" dur="1000"/>
                                        <p:tgtEl>
                                          <p:spTgt spid="2054"/>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047"/>
                                        </p:tgtEl>
                                        <p:attrNameLst>
                                          <p:attrName>style.visibility</p:attrName>
                                        </p:attrNameLst>
                                      </p:cBhvr>
                                      <p:to>
                                        <p:strVal val="visible"/>
                                      </p:to>
                                    </p:set>
                                    <p:anim calcmode="lin" valueType="num">
                                      <p:cBhvr additive="base">
                                        <p:cTn id="29" dur="1000"/>
                                        <p:tgtEl>
                                          <p:spTgt spid="2047"/>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2050"/>
                                        </p:tgtEl>
                                        <p:attrNameLst>
                                          <p:attrName>style.visibility</p:attrName>
                                        </p:attrNameLst>
                                      </p:cBhvr>
                                      <p:to>
                                        <p:strVal val="visible"/>
                                      </p:to>
                                    </p:set>
                                    <p:anim calcmode="lin" valueType="num">
                                      <p:cBhvr additive="base">
                                        <p:cTn id="34" dur="1000"/>
                                        <p:tgtEl>
                                          <p:spTgt spid="2050"/>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2051"/>
                                        </p:tgtEl>
                                        <p:attrNameLst>
                                          <p:attrName>style.visibility</p:attrName>
                                        </p:attrNameLst>
                                      </p:cBhvr>
                                      <p:to>
                                        <p:strVal val="visible"/>
                                      </p:to>
                                    </p:set>
                                    <p:anim calcmode="lin" valueType="num">
                                      <p:cBhvr additive="base">
                                        <p:cTn id="37" dur="1000"/>
                                        <p:tgtEl>
                                          <p:spTgt spid="2051"/>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2048"/>
                                        </p:tgtEl>
                                        <p:attrNameLst>
                                          <p:attrName>style.visibility</p:attrName>
                                        </p:attrNameLst>
                                      </p:cBhvr>
                                      <p:to>
                                        <p:strVal val="visible"/>
                                      </p:to>
                                    </p:set>
                                    <p:anim calcmode="lin" valueType="num">
                                      <p:cBhvr additive="base">
                                        <p:cTn id="42" dur="1000"/>
                                        <p:tgtEl>
                                          <p:spTgt spid="2048"/>
                                        </p:tgtEl>
                                        <p:attrNameLst>
                                          <p:attrName>ppt_x</p:attrName>
                                        </p:attrNameLst>
                                      </p:cBhvr>
                                      <p:tavLst>
                                        <p:tav tm="0">
                                          <p:val>
                                            <p:strVal val="#ppt_x-1"/>
                                          </p:val>
                                        </p:tav>
                                        <p:tav tm="100000">
                                          <p:val>
                                            <p:strVal val="#ppt_x"/>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nodeType="clickEffect">
                                  <p:stCondLst>
                                    <p:cond delay="0"/>
                                  </p:stCondLst>
                                  <p:childTnLst>
                                    <p:set>
                                      <p:cBhvr>
                                        <p:cTn id="46" dur="1" fill="hold">
                                          <p:stCondLst>
                                            <p:cond delay="0"/>
                                          </p:stCondLst>
                                        </p:cTn>
                                        <p:tgtEl>
                                          <p:spTgt spid="2052"/>
                                        </p:tgtEl>
                                        <p:attrNameLst>
                                          <p:attrName>style.visibility</p:attrName>
                                        </p:attrNameLst>
                                      </p:cBhvr>
                                      <p:to>
                                        <p:strVal val="visible"/>
                                      </p:to>
                                    </p:set>
                                    <p:anim calcmode="lin" valueType="num">
                                      <p:cBhvr additive="base">
                                        <p:cTn id="47" dur="1000"/>
                                        <p:tgtEl>
                                          <p:spTgt spid="2052"/>
                                        </p:tgtEl>
                                        <p:attrNameLst>
                                          <p:attrName>ppt_x</p:attrName>
                                        </p:attrNameLst>
                                      </p:cBhvr>
                                      <p:tavLst>
                                        <p:tav tm="0">
                                          <p:val>
                                            <p:strVal val="#ppt_x+1"/>
                                          </p:val>
                                        </p:tav>
                                        <p:tav tm="100000">
                                          <p:val>
                                            <p:strVal val="#ppt_x"/>
                                          </p:val>
                                        </p:tav>
                                      </p:tavLst>
                                    </p:anim>
                                  </p:childTnLst>
                                </p:cTn>
                              </p:par>
                              <p:par>
                                <p:cTn id="48" presetID="10" presetClass="entr" presetSubtype="0" fill="hold" nodeType="withEffect">
                                  <p:stCondLst>
                                    <p:cond delay="0"/>
                                  </p:stCondLst>
                                  <p:childTnLst>
                                    <p:set>
                                      <p:cBhvr>
                                        <p:cTn id="49" dur="1" fill="hold">
                                          <p:stCondLst>
                                            <p:cond delay="0"/>
                                          </p:stCondLst>
                                        </p:cTn>
                                        <p:tgtEl>
                                          <p:spTgt spid="2053"/>
                                        </p:tgtEl>
                                        <p:attrNameLst>
                                          <p:attrName>style.visibility</p:attrName>
                                        </p:attrNameLst>
                                      </p:cBhvr>
                                      <p:to>
                                        <p:strVal val="visible"/>
                                      </p:to>
                                    </p:set>
                                    <p:animEffect transition="in" filter="fade">
                                      <p:cBhvr>
                                        <p:cTn id="50" dur="1000"/>
                                        <p:tgtEl>
                                          <p:spTgt spid="2053"/>
                                        </p:tgtEl>
                                      </p:cBhvr>
                                    </p:animEffect>
                                  </p:childTnLst>
                                </p:cTn>
                              </p:par>
                              <p:par>
                                <p:cTn id="51" presetID="2" presetClass="entr" presetSubtype="2" fill="hold" nodeType="withEffect">
                                  <p:stCondLst>
                                    <p:cond delay="0"/>
                                  </p:stCondLst>
                                  <p:childTnLst>
                                    <p:set>
                                      <p:cBhvr>
                                        <p:cTn id="52" dur="1" fill="hold">
                                          <p:stCondLst>
                                            <p:cond delay="0"/>
                                          </p:stCondLst>
                                        </p:cTn>
                                        <p:tgtEl>
                                          <p:spTgt spid="2053"/>
                                        </p:tgtEl>
                                        <p:attrNameLst>
                                          <p:attrName>style.visibility</p:attrName>
                                        </p:attrNameLst>
                                      </p:cBhvr>
                                      <p:to>
                                        <p:strVal val="visible"/>
                                      </p:to>
                                    </p:set>
                                    <p:anim calcmode="lin" valueType="num">
                                      <p:cBhvr additive="base">
                                        <p:cTn id="53" dur="1000"/>
                                        <p:tgtEl>
                                          <p:spTgt spid="20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58"/>
        <p:cNvGrpSpPr/>
        <p:nvPr/>
      </p:nvGrpSpPr>
      <p:grpSpPr>
        <a:xfrm>
          <a:off x="0" y="0"/>
          <a:ext cx="0" cy="0"/>
          <a:chOff x="0" y="0"/>
          <a:chExt cx="0" cy="0"/>
        </a:xfrm>
      </p:grpSpPr>
      <p:sp>
        <p:nvSpPr>
          <p:cNvPr id="2059" name="Google Shape;2059;p56"/>
          <p:cNvSpPr txBox="1">
            <a:spLocks noGrp="1"/>
          </p:cNvSpPr>
          <p:nvPr>
            <p:ph type="title"/>
          </p:nvPr>
        </p:nvSpPr>
        <p:spPr>
          <a:xfrm>
            <a:off x="1721100" y="1147225"/>
            <a:ext cx="5701800" cy="1964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Thanks</a:t>
            </a:r>
            <a:r>
              <a:rPr lang="en" sz="12000"/>
              <a:t> </a:t>
            </a:r>
            <a:endParaRPr sz="12000"/>
          </a:p>
        </p:txBody>
      </p:sp>
      <p:sp>
        <p:nvSpPr>
          <p:cNvPr id="2060" name="Google Shape;2060;p56"/>
          <p:cNvSpPr txBox="1">
            <a:spLocks noGrp="1"/>
          </p:cNvSpPr>
          <p:nvPr>
            <p:ph type="subTitle" idx="1"/>
          </p:nvPr>
        </p:nvSpPr>
        <p:spPr>
          <a:xfrm>
            <a:off x="2135550" y="3214025"/>
            <a:ext cx="4872900" cy="801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t>Do you have any question ?</a:t>
            </a:r>
            <a:endParaRPr/>
          </a:p>
        </p:txBody>
      </p:sp>
      <p:sp>
        <p:nvSpPr>
          <p:cNvPr id="2061" name="Google Shape;2061;p56"/>
          <p:cNvSpPr/>
          <p:nvPr/>
        </p:nvSpPr>
        <p:spPr>
          <a:xfrm>
            <a:off x="3428799" y="4158399"/>
            <a:ext cx="2286398" cy="582153"/>
          </a:xfrm>
          <a:custGeom>
            <a:avLst/>
            <a:gdLst/>
            <a:ahLst/>
            <a:cxnLst/>
            <a:rect l="l" t="t" r="r" b="b"/>
            <a:pathLst>
              <a:path w="38183" h="9722" extrusionOk="0">
                <a:moveTo>
                  <a:pt x="12142" y="0"/>
                </a:moveTo>
                <a:lnTo>
                  <a:pt x="12054" y="44"/>
                </a:lnTo>
                <a:lnTo>
                  <a:pt x="11966" y="88"/>
                </a:lnTo>
                <a:lnTo>
                  <a:pt x="11922" y="176"/>
                </a:lnTo>
                <a:lnTo>
                  <a:pt x="11878" y="264"/>
                </a:lnTo>
                <a:lnTo>
                  <a:pt x="11702" y="1936"/>
                </a:lnTo>
                <a:lnTo>
                  <a:pt x="11394" y="3915"/>
                </a:lnTo>
                <a:lnTo>
                  <a:pt x="10998" y="6027"/>
                </a:lnTo>
                <a:lnTo>
                  <a:pt x="10646" y="7918"/>
                </a:lnTo>
                <a:lnTo>
                  <a:pt x="10426" y="7258"/>
                </a:lnTo>
                <a:lnTo>
                  <a:pt x="10250" y="6599"/>
                </a:lnTo>
                <a:lnTo>
                  <a:pt x="10118" y="5895"/>
                </a:lnTo>
                <a:lnTo>
                  <a:pt x="9986" y="5191"/>
                </a:lnTo>
                <a:lnTo>
                  <a:pt x="9854" y="3783"/>
                </a:lnTo>
                <a:lnTo>
                  <a:pt x="9722" y="2420"/>
                </a:lnTo>
                <a:lnTo>
                  <a:pt x="9590" y="1320"/>
                </a:lnTo>
                <a:lnTo>
                  <a:pt x="9502" y="308"/>
                </a:lnTo>
                <a:lnTo>
                  <a:pt x="9458" y="176"/>
                </a:lnTo>
                <a:lnTo>
                  <a:pt x="9370" y="88"/>
                </a:lnTo>
                <a:lnTo>
                  <a:pt x="9282" y="44"/>
                </a:lnTo>
                <a:lnTo>
                  <a:pt x="9062" y="44"/>
                </a:lnTo>
                <a:lnTo>
                  <a:pt x="8974" y="132"/>
                </a:lnTo>
                <a:lnTo>
                  <a:pt x="8930" y="220"/>
                </a:lnTo>
                <a:lnTo>
                  <a:pt x="8886" y="308"/>
                </a:lnTo>
                <a:lnTo>
                  <a:pt x="8798" y="1540"/>
                </a:lnTo>
                <a:lnTo>
                  <a:pt x="8622" y="3343"/>
                </a:lnTo>
                <a:lnTo>
                  <a:pt x="8402" y="5411"/>
                </a:lnTo>
                <a:lnTo>
                  <a:pt x="8095" y="7478"/>
                </a:lnTo>
                <a:lnTo>
                  <a:pt x="7655" y="5279"/>
                </a:lnTo>
                <a:lnTo>
                  <a:pt x="7127" y="2640"/>
                </a:lnTo>
                <a:lnTo>
                  <a:pt x="6863" y="1408"/>
                </a:lnTo>
                <a:lnTo>
                  <a:pt x="6555" y="440"/>
                </a:lnTo>
                <a:lnTo>
                  <a:pt x="6511" y="352"/>
                </a:lnTo>
                <a:lnTo>
                  <a:pt x="6423" y="264"/>
                </a:lnTo>
                <a:lnTo>
                  <a:pt x="6335" y="220"/>
                </a:lnTo>
                <a:lnTo>
                  <a:pt x="6247" y="220"/>
                </a:lnTo>
                <a:lnTo>
                  <a:pt x="6159" y="264"/>
                </a:lnTo>
                <a:lnTo>
                  <a:pt x="6071" y="308"/>
                </a:lnTo>
                <a:lnTo>
                  <a:pt x="6027" y="396"/>
                </a:lnTo>
                <a:lnTo>
                  <a:pt x="5983" y="484"/>
                </a:lnTo>
                <a:lnTo>
                  <a:pt x="5675" y="2376"/>
                </a:lnTo>
                <a:lnTo>
                  <a:pt x="5367" y="4619"/>
                </a:lnTo>
                <a:lnTo>
                  <a:pt x="5015" y="7214"/>
                </a:lnTo>
                <a:lnTo>
                  <a:pt x="4619" y="4971"/>
                </a:lnTo>
                <a:lnTo>
                  <a:pt x="4180" y="2596"/>
                </a:lnTo>
                <a:lnTo>
                  <a:pt x="3960" y="1452"/>
                </a:lnTo>
                <a:lnTo>
                  <a:pt x="3652" y="396"/>
                </a:lnTo>
                <a:lnTo>
                  <a:pt x="3608" y="308"/>
                </a:lnTo>
                <a:lnTo>
                  <a:pt x="3564" y="220"/>
                </a:lnTo>
                <a:lnTo>
                  <a:pt x="3476" y="176"/>
                </a:lnTo>
                <a:lnTo>
                  <a:pt x="3256" y="176"/>
                </a:lnTo>
                <a:lnTo>
                  <a:pt x="3168" y="264"/>
                </a:lnTo>
                <a:lnTo>
                  <a:pt x="3124" y="308"/>
                </a:lnTo>
                <a:lnTo>
                  <a:pt x="3080" y="396"/>
                </a:lnTo>
                <a:lnTo>
                  <a:pt x="2948" y="1232"/>
                </a:lnTo>
                <a:lnTo>
                  <a:pt x="2684" y="2244"/>
                </a:lnTo>
                <a:lnTo>
                  <a:pt x="2112" y="4531"/>
                </a:lnTo>
                <a:lnTo>
                  <a:pt x="1452" y="7126"/>
                </a:lnTo>
                <a:lnTo>
                  <a:pt x="968" y="3827"/>
                </a:lnTo>
                <a:lnTo>
                  <a:pt x="617" y="528"/>
                </a:lnTo>
                <a:lnTo>
                  <a:pt x="573" y="396"/>
                </a:lnTo>
                <a:lnTo>
                  <a:pt x="485" y="308"/>
                </a:lnTo>
                <a:lnTo>
                  <a:pt x="397" y="264"/>
                </a:lnTo>
                <a:lnTo>
                  <a:pt x="177" y="264"/>
                </a:lnTo>
                <a:lnTo>
                  <a:pt x="45" y="352"/>
                </a:lnTo>
                <a:lnTo>
                  <a:pt x="1" y="440"/>
                </a:lnTo>
                <a:lnTo>
                  <a:pt x="1" y="572"/>
                </a:lnTo>
                <a:lnTo>
                  <a:pt x="221" y="2684"/>
                </a:lnTo>
                <a:lnTo>
                  <a:pt x="485" y="4839"/>
                </a:lnTo>
                <a:lnTo>
                  <a:pt x="792" y="6950"/>
                </a:lnTo>
                <a:lnTo>
                  <a:pt x="1100" y="8798"/>
                </a:lnTo>
                <a:lnTo>
                  <a:pt x="1144" y="8930"/>
                </a:lnTo>
                <a:lnTo>
                  <a:pt x="1188" y="8974"/>
                </a:lnTo>
                <a:lnTo>
                  <a:pt x="1276" y="9062"/>
                </a:lnTo>
                <a:lnTo>
                  <a:pt x="1496" y="9062"/>
                </a:lnTo>
                <a:lnTo>
                  <a:pt x="1584" y="8974"/>
                </a:lnTo>
                <a:lnTo>
                  <a:pt x="1672" y="8930"/>
                </a:lnTo>
                <a:lnTo>
                  <a:pt x="1716" y="8798"/>
                </a:lnTo>
                <a:lnTo>
                  <a:pt x="1848" y="8006"/>
                </a:lnTo>
                <a:lnTo>
                  <a:pt x="2112" y="6994"/>
                </a:lnTo>
                <a:lnTo>
                  <a:pt x="2684" y="4707"/>
                </a:lnTo>
                <a:lnTo>
                  <a:pt x="3080" y="3167"/>
                </a:lnTo>
                <a:lnTo>
                  <a:pt x="3432" y="1804"/>
                </a:lnTo>
                <a:lnTo>
                  <a:pt x="3740" y="3431"/>
                </a:lnTo>
                <a:lnTo>
                  <a:pt x="4004" y="5103"/>
                </a:lnTo>
                <a:lnTo>
                  <a:pt x="4356" y="7082"/>
                </a:lnTo>
                <a:lnTo>
                  <a:pt x="4575" y="8006"/>
                </a:lnTo>
                <a:lnTo>
                  <a:pt x="4751" y="8886"/>
                </a:lnTo>
                <a:lnTo>
                  <a:pt x="4795" y="8974"/>
                </a:lnTo>
                <a:lnTo>
                  <a:pt x="4883" y="9018"/>
                </a:lnTo>
                <a:lnTo>
                  <a:pt x="4971" y="9062"/>
                </a:lnTo>
                <a:lnTo>
                  <a:pt x="5059" y="9106"/>
                </a:lnTo>
                <a:lnTo>
                  <a:pt x="5147" y="9062"/>
                </a:lnTo>
                <a:lnTo>
                  <a:pt x="5235" y="9018"/>
                </a:lnTo>
                <a:lnTo>
                  <a:pt x="5323" y="8930"/>
                </a:lnTo>
                <a:lnTo>
                  <a:pt x="5367" y="8842"/>
                </a:lnTo>
                <a:lnTo>
                  <a:pt x="5631" y="6994"/>
                </a:lnTo>
                <a:lnTo>
                  <a:pt x="5983" y="4707"/>
                </a:lnTo>
                <a:lnTo>
                  <a:pt x="6335" y="1892"/>
                </a:lnTo>
                <a:lnTo>
                  <a:pt x="6731" y="3563"/>
                </a:lnTo>
                <a:lnTo>
                  <a:pt x="7083" y="5411"/>
                </a:lnTo>
                <a:lnTo>
                  <a:pt x="7435" y="7346"/>
                </a:lnTo>
                <a:lnTo>
                  <a:pt x="7611" y="8182"/>
                </a:lnTo>
                <a:lnTo>
                  <a:pt x="7787" y="8930"/>
                </a:lnTo>
                <a:lnTo>
                  <a:pt x="7831" y="9018"/>
                </a:lnTo>
                <a:lnTo>
                  <a:pt x="7919" y="9106"/>
                </a:lnTo>
                <a:lnTo>
                  <a:pt x="8007" y="9150"/>
                </a:lnTo>
                <a:lnTo>
                  <a:pt x="8183" y="9150"/>
                </a:lnTo>
                <a:lnTo>
                  <a:pt x="8271" y="9106"/>
                </a:lnTo>
                <a:lnTo>
                  <a:pt x="8359" y="9018"/>
                </a:lnTo>
                <a:lnTo>
                  <a:pt x="8402" y="8930"/>
                </a:lnTo>
                <a:lnTo>
                  <a:pt x="8622" y="7698"/>
                </a:lnTo>
                <a:lnTo>
                  <a:pt x="8842" y="6335"/>
                </a:lnTo>
                <a:lnTo>
                  <a:pt x="9062" y="4927"/>
                </a:lnTo>
                <a:lnTo>
                  <a:pt x="9194" y="3563"/>
                </a:lnTo>
                <a:lnTo>
                  <a:pt x="9370" y="4971"/>
                </a:lnTo>
                <a:lnTo>
                  <a:pt x="9590" y="6379"/>
                </a:lnTo>
                <a:lnTo>
                  <a:pt x="9766" y="7082"/>
                </a:lnTo>
                <a:lnTo>
                  <a:pt x="9942" y="7786"/>
                </a:lnTo>
                <a:lnTo>
                  <a:pt x="10162" y="8402"/>
                </a:lnTo>
                <a:lnTo>
                  <a:pt x="10470" y="9062"/>
                </a:lnTo>
                <a:lnTo>
                  <a:pt x="10514" y="9150"/>
                </a:lnTo>
                <a:lnTo>
                  <a:pt x="10558" y="9194"/>
                </a:lnTo>
                <a:lnTo>
                  <a:pt x="10646" y="9194"/>
                </a:lnTo>
                <a:lnTo>
                  <a:pt x="10778" y="9238"/>
                </a:lnTo>
                <a:lnTo>
                  <a:pt x="10866" y="9194"/>
                </a:lnTo>
                <a:lnTo>
                  <a:pt x="10910" y="9150"/>
                </a:lnTo>
                <a:lnTo>
                  <a:pt x="10998" y="9062"/>
                </a:lnTo>
                <a:lnTo>
                  <a:pt x="10998" y="8974"/>
                </a:lnTo>
                <a:lnTo>
                  <a:pt x="11306" y="7522"/>
                </a:lnTo>
                <a:lnTo>
                  <a:pt x="11658" y="5807"/>
                </a:lnTo>
                <a:lnTo>
                  <a:pt x="12010" y="3959"/>
                </a:lnTo>
                <a:lnTo>
                  <a:pt x="12273" y="2200"/>
                </a:lnTo>
                <a:lnTo>
                  <a:pt x="12317" y="3079"/>
                </a:lnTo>
                <a:lnTo>
                  <a:pt x="12361" y="4003"/>
                </a:lnTo>
                <a:lnTo>
                  <a:pt x="12405" y="5367"/>
                </a:lnTo>
                <a:lnTo>
                  <a:pt x="12493" y="6071"/>
                </a:lnTo>
                <a:lnTo>
                  <a:pt x="12537" y="6730"/>
                </a:lnTo>
                <a:lnTo>
                  <a:pt x="12669" y="7390"/>
                </a:lnTo>
                <a:lnTo>
                  <a:pt x="12845" y="8006"/>
                </a:lnTo>
                <a:lnTo>
                  <a:pt x="13065" y="8578"/>
                </a:lnTo>
                <a:lnTo>
                  <a:pt x="13329" y="9106"/>
                </a:lnTo>
                <a:lnTo>
                  <a:pt x="13461" y="9238"/>
                </a:lnTo>
                <a:lnTo>
                  <a:pt x="13637" y="9238"/>
                </a:lnTo>
                <a:lnTo>
                  <a:pt x="13813" y="9194"/>
                </a:lnTo>
                <a:lnTo>
                  <a:pt x="13901" y="9018"/>
                </a:lnTo>
                <a:lnTo>
                  <a:pt x="14077" y="8138"/>
                </a:lnTo>
                <a:lnTo>
                  <a:pt x="14253" y="7082"/>
                </a:lnTo>
                <a:lnTo>
                  <a:pt x="14517" y="4707"/>
                </a:lnTo>
                <a:lnTo>
                  <a:pt x="14781" y="2552"/>
                </a:lnTo>
                <a:lnTo>
                  <a:pt x="15045" y="3959"/>
                </a:lnTo>
                <a:lnTo>
                  <a:pt x="15397" y="5455"/>
                </a:lnTo>
                <a:lnTo>
                  <a:pt x="16276" y="8886"/>
                </a:lnTo>
                <a:lnTo>
                  <a:pt x="16276" y="9018"/>
                </a:lnTo>
                <a:lnTo>
                  <a:pt x="16320" y="9106"/>
                </a:lnTo>
                <a:lnTo>
                  <a:pt x="16408" y="9150"/>
                </a:lnTo>
                <a:lnTo>
                  <a:pt x="16496" y="9194"/>
                </a:lnTo>
                <a:lnTo>
                  <a:pt x="16584" y="9238"/>
                </a:lnTo>
                <a:lnTo>
                  <a:pt x="16672" y="9194"/>
                </a:lnTo>
                <a:lnTo>
                  <a:pt x="16760" y="9150"/>
                </a:lnTo>
                <a:lnTo>
                  <a:pt x="16848" y="9106"/>
                </a:lnTo>
                <a:lnTo>
                  <a:pt x="16892" y="9018"/>
                </a:lnTo>
                <a:lnTo>
                  <a:pt x="17024" y="8270"/>
                </a:lnTo>
                <a:lnTo>
                  <a:pt x="17156" y="7478"/>
                </a:lnTo>
                <a:lnTo>
                  <a:pt x="17200" y="6555"/>
                </a:lnTo>
                <a:lnTo>
                  <a:pt x="17288" y="5587"/>
                </a:lnTo>
                <a:lnTo>
                  <a:pt x="17332" y="4443"/>
                </a:lnTo>
                <a:lnTo>
                  <a:pt x="17420" y="3343"/>
                </a:lnTo>
                <a:lnTo>
                  <a:pt x="17596" y="2244"/>
                </a:lnTo>
                <a:lnTo>
                  <a:pt x="17684" y="1716"/>
                </a:lnTo>
                <a:lnTo>
                  <a:pt x="17816" y="1232"/>
                </a:lnTo>
                <a:lnTo>
                  <a:pt x="17992" y="2068"/>
                </a:lnTo>
                <a:lnTo>
                  <a:pt x="18124" y="2991"/>
                </a:lnTo>
                <a:lnTo>
                  <a:pt x="18256" y="5015"/>
                </a:lnTo>
                <a:lnTo>
                  <a:pt x="18432" y="7082"/>
                </a:lnTo>
                <a:lnTo>
                  <a:pt x="18564" y="8050"/>
                </a:lnTo>
                <a:lnTo>
                  <a:pt x="18740" y="8974"/>
                </a:lnTo>
                <a:lnTo>
                  <a:pt x="18784" y="9062"/>
                </a:lnTo>
                <a:lnTo>
                  <a:pt x="18828" y="9150"/>
                </a:lnTo>
                <a:lnTo>
                  <a:pt x="18916" y="9194"/>
                </a:lnTo>
                <a:lnTo>
                  <a:pt x="19004" y="9238"/>
                </a:lnTo>
                <a:lnTo>
                  <a:pt x="19136" y="9194"/>
                </a:lnTo>
                <a:lnTo>
                  <a:pt x="19224" y="9150"/>
                </a:lnTo>
                <a:lnTo>
                  <a:pt x="19268" y="9062"/>
                </a:lnTo>
                <a:lnTo>
                  <a:pt x="19312" y="8974"/>
                </a:lnTo>
                <a:lnTo>
                  <a:pt x="19796" y="6599"/>
                </a:lnTo>
                <a:lnTo>
                  <a:pt x="20191" y="4531"/>
                </a:lnTo>
                <a:lnTo>
                  <a:pt x="20411" y="3475"/>
                </a:lnTo>
                <a:lnTo>
                  <a:pt x="20631" y="2464"/>
                </a:lnTo>
                <a:lnTo>
                  <a:pt x="20631" y="3079"/>
                </a:lnTo>
                <a:lnTo>
                  <a:pt x="20587" y="4575"/>
                </a:lnTo>
                <a:lnTo>
                  <a:pt x="20587" y="6071"/>
                </a:lnTo>
                <a:lnTo>
                  <a:pt x="20675" y="7566"/>
                </a:lnTo>
                <a:lnTo>
                  <a:pt x="20719" y="8314"/>
                </a:lnTo>
                <a:lnTo>
                  <a:pt x="20851" y="9062"/>
                </a:lnTo>
                <a:lnTo>
                  <a:pt x="20895" y="9194"/>
                </a:lnTo>
                <a:lnTo>
                  <a:pt x="20939" y="9238"/>
                </a:lnTo>
                <a:lnTo>
                  <a:pt x="21071" y="9326"/>
                </a:lnTo>
                <a:lnTo>
                  <a:pt x="21159" y="9326"/>
                </a:lnTo>
                <a:lnTo>
                  <a:pt x="21291" y="9282"/>
                </a:lnTo>
                <a:lnTo>
                  <a:pt x="21379" y="9194"/>
                </a:lnTo>
                <a:lnTo>
                  <a:pt x="21423" y="9106"/>
                </a:lnTo>
                <a:lnTo>
                  <a:pt x="21423" y="9018"/>
                </a:lnTo>
                <a:lnTo>
                  <a:pt x="21423" y="8490"/>
                </a:lnTo>
                <a:lnTo>
                  <a:pt x="21467" y="7874"/>
                </a:lnTo>
                <a:lnTo>
                  <a:pt x="21555" y="7258"/>
                </a:lnTo>
                <a:lnTo>
                  <a:pt x="21687" y="6599"/>
                </a:lnTo>
                <a:lnTo>
                  <a:pt x="22039" y="5191"/>
                </a:lnTo>
                <a:lnTo>
                  <a:pt x="22435" y="3739"/>
                </a:lnTo>
                <a:lnTo>
                  <a:pt x="22963" y="1892"/>
                </a:lnTo>
                <a:lnTo>
                  <a:pt x="23051" y="2640"/>
                </a:lnTo>
                <a:lnTo>
                  <a:pt x="23095" y="3431"/>
                </a:lnTo>
                <a:lnTo>
                  <a:pt x="23227" y="5103"/>
                </a:lnTo>
                <a:lnTo>
                  <a:pt x="23359" y="7302"/>
                </a:lnTo>
                <a:lnTo>
                  <a:pt x="23491" y="8314"/>
                </a:lnTo>
                <a:lnTo>
                  <a:pt x="23667" y="9194"/>
                </a:lnTo>
                <a:lnTo>
                  <a:pt x="23755" y="9326"/>
                </a:lnTo>
                <a:lnTo>
                  <a:pt x="23886" y="9414"/>
                </a:lnTo>
                <a:lnTo>
                  <a:pt x="24062" y="9414"/>
                </a:lnTo>
                <a:lnTo>
                  <a:pt x="24194" y="9282"/>
                </a:lnTo>
                <a:lnTo>
                  <a:pt x="24326" y="9018"/>
                </a:lnTo>
                <a:lnTo>
                  <a:pt x="24502" y="8578"/>
                </a:lnTo>
                <a:lnTo>
                  <a:pt x="24942" y="7302"/>
                </a:lnTo>
                <a:lnTo>
                  <a:pt x="25338" y="5939"/>
                </a:lnTo>
                <a:lnTo>
                  <a:pt x="25470" y="5367"/>
                </a:lnTo>
                <a:lnTo>
                  <a:pt x="25558" y="4883"/>
                </a:lnTo>
                <a:lnTo>
                  <a:pt x="25558" y="4839"/>
                </a:lnTo>
                <a:lnTo>
                  <a:pt x="25602" y="4663"/>
                </a:lnTo>
                <a:lnTo>
                  <a:pt x="26086" y="2464"/>
                </a:lnTo>
                <a:lnTo>
                  <a:pt x="26262" y="4223"/>
                </a:lnTo>
                <a:lnTo>
                  <a:pt x="26438" y="5939"/>
                </a:lnTo>
                <a:lnTo>
                  <a:pt x="26570" y="7610"/>
                </a:lnTo>
                <a:lnTo>
                  <a:pt x="26614" y="9238"/>
                </a:lnTo>
                <a:lnTo>
                  <a:pt x="26614" y="9370"/>
                </a:lnTo>
                <a:lnTo>
                  <a:pt x="26702" y="9458"/>
                </a:lnTo>
                <a:lnTo>
                  <a:pt x="26790" y="9502"/>
                </a:lnTo>
                <a:lnTo>
                  <a:pt x="26878" y="9546"/>
                </a:lnTo>
                <a:lnTo>
                  <a:pt x="27010" y="9546"/>
                </a:lnTo>
                <a:lnTo>
                  <a:pt x="27098" y="9458"/>
                </a:lnTo>
                <a:lnTo>
                  <a:pt x="27142" y="9370"/>
                </a:lnTo>
                <a:lnTo>
                  <a:pt x="27186" y="9282"/>
                </a:lnTo>
                <a:lnTo>
                  <a:pt x="27318" y="8534"/>
                </a:lnTo>
                <a:lnTo>
                  <a:pt x="27450" y="7698"/>
                </a:lnTo>
                <a:lnTo>
                  <a:pt x="27670" y="6818"/>
                </a:lnTo>
                <a:lnTo>
                  <a:pt x="27889" y="5851"/>
                </a:lnTo>
                <a:lnTo>
                  <a:pt x="28153" y="4927"/>
                </a:lnTo>
                <a:lnTo>
                  <a:pt x="28461" y="3915"/>
                </a:lnTo>
                <a:lnTo>
                  <a:pt x="28813" y="2947"/>
                </a:lnTo>
                <a:lnTo>
                  <a:pt x="29209" y="1980"/>
                </a:lnTo>
                <a:lnTo>
                  <a:pt x="29121" y="3783"/>
                </a:lnTo>
                <a:lnTo>
                  <a:pt x="29077" y="5631"/>
                </a:lnTo>
                <a:lnTo>
                  <a:pt x="29121" y="7434"/>
                </a:lnTo>
                <a:lnTo>
                  <a:pt x="29209" y="9238"/>
                </a:lnTo>
                <a:lnTo>
                  <a:pt x="29209" y="9326"/>
                </a:lnTo>
                <a:lnTo>
                  <a:pt x="29297" y="9414"/>
                </a:lnTo>
                <a:lnTo>
                  <a:pt x="29385" y="9502"/>
                </a:lnTo>
                <a:lnTo>
                  <a:pt x="29605" y="9502"/>
                </a:lnTo>
                <a:lnTo>
                  <a:pt x="29693" y="9458"/>
                </a:lnTo>
                <a:lnTo>
                  <a:pt x="29781" y="9326"/>
                </a:lnTo>
                <a:lnTo>
                  <a:pt x="29781" y="9238"/>
                </a:lnTo>
                <a:lnTo>
                  <a:pt x="29869" y="8358"/>
                </a:lnTo>
                <a:lnTo>
                  <a:pt x="30045" y="7478"/>
                </a:lnTo>
                <a:lnTo>
                  <a:pt x="30221" y="6555"/>
                </a:lnTo>
                <a:lnTo>
                  <a:pt x="30485" y="5631"/>
                </a:lnTo>
                <a:lnTo>
                  <a:pt x="30793" y="4751"/>
                </a:lnTo>
                <a:lnTo>
                  <a:pt x="31101" y="3871"/>
                </a:lnTo>
                <a:lnTo>
                  <a:pt x="31716" y="2200"/>
                </a:lnTo>
                <a:lnTo>
                  <a:pt x="31892" y="3035"/>
                </a:lnTo>
                <a:lnTo>
                  <a:pt x="31980" y="3607"/>
                </a:lnTo>
                <a:lnTo>
                  <a:pt x="32156" y="5103"/>
                </a:lnTo>
                <a:lnTo>
                  <a:pt x="32288" y="6511"/>
                </a:lnTo>
                <a:lnTo>
                  <a:pt x="32420" y="8006"/>
                </a:lnTo>
                <a:lnTo>
                  <a:pt x="32640" y="9458"/>
                </a:lnTo>
                <a:lnTo>
                  <a:pt x="32640" y="9590"/>
                </a:lnTo>
                <a:lnTo>
                  <a:pt x="32728" y="9678"/>
                </a:lnTo>
                <a:lnTo>
                  <a:pt x="32816" y="9722"/>
                </a:lnTo>
                <a:lnTo>
                  <a:pt x="33036" y="9722"/>
                </a:lnTo>
                <a:lnTo>
                  <a:pt x="33124" y="9678"/>
                </a:lnTo>
                <a:lnTo>
                  <a:pt x="33168" y="9590"/>
                </a:lnTo>
                <a:lnTo>
                  <a:pt x="33212" y="9458"/>
                </a:lnTo>
                <a:lnTo>
                  <a:pt x="33344" y="8490"/>
                </a:lnTo>
                <a:lnTo>
                  <a:pt x="33520" y="6950"/>
                </a:lnTo>
                <a:lnTo>
                  <a:pt x="33740" y="5411"/>
                </a:lnTo>
                <a:lnTo>
                  <a:pt x="33872" y="4663"/>
                </a:lnTo>
                <a:lnTo>
                  <a:pt x="34092" y="3827"/>
                </a:lnTo>
                <a:lnTo>
                  <a:pt x="34312" y="3035"/>
                </a:lnTo>
                <a:lnTo>
                  <a:pt x="34576" y="2156"/>
                </a:lnTo>
                <a:lnTo>
                  <a:pt x="34620" y="4707"/>
                </a:lnTo>
                <a:lnTo>
                  <a:pt x="34664" y="7170"/>
                </a:lnTo>
                <a:lnTo>
                  <a:pt x="34664" y="8402"/>
                </a:lnTo>
                <a:lnTo>
                  <a:pt x="34752" y="9458"/>
                </a:lnTo>
                <a:lnTo>
                  <a:pt x="34796" y="9590"/>
                </a:lnTo>
                <a:lnTo>
                  <a:pt x="34840" y="9678"/>
                </a:lnTo>
                <a:lnTo>
                  <a:pt x="34928" y="9722"/>
                </a:lnTo>
                <a:lnTo>
                  <a:pt x="35192" y="9722"/>
                </a:lnTo>
                <a:lnTo>
                  <a:pt x="35280" y="9634"/>
                </a:lnTo>
                <a:lnTo>
                  <a:pt x="35324" y="9546"/>
                </a:lnTo>
                <a:lnTo>
                  <a:pt x="35368" y="9414"/>
                </a:lnTo>
                <a:lnTo>
                  <a:pt x="35368" y="9018"/>
                </a:lnTo>
                <a:lnTo>
                  <a:pt x="35368" y="8578"/>
                </a:lnTo>
                <a:lnTo>
                  <a:pt x="35499" y="7698"/>
                </a:lnTo>
                <a:lnTo>
                  <a:pt x="35719" y="6774"/>
                </a:lnTo>
                <a:lnTo>
                  <a:pt x="35983" y="5851"/>
                </a:lnTo>
                <a:lnTo>
                  <a:pt x="36335" y="4883"/>
                </a:lnTo>
                <a:lnTo>
                  <a:pt x="36731" y="3959"/>
                </a:lnTo>
                <a:lnTo>
                  <a:pt x="37171" y="3035"/>
                </a:lnTo>
                <a:lnTo>
                  <a:pt x="37611" y="2156"/>
                </a:lnTo>
                <a:lnTo>
                  <a:pt x="37567" y="4047"/>
                </a:lnTo>
                <a:lnTo>
                  <a:pt x="37523" y="5983"/>
                </a:lnTo>
                <a:lnTo>
                  <a:pt x="37479" y="7654"/>
                </a:lnTo>
                <a:lnTo>
                  <a:pt x="37479" y="9106"/>
                </a:lnTo>
                <a:lnTo>
                  <a:pt x="37523" y="9238"/>
                </a:lnTo>
                <a:lnTo>
                  <a:pt x="37567" y="9326"/>
                </a:lnTo>
                <a:lnTo>
                  <a:pt x="37699" y="9370"/>
                </a:lnTo>
                <a:lnTo>
                  <a:pt x="37787" y="9414"/>
                </a:lnTo>
                <a:lnTo>
                  <a:pt x="37919" y="9370"/>
                </a:lnTo>
                <a:lnTo>
                  <a:pt x="38007" y="9326"/>
                </a:lnTo>
                <a:lnTo>
                  <a:pt x="38051" y="9238"/>
                </a:lnTo>
                <a:lnTo>
                  <a:pt x="38095" y="9106"/>
                </a:lnTo>
                <a:lnTo>
                  <a:pt x="38095" y="7654"/>
                </a:lnTo>
                <a:lnTo>
                  <a:pt x="38139" y="5983"/>
                </a:lnTo>
                <a:lnTo>
                  <a:pt x="38183" y="3343"/>
                </a:lnTo>
                <a:lnTo>
                  <a:pt x="38183" y="2112"/>
                </a:lnTo>
                <a:lnTo>
                  <a:pt x="38139" y="1012"/>
                </a:lnTo>
                <a:lnTo>
                  <a:pt x="38139" y="880"/>
                </a:lnTo>
                <a:lnTo>
                  <a:pt x="38095" y="836"/>
                </a:lnTo>
                <a:lnTo>
                  <a:pt x="38007" y="748"/>
                </a:lnTo>
                <a:lnTo>
                  <a:pt x="37919" y="704"/>
                </a:lnTo>
                <a:lnTo>
                  <a:pt x="37831" y="704"/>
                </a:lnTo>
                <a:lnTo>
                  <a:pt x="37743" y="748"/>
                </a:lnTo>
                <a:lnTo>
                  <a:pt x="37655" y="792"/>
                </a:lnTo>
                <a:lnTo>
                  <a:pt x="37611" y="880"/>
                </a:lnTo>
                <a:lnTo>
                  <a:pt x="36951" y="2112"/>
                </a:lnTo>
                <a:lnTo>
                  <a:pt x="36291" y="3431"/>
                </a:lnTo>
                <a:lnTo>
                  <a:pt x="35719" y="4839"/>
                </a:lnTo>
                <a:lnTo>
                  <a:pt x="35455" y="5587"/>
                </a:lnTo>
                <a:lnTo>
                  <a:pt x="35236" y="6291"/>
                </a:lnTo>
                <a:lnTo>
                  <a:pt x="35236" y="4707"/>
                </a:lnTo>
                <a:lnTo>
                  <a:pt x="35192" y="2859"/>
                </a:lnTo>
                <a:lnTo>
                  <a:pt x="35192" y="1716"/>
                </a:lnTo>
                <a:lnTo>
                  <a:pt x="35148" y="1320"/>
                </a:lnTo>
                <a:lnTo>
                  <a:pt x="35104" y="1056"/>
                </a:lnTo>
                <a:lnTo>
                  <a:pt x="35016" y="880"/>
                </a:lnTo>
                <a:lnTo>
                  <a:pt x="34928" y="792"/>
                </a:lnTo>
                <a:lnTo>
                  <a:pt x="34796" y="704"/>
                </a:lnTo>
                <a:lnTo>
                  <a:pt x="34664" y="704"/>
                </a:lnTo>
                <a:lnTo>
                  <a:pt x="34532" y="748"/>
                </a:lnTo>
                <a:lnTo>
                  <a:pt x="34444" y="880"/>
                </a:lnTo>
                <a:lnTo>
                  <a:pt x="34136" y="1672"/>
                </a:lnTo>
                <a:lnTo>
                  <a:pt x="33872" y="2464"/>
                </a:lnTo>
                <a:lnTo>
                  <a:pt x="33608" y="3211"/>
                </a:lnTo>
                <a:lnTo>
                  <a:pt x="33432" y="3959"/>
                </a:lnTo>
                <a:lnTo>
                  <a:pt x="33124" y="5367"/>
                </a:lnTo>
                <a:lnTo>
                  <a:pt x="32904" y="6774"/>
                </a:lnTo>
                <a:lnTo>
                  <a:pt x="32904" y="6467"/>
                </a:lnTo>
                <a:lnTo>
                  <a:pt x="32772" y="5015"/>
                </a:lnTo>
                <a:lnTo>
                  <a:pt x="32596" y="3519"/>
                </a:lnTo>
                <a:lnTo>
                  <a:pt x="32464" y="2903"/>
                </a:lnTo>
                <a:lnTo>
                  <a:pt x="32244" y="1804"/>
                </a:lnTo>
                <a:lnTo>
                  <a:pt x="32156" y="1276"/>
                </a:lnTo>
                <a:lnTo>
                  <a:pt x="32156" y="1056"/>
                </a:lnTo>
                <a:lnTo>
                  <a:pt x="32200" y="924"/>
                </a:lnTo>
                <a:lnTo>
                  <a:pt x="32200" y="836"/>
                </a:lnTo>
                <a:lnTo>
                  <a:pt x="32156" y="704"/>
                </a:lnTo>
                <a:lnTo>
                  <a:pt x="32112" y="616"/>
                </a:lnTo>
                <a:lnTo>
                  <a:pt x="31980" y="572"/>
                </a:lnTo>
                <a:lnTo>
                  <a:pt x="31892" y="528"/>
                </a:lnTo>
                <a:lnTo>
                  <a:pt x="31760" y="572"/>
                </a:lnTo>
                <a:lnTo>
                  <a:pt x="31672" y="660"/>
                </a:lnTo>
                <a:lnTo>
                  <a:pt x="31628" y="748"/>
                </a:lnTo>
                <a:lnTo>
                  <a:pt x="31189" y="1936"/>
                </a:lnTo>
                <a:lnTo>
                  <a:pt x="30397" y="4003"/>
                </a:lnTo>
                <a:lnTo>
                  <a:pt x="30045" y="5103"/>
                </a:lnTo>
                <a:lnTo>
                  <a:pt x="29693" y="6203"/>
                </a:lnTo>
                <a:lnTo>
                  <a:pt x="29693" y="4751"/>
                </a:lnTo>
                <a:lnTo>
                  <a:pt x="29737" y="3255"/>
                </a:lnTo>
                <a:lnTo>
                  <a:pt x="29825" y="1804"/>
                </a:lnTo>
                <a:lnTo>
                  <a:pt x="29957" y="308"/>
                </a:lnTo>
                <a:lnTo>
                  <a:pt x="29957" y="220"/>
                </a:lnTo>
                <a:lnTo>
                  <a:pt x="29913" y="132"/>
                </a:lnTo>
                <a:lnTo>
                  <a:pt x="29825" y="44"/>
                </a:lnTo>
                <a:lnTo>
                  <a:pt x="29737" y="0"/>
                </a:lnTo>
                <a:lnTo>
                  <a:pt x="29517" y="0"/>
                </a:lnTo>
                <a:lnTo>
                  <a:pt x="29429" y="88"/>
                </a:lnTo>
                <a:lnTo>
                  <a:pt x="29385" y="132"/>
                </a:lnTo>
                <a:lnTo>
                  <a:pt x="28989" y="924"/>
                </a:lnTo>
                <a:lnTo>
                  <a:pt x="28637" y="1716"/>
                </a:lnTo>
                <a:lnTo>
                  <a:pt x="28329" y="2552"/>
                </a:lnTo>
                <a:lnTo>
                  <a:pt x="28021" y="3343"/>
                </a:lnTo>
                <a:lnTo>
                  <a:pt x="27494" y="4971"/>
                </a:lnTo>
                <a:lnTo>
                  <a:pt x="27098" y="6555"/>
                </a:lnTo>
                <a:lnTo>
                  <a:pt x="26966" y="5191"/>
                </a:lnTo>
                <a:lnTo>
                  <a:pt x="26834" y="3783"/>
                </a:lnTo>
                <a:lnTo>
                  <a:pt x="26482" y="924"/>
                </a:lnTo>
                <a:lnTo>
                  <a:pt x="26438" y="528"/>
                </a:lnTo>
                <a:lnTo>
                  <a:pt x="26394" y="440"/>
                </a:lnTo>
                <a:lnTo>
                  <a:pt x="26350" y="352"/>
                </a:lnTo>
                <a:lnTo>
                  <a:pt x="26262" y="308"/>
                </a:lnTo>
                <a:lnTo>
                  <a:pt x="26130" y="264"/>
                </a:lnTo>
                <a:lnTo>
                  <a:pt x="26042" y="264"/>
                </a:lnTo>
                <a:lnTo>
                  <a:pt x="25954" y="352"/>
                </a:lnTo>
                <a:lnTo>
                  <a:pt x="25866" y="396"/>
                </a:lnTo>
                <a:lnTo>
                  <a:pt x="25822" y="528"/>
                </a:lnTo>
                <a:lnTo>
                  <a:pt x="25338" y="2947"/>
                </a:lnTo>
                <a:lnTo>
                  <a:pt x="25030" y="4531"/>
                </a:lnTo>
                <a:lnTo>
                  <a:pt x="24986" y="4707"/>
                </a:lnTo>
                <a:lnTo>
                  <a:pt x="24986" y="4751"/>
                </a:lnTo>
                <a:lnTo>
                  <a:pt x="24986" y="4795"/>
                </a:lnTo>
                <a:lnTo>
                  <a:pt x="24634" y="6247"/>
                </a:lnTo>
                <a:lnTo>
                  <a:pt x="24370" y="7214"/>
                </a:lnTo>
                <a:lnTo>
                  <a:pt x="24062" y="8138"/>
                </a:lnTo>
                <a:lnTo>
                  <a:pt x="23930" y="6686"/>
                </a:lnTo>
                <a:lnTo>
                  <a:pt x="23799" y="5059"/>
                </a:lnTo>
                <a:lnTo>
                  <a:pt x="23755" y="3783"/>
                </a:lnTo>
                <a:lnTo>
                  <a:pt x="23623" y="2552"/>
                </a:lnTo>
                <a:lnTo>
                  <a:pt x="23491" y="1364"/>
                </a:lnTo>
                <a:lnTo>
                  <a:pt x="23359" y="836"/>
                </a:lnTo>
                <a:lnTo>
                  <a:pt x="23227" y="352"/>
                </a:lnTo>
                <a:lnTo>
                  <a:pt x="23183" y="264"/>
                </a:lnTo>
                <a:lnTo>
                  <a:pt x="23139" y="176"/>
                </a:lnTo>
                <a:lnTo>
                  <a:pt x="23051" y="132"/>
                </a:lnTo>
                <a:lnTo>
                  <a:pt x="22963" y="132"/>
                </a:lnTo>
                <a:lnTo>
                  <a:pt x="22831" y="176"/>
                </a:lnTo>
                <a:lnTo>
                  <a:pt x="22743" y="220"/>
                </a:lnTo>
                <a:lnTo>
                  <a:pt x="22699" y="264"/>
                </a:lnTo>
                <a:lnTo>
                  <a:pt x="22655" y="396"/>
                </a:lnTo>
                <a:lnTo>
                  <a:pt x="22523" y="1100"/>
                </a:lnTo>
                <a:lnTo>
                  <a:pt x="22303" y="1892"/>
                </a:lnTo>
                <a:lnTo>
                  <a:pt x="21863" y="3607"/>
                </a:lnTo>
                <a:lnTo>
                  <a:pt x="21511" y="4883"/>
                </a:lnTo>
                <a:lnTo>
                  <a:pt x="21203" y="6115"/>
                </a:lnTo>
                <a:lnTo>
                  <a:pt x="21203" y="4619"/>
                </a:lnTo>
                <a:lnTo>
                  <a:pt x="21247" y="3123"/>
                </a:lnTo>
                <a:lnTo>
                  <a:pt x="21247" y="1760"/>
                </a:lnTo>
                <a:lnTo>
                  <a:pt x="21291" y="440"/>
                </a:lnTo>
                <a:lnTo>
                  <a:pt x="21247" y="308"/>
                </a:lnTo>
                <a:lnTo>
                  <a:pt x="21203" y="220"/>
                </a:lnTo>
                <a:lnTo>
                  <a:pt x="21115" y="176"/>
                </a:lnTo>
                <a:lnTo>
                  <a:pt x="21027" y="132"/>
                </a:lnTo>
                <a:lnTo>
                  <a:pt x="20939" y="132"/>
                </a:lnTo>
                <a:lnTo>
                  <a:pt x="20807" y="176"/>
                </a:lnTo>
                <a:lnTo>
                  <a:pt x="20763" y="220"/>
                </a:lnTo>
                <a:lnTo>
                  <a:pt x="20675" y="308"/>
                </a:lnTo>
                <a:lnTo>
                  <a:pt x="20455" y="1056"/>
                </a:lnTo>
                <a:lnTo>
                  <a:pt x="20191" y="1804"/>
                </a:lnTo>
                <a:lnTo>
                  <a:pt x="19796" y="3343"/>
                </a:lnTo>
                <a:lnTo>
                  <a:pt x="19488" y="4927"/>
                </a:lnTo>
                <a:lnTo>
                  <a:pt x="19180" y="6467"/>
                </a:lnTo>
                <a:lnTo>
                  <a:pt x="19048" y="7170"/>
                </a:lnTo>
                <a:lnTo>
                  <a:pt x="18960" y="6115"/>
                </a:lnTo>
                <a:lnTo>
                  <a:pt x="18872" y="4971"/>
                </a:lnTo>
                <a:lnTo>
                  <a:pt x="18784" y="3651"/>
                </a:lnTo>
                <a:lnTo>
                  <a:pt x="18652" y="2376"/>
                </a:lnTo>
                <a:lnTo>
                  <a:pt x="18564" y="1804"/>
                </a:lnTo>
                <a:lnTo>
                  <a:pt x="18432" y="1232"/>
                </a:lnTo>
                <a:lnTo>
                  <a:pt x="18300" y="704"/>
                </a:lnTo>
                <a:lnTo>
                  <a:pt x="18168" y="176"/>
                </a:lnTo>
                <a:lnTo>
                  <a:pt x="18036" y="44"/>
                </a:lnTo>
                <a:lnTo>
                  <a:pt x="17860" y="0"/>
                </a:lnTo>
                <a:lnTo>
                  <a:pt x="17728" y="44"/>
                </a:lnTo>
                <a:lnTo>
                  <a:pt x="17596" y="176"/>
                </a:lnTo>
                <a:lnTo>
                  <a:pt x="17376" y="748"/>
                </a:lnTo>
                <a:lnTo>
                  <a:pt x="17156" y="1364"/>
                </a:lnTo>
                <a:lnTo>
                  <a:pt x="17024" y="2024"/>
                </a:lnTo>
                <a:lnTo>
                  <a:pt x="16892" y="2684"/>
                </a:lnTo>
                <a:lnTo>
                  <a:pt x="16760" y="4135"/>
                </a:lnTo>
                <a:lnTo>
                  <a:pt x="16672" y="5543"/>
                </a:lnTo>
                <a:lnTo>
                  <a:pt x="16628" y="6599"/>
                </a:lnTo>
                <a:lnTo>
                  <a:pt x="16540" y="7522"/>
                </a:lnTo>
                <a:lnTo>
                  <a:pt x="16013" y="5499"/>
                </a:lnTo>
                <a:lnTo>
                  <a:pt x="15617" y="3695"/>
                </a:lnTo>
                <a:lnTo>
                  <a:pt x="15441" y="2815"/>
                </a:lnTo>
                <a:lnTo>
                  <a:pt x="15309" y="1980"/>
                </a:lnTo>
                <a:lnTo>
                  <a:pt x="15221" y="1188"/>
                </a:lnTo>
                <a:lnTo>
                  <a:pt x="15133" y="352"/>
                </a:lnTo>
                <a:lnTo>
                  <a:pt x="15133" y="264"/>
                </a:lnTo>
                <a:lnTo>
                  <a:pt x="15089" y="176"/>
                </a:lnTo>
                <a:lnTo>
                  <a:pt x="15001" y="88"/>
                </a:lnTo>
                <a:lnTo>
                  <a:pt x="14781" y="88"/>
                </a:lnTo>
                <a:lnTo>
                  <a:pt x="14693" y="132"/>
                </a:lnTo>
                <a:lnTo>
                  <a:pt x="14605" y="220"/>
                </a:lnTo>
                <a:lnTo>
                  <a:pt x="14561" y="308"/>
                </a:lnTo>
                <a:lnTo>
                  <a:pt x="14385" y="1276"/>
                </a:lnTo>
                <a:lnTo>
                  <a:pt x="14209" y="2332"/>
                </a:lnTo>
                <a:lnTo>
                  <a:pt x="13945" y="4663"/>
                </a:lnTo>
                <a:lnTo>
                  <a:pt x="13725" y="6423"/>
                </a:lnTo>
                <a:lnTo>
                  <a:pt x="13505" y="8050"/>
                </a:lnTo>
                <a:lnTo>
                  <a:pt x="13329" y="7566"/>
                </a:lnTo>
                <a:lnTo>
                  <a:pt x="13241" y="7126"/>
                </a:lnTo>
                <a:lnTo>
                  <a:pt x="13065" y="6115"/>
                </a:lnTo>
                <a:lnTo>
                  <a:pt x="13021" y="5059"/>
                </a:lnTo>
                <a:lnTo>
                  <a:pt x="12977" y="3959"/>
                </a:lnTo>
                <a:lnTo>
                  <a:pt x="12933" y="2947"/>
                </a:lnTo>
                <a:lnTo>
                  <a:pt x="12845" y="1980"/>
                </a:lnTo>
                <a:lnTo>
                  <a:pt x="12713" y="1056"/>
                </a:lnTo>
                <a:lnTo>
                  <a:pt x="12625" y="616"/>
                </a:lnTo>
                <a:lnTo>
                  <a:pt x="12493" y="220"/>
                </a:lnTo>
                <a:lnTo>
                  <a:pt x="12405" y="132"/>
                </a:lnTo>
                <a:lnTo>
                  <a:pt x="12361" y="44"/>
                </a:lnTo>
                <a:lnTo>
                  <a:pt x="1227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2" name="Google Shape;2062;p56"/>
          <p:cNvSpPr/>
          <p:nvPr/>
        </p:nvSpPr>
        <p:spPr>
          <a:xfrm>
            <a:off x="2738738" y="759350"/>
            <a:ext cx="3666524" cy="1933950"/>
          </a:xfrm>
          <a:prstGeom prst="rect">
            <a:avLst/>
          </a:prstGeom>
        </p:spPr>
        <p:txBody>
          <a:bodyPr>
            <a:prstTxWarp prst="textPlain">
              <a:avLst/>
            </a:prstTxWarp>
          </a:bodyPr>
          <a:lstStyle/>
          <a:p>
            <a:pPr lvl="0" algn="ctr"/>
            <a:r>
              <a:rPr b="1" i="0">
                <a:ln w="9525" cap="flat" cmpd="sng">
                  <a:solidFill>
                    <a:schemeClr val="dk1"/>
                  </a:solidFill>
                  <a:prstDash val="solid"/>
                  <a:round/>
                  <a:headEnd type="none" w="sm" len="sm"/>
                  <a:tailEnd type="none" w="sm" len="sm"/>
                </a:ln>
                <a:noFill/>
                <a:latin typeface="Bebas Neue"/>
              </a:rPr>
              <a:t>thanks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059"/>
                                        </p:tgtEl>
                                        <p:attrNameLst>
                                          <p:attrName>style.visibility</p:attrName>
                                        </p:attrNameLst>
                                      </p:cBhvr>
                                      <p:to>
                                        <p:strVal val="visible"/>
                                      </p:to>
                                    </p:set>
                                    <p:anim calcmode="lin" valueType="num">
                                      <p:cBhvr additive="base">
                                        <p:cTn id="7" dur="1000"/>
                                        <p:tgtEl>
                                          <p:spTgt spid="2059"/>
                                        </p:tgtEl>
                                        <p:attrNameLst>
                                          <p:attrName>ppt_w</p:attrName>
                                        </p:attrNameLst>
                                      </p:cBhvr>
                                      <p:tavLst>
                                        <p:tav tm="0">
                                          <p:val>
                                            <p:strVal val="0"/>
                                          </p:val>
                                        </p:tav>
                                        <p:tav tm="100000">
                                          <p:val>
                                            <p:strVal val="#ppt_w"/>
                                          </p:val>
                                        </p:tav>
                                      </p:tavLst>
                                    </p:anim>
                                    <p:anim calcmode="lin" valueType="num">
                                      <p:cBhvr additive="base">
                                        <p:cTn id="8" dur="1000"/>
                                        <p:tgtEl>
                                          <p:spTgt spid="2059"/>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062"/>
                                        </p:tgtEl>
                                        <p:attrNameLst>
                                          <p:attrName>style.visibility</p:attrName>
                                        </p:attrNameLst>
                                      </p:cBhvr>
                                      <p:to>
                                        <p:strVal val="visible"/>
                                      </p:to>
                                    </p:set>
                                    <p:anim calcmode="lin" valueType="num">
                                      <p:cBhvr additive="base">
                                        <p:cTn id="11" dur="1000"/>
                                        <p:tgtEl>
                                          <p:spTgt spid="2062"/>
                                        </p:tgtEl>
                                        <p:attrNameLst>
                                          <p:attrName>ppt_w</p:attrName>
                                        </p:attrNameLst>
                                      </p:cBhvr>
                                      <p:tavLst>
                                        <p:tav tm="0">
                                          <p:val>
                                            <p:strVal val="0"/>
                                          </p:val>
                                        </p:tav>
                                        <p:tav tm="100000">
                                          <p:val>
                                            <p:strVal val="#ppt_w"/>
                                          </p:val>
                                        </p:tav>
                                      </p:tavLst>
                                    </p:anim>
                                    <p:anim calcmode="lin" valueType="num">
                                      <p:cBhvr additive="base">
                                        <p:cTn id="12" dur="1000"/>
                                        <p:tgtEl>
                                          <p:spTgt spid="2062"/>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grpSp>
        <p:nvGrpSpPr>
          <p:cNvPr id="1057" name="Google Shape;1057;p42"/>
          <p:cNvGrpSpPr/>
          <p:nvPr/>
        </p:nvGrpSpPr>
        <p:grpSpPr>
          <a:xfrm>
            <a:off x="2899179" y="908653"/>
            <a:ext cx="1552313" cy="1542900"/>
            <a:chOff x="2529925" y="2429150"/>
            <a:chExt cx="902875" cy="897400"/>
          </a:xfrm>
        </p:grpSpPr>
        <p:sp>
          <p:nvSpPr>
            <p:cNvPr id="1058" name="Google Shape;1058;p42"/>
            <p:cNvSpPr/>
            <p:nvPr/>
          </p:nvSpPr>
          <p:spPr>
            <a:xfrm>
              <a:off x="2578300" y="2575400"/>
              <a:ext cx="22025" cy="22025"/>
            </a:xfrm>
            <a:custGeom>
              <a:avLst/>
              <a:gdLst/>
              <a:ahLst/>
              <a:cxnLst/>
              <a:rect l="l" t="t" r="r" b="b"/>
              <a:pathLst>
                <a:path w="881" h="881" extrusionOk="0">
                  <a:moveTo>
                    <a:pt x="441" y="1"/>
                  </a:moveTo>
                  <a:lnTo>
                    <a:pt x="265" y="45"/>
                  </a:lnTo>
                  <a:lnTo>
                    <a:pt x="133" y="133"/>
                  </a:lnTo>
                  <a:lnTo>
                    <a:pt x="45" y="265"/>
                  </a:lnTo>
                  <a:lnTo>
                    <a:pt x="1" y="441"/>
                  </a:lnTo>
                  <a:lnTo>
                    <a:pt x="45" y="617"/>
                  </a:lnTo>
                  <a:lnTo>
                    <a:pt x="133" y="749"/>
                  </a:lnTo>
                  <a:lnTo>
                    <a:pt x="265" y="837"/>
                  </a:lnTo>
                  <a:lnTo>
                    <a:pt x="441" y="881"/>
                  </a:lnTo>
                  <a:lnTo>
                    <a:pt x="617" y="837"/>
                  </a:lnTo>
                  <a:lnTo>
                    <a:pt x="749" y="749"/>
                  </a:lnTo>
                  <a:lnTo>
                    <a:pt x="837" y="617"/>
                  </a:lnTo>
                  <a:lnTo>
                    <a:pt x="881" y="441"/>
                  </a:lnTo>
                  <a:lnTo>
                    <a:pt x="837" y="265"/>
                  </a:lnTo>
                  <a:lnTo>
                    <a:pt x="749" y="133"/>
                  </a:lnTo>
                  <a:lnTo>
                    <a:pt x="617" y="45"/>
                  </a:lnTo>
                  <a:lnTo>
                    <a:pt x="44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42"/>
            <p:cNvSpPr/>
            <p:nvPr/>
          </p:nvSpPr>
          <p:spPr>
            <a:xfrm>
              <a:off x="2633300" y="2533625"/>
              <a:ext cx="20900" cy="22025"/>
            </a:xfrm>
            <a:custGeom>
              <a:avLst/>
              <a:gdLst/>
              <a:ahLst/>
              <a:cxnLst/>
              <a:rect l="l" t="t" r="r" b="b"/>
              <a:pathLst>
                <a:path w="836" h="881" extrusionOk="0">
                  <a:moveTo>
                    <a:pt x="396" y="0"/>
                  </a:moveTo>
                  <a:lnTo>
                    <a:pt x="220" y="44"/>
                  </a:lnTo>
                  <a:lnTo>
                    <a:pt x="88" y="132"/>
                  </a:lnTo>
                  <a:lnTo>
                    <a:pt x="0" y="264"/>
                  </a:lnTo>
                  <a:lnTo>
                    <a:pt x="0" y="440"/>
                  </a:lnTo>
                  <a:lnTo>
                    <a:pt x="0" y="616"/>
                  </a:lnTo>
                  <a:lnTo>
                    <a:pt x="88" y="748"/>
                  </a:lnTo>
                  <a:lnTo>
                    <a:pt x="220" y="836"/>
                  </a:lnTo>
                  <a:lnTo>
                    <a:pt x="396" y="880"/>
                  </a:lnTo>
                  <a:lnTo>
                    <a:pt x="616" y="836"/>
                  </a:lnTo>
                  <a:lnTo>
                    <a:pt x="748" y="748"/>
                  </a:lnTo>
                  <a:lnTo>
                    <a:pt x="836" y="616"/>
                  </a:lnTo>
                  <a:lnTo>
                    <a:pt x="836" y="440"/>
                  </a:lnTo>
                  <a:lnTo>
                    <a:pt x="836" y="264"/>
                  </a:lnTo>
                  <a:lnTo>
                    <a:pt x="748" y="132"/>
                  </a:lnTo>
                  <a:lnTo>
                    <a:pt x="616"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42"/>
            <p:cNvSpPr/>
            <p:nvPr/>
          </p:nvSpPr>
          <p:spPr>
            <a:xfrm>
              <a:off x="2573900" y="2485225"/>
              <a:ext cx="20925" cy="23125"/>
            </a:xfrm>
            <a:custGeom>
              <a:avLst/>
              <a:gdLst/>
              <a:ahLst/>
              <a:cxnLst/>
              <a:rect l="l" t="t" r="r" b="b"/>
              <a:pathLst>
                <a:path w="837" h="925" extrusionOk="0">
                  <a:moveTo>
                    <a:pt x="441" y="1"/>
                  </a:moveTo>
                  <a:lnTo>
                    <a:pt x="221" y="45"/>
                  </a:lnTo>
                  <a:lnTo>
                    <a:pt x="89" y="133"/>
                  </a:lnTo>
                  <a:lnTo>
                    <a:pt x="1" y="309"/>
                  </a:lnTo>
                  <a:lnTo>
                    <a:pt x="1" y="441"/>
                  </a:lnTo>
                  <a:lnTo>
                    <a:pt x="1" y="617"/>
                  </a:lnTo>
                  <a:lnTo>
                    <a:pt x="89" y="749"/>
                  </a:lnTo>
                  <a:lnTo>
                    <a:pt x="221" y="881"/>
                  </a:lnTo>
                  <a:lnTo>
                    <a:pt x="441" y="925"/>
                  </a:lnTo>
                  <a:lnTo>
                    <a:pt x="617" y="881"/>
                  </a:lnTo>
                  <a:lnTo>
                    <a:pt x="749" y="749"/>
                  </a:lnTo>
                  <a:lnTo>
                    <a:pt x="837" y="617"/>
                  </a:lnTo>
                  <a:lnTo>
                    <a:pt x="837" y="441"/>
                  </a:lnTo>
                  <a:lnTo>
                    <a:pt x="837" y="309"/>
                  </a:lnTo>
                  <a:lnTo>
                    <a:pt x="749" y="133"/>
                  </a:lnTo>
                  <a:lnTo>
                    <a:pt x="617" y="45"/>
                  </a:lnTo>
                  <a:lnTo>
                    <a:pt x="44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p42"/>
            <p:cNvSpPr/>
            <p:nvPr/>
          </p:nvSpPr>
          <p:spPr>
            <a:xfrm>
              <a:off x="2711375" y="2549025"/>
              <a:ext cx="22025" cy="26400"/>
            </a:xfrm>
            <a:custGeom>
              <a:avLst/>
              <a:gdLst/>
              <a:ahLst/>
              <a:cxnLst/>
              <a:rect l="l" t="t" r="r" b="b"/>
              <a:pathLst>
                <a:path w="881" h="1056" extrusionOk="0">
                  <a:moveTo>
                    <a:pt x="440" y="0"/>
                  </a:moveTo>
                  <a:lnTo>
                    <a:pt x="264" y="44"/>
                  </a:lnTo>
                  <a:lnTo>
                    <a:pt x="132" y="176"/>
                  </a:lnTo>
                  <a:lnTo>
                    <a:pt x="0" y="308"/>
                  </a:lnTo>
                  <a:lnTo>
                    <a:pt x="0" y="484"/>
                  </a:lnTo>
                  <a:lnTo>
                    <a:pt x="0" y="616"/>
                  </a:lnTo>
                  <a:lnTo>
                    <a:pt x="0" y="748"/>
                  </a:lnTo>
                  <a:lnTo>
                    <a:pt x="132" y="924"/>
                  </a:lnTo>
                  <a:lnTo>
                    <a:pt x="264" y="1012"/>
                  </a:lnTo>
                  <a:lnTo>
                    <a:pt x="440" y="1056"/>
                  </a:lnTo>
                  <a:lnTo>
                    <a:pt x="616" y="1012"/>
                  </a:lnTo>
                  <a:lnTo>
                    <a:pt x="748" y="924"/>
                  </a:lnTo>
                  <a:lnTo>
                    <a:pt x="836" y="792"/>
                  </a:lnTo>
                  <a:lnTo>
                    <a:pt x="880" y="616"/>
                  </a:lnTo>
                  <a:lnTo>
                    <a:pt x="880" y="484"/>
                  </a:lnTo>
                  <a:lnTo>
                    <a:pt x="836" y="308"/>
                  </a:lnTo>
                  <a:lnTo>
                    <a:pt x="748" y="132"/>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42"/>
            <p:cNvSpPr/>
            <p:nvPr/>
          </p:nvSpPr>
          <p:spPr>
            <a:xfrm>
              <a:off x="2643200" y="2660100"/>
              <a:ext cx="23100" cy="24200"/>
            </a:xfrm>
            <a:custGeom>
              <a:avLst/>
              <a:gdLst/>
              <a:ahLst/>
              <a:cxnLst/>
              <a:rect l="l" t="t" r="r" b="b"/>
              <a:pathLst>
                <a:path w="924" h="968" extrusionOk="0">
                  <a:moveTo>
                    <a:pt x="484" y="0"/>
                  </a:moveTo>
                  <a:lnTo>
                    <a:pt x="308" y="44"/>
                  </a:lnTo>
                  <a:lnTo>
                    <a:pt x="132" y="132"/>
                  </a:lnTo>
                  <a:lnTo>
                    <a:pt x="44" y="264"/>
                  </a:lnTo>
                  <a:lnTo>
                    <a:pt x="0" y="440"/>
                  </a:lnTo>
                  <a:lnTo>
                    <a:pt x="0" y="528"/>
                  </a:lnTo>
                  <a:lnTo>
                    <a:pt x="44" y="704"/>
                  </a:lnTo>
                  <a:lnTo>
                    <a:pt x="132" y="836"/>
                  </a:lnTo>
                  <a:lnTo>
                    <a:pt x="308" y="924"/>
                  </a:lnTo>
                  <a:lnTo>
                    <a:pt x="484" y="968"/>
                  </a:lnTo>
                  <a:lnTo>
                    <a:pt x="660" y="924"/>
                  </a:lnTo>
                  <a:lnTo>
                    <a:pt x="792" y="836"/>
                  </a:lnTo>
                  <a:lnTo>
                    <a:pt x="880" y="704"/>
                  </a:lnTo>
                  <a:lnTo>
                    <a:pt x="924" y="528"/>
                  </a:lnTo>
                  <a:lnTo>
                    <a:pt x="924" y="440"/>
                  </a:lnTo>
                  <a:lnTo>
                    <a:pt x="880" y="264"/>
                  </a:lnTo>
                  <a:lnTo>
                    <a:pt x="792" y="132"/>
                  </a:lnTo>
                  <a:lnTo>
                    <a:pt x="660" y="44"/>
                  </a:lnTo>
                  <a:lnTo>
                    <a:pt x="48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42"/>
            <p:cNvSpPr/>
            <p:nvPr/>
          </p:nvSpPr>
          <p:spPr>
            <a:xfrm>
              <a:off x="2543125" y="2773350"/>
              <a:ext cx="22000" cy="24225"/>
            </a:xfrm>
            <a:custGeom>
              <a:avLst/>
              <a:gdLst/>
              <a:ahLst/>
              <a:cxnLst/>
              <a:rect l="l" t="t" r="r" b="b"/>
              <a:pathLst>
                <a:path w="880" h="969" extrusionOk="0">
                  <a:moveTo>
                    <a:pt x="440" y="1"/>
                  </a:moveTo>
                  <a:lnTo>
                    <a:pt x="264" y="45"/>
                  </a:lnTo>
                  <a:lnTo>
                    <a:pt x="132" y="133"/>
                  </a:lnTo>
                  <a:lnTo>
                    <a:pt x="0" y="309"/>
                  </a:lnTo>
                  <a:lnTo>
                    <a:pt x="0" y="485"/>
                  </a:lnTo>
                  <a:lnTo>
                    <a:pt x="0" y="529"/>
                  </a:lnTo>
                  <a:lnTo>
                    <a:pt x="0" y="705"/>
                  </a:lnTo>
                  <a:lnTo>
                    <a:pt x="132" y="837"/>
                  </a:lnTo>
                  <a:lnTo>
                    <a:pt x="264" y="969"/>
                  </a:lnTo>
                  <a:lnTo>
                    <a:pt x="440" y="969"/>
                  </a:lnTo>
                  <a:lnTo>
                    <a:pt x="616" y="925"/>
                  </a:lnTo>
                  <a:lnTo>
                    <a:pt x="748" y="837"/>
                  </a:lnTo>
                  <a:lnTo>
                    <a:pt x="836" y="705"/>
                  </a:lnTo>
                  <a:lnTo>
                    <a:pt x="880" y="529"/>
                  </a:lnTo>
                  <a:lnTo>
                    <a:pt x="880" y="485"/>
                  </a:lnTo>
                  <a:lnTo>
                    <a:pt x="836" y="309"/>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42"/>
            <p:cNvSpPr/>
            <p:nvPr/>
          </p:nvSpPr>
          <p:spPr>
            <a:xfrm>
              <a:off x="2544225" y="2656800"/>
              <a:ext cx="24200" cy="24200"/>
            </a:xfrm>
            <a:custGeom>
              <a:avLst/>
              <a:gdLst/>
              <a:ahLst/>
              <a:cxnLst/>
              <a:rect l="l" t="t" r="r" b="b"/>
              <a:pathLst>
                <a:path w="968" h="968" extrusionOk="0">
                  <a:moveTo>
                    <a:pt x="528" y="0"/>
                  </a:moveTo>
                  <a:lnTo>
                    <a:pt x="352" y="44"/>
                  </a:lnTo>
                  <a:lnTo>
                    <a:pt x="220" y="132"/>
                  </a:lnTo>
                  <a:lnTo>
                    <a:pt x="132" y="176"/>
                  </a:lnTo>
                  <a:lnTo>
                    <a:pt x="44" y="352"/>
                  </a:lnTo>
                  <a:lnTo>
                    <a:pt x="0" y="528"/>
                  </a:lnTo>
                  <a:lnTo>
                    <a:pt x="44" y="704"/>
                  </a:lnTo>
                  <a:lnTo>
                    <a:pt x="132" y="836"/>
                  </a:lnTo>
                  <a:lnTo>
                    <a:pt x="264" y="924"/>
                  </a:lnTo>
                  <a:lnTo>
                    <a:pt x="440" y="968"/>
                  </a:lnTo>
                  <a:lnTo>
                    <a:pt x="616" y="924"/>
                  </a:lnTo>
                  <a:lnTo>
                    <a:pt x="792" y="836"/>
                  </a:lnTo>
                  <a:lnTo>
                    <a:pt x="836" y="792"/>
                  </a:lnTo>
                  <a:lnTo>
                    <a:pt x="924" y="616"/>
                  </a:lnTo>
                  <a:lnTo>
                    <a:pt x="968" y="440"/>
                  </a:lnTo>
                  <a:lnTo>
                    <a:pt x="924" y="264"/>
                  </a:lnTo>
                  <a:lnTo>
                    <a:pt x="836" y="132"/>
                  </a:lnTo>
                  <a:lnTo>
                    <a:pt x="704" y="44"/>
                  </a:lnTo>
                  <a:lnTo>
                    <a:pt x="52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42"/>
            <p:cNvSpPr/>
            <p:nvPr/>
          </p:nvSpPr>
          <p:spPr>
            <a:xfrm>
              <a:off x="2649800" y="2607300"/>
              <a:ext cx="24200" cy="22025"/>
            </a:xfrm>
            <a:custGeom>
              <a:avLst/>
              <a:gdLst/>
              <a:ahLst/>
              <a:cxnLst/>
              <a:rect l="l" t="t" r="r" b="b"/>
              <a:pathLst>
                <a:path w="968" h="881" extrusionOk="0">
                  <a:moveTo>
                    <a:pt x="440" y="1"/>
                  </a:moveTo>
                  <a:lnTo>
                    <a:pt x="308" y="45"/>
                  </a:lnTo>
                  <a:lnTo>
                    <a:pt x="132" y="133"/>
                  </a:lnTo>
                  <a:lnTo>
                    <a:pt x="44" y="265"/>
                  </a:lnTo>
                  <a:lnTo>
                    <a:pt x="0" y="441"/>
                  </a:lnTo>
                  <a:lnTo>
                    <a:pt x="44" y="616"/>
                  </a:lnTo>
                  <a:lnTo>
                    <a:pt x="132" y="748"/>
                  </a:lnTo>
                  <a:lnTo>
                    <a:pt x="308" y="880"/>
                  </a:lnTo>
                  <a:lnTo>
                    <a:pt x="704" y="880"/>
                  </a:lnTo>
                  <a:lnTo>
                    <a:pt x="836" y="748"/>
                  </a:lnTo>
                  <a:lnTo>
                    <a:pt x="924" y="616"/>
                  </a:lnTo>
                  <a:lnTo>
                    <a:pt x="968" y="441"/>
                  </a:lnTo>
                  <a:lnTo>
                    <a:pt x="924" y="265"/>
                  </a:lnTo>
                  <a:lnTo>
                    <a:pt x="836" y="133"/>
                  </a:lnTo>
                  <a:lnTo>
                    <a:pt x="704" y="45"/>
                  </a:lnTo>
                  <a:lnTo>
                    <a:pt x="52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42"/>
            <p:cNvSpPr/>
            <p:nvPr/>
          </p:nvSpPr>
          <p:spPr>
            <a:xfrm>
              <a:off x="2582700" y="2708475"/>
              <a:ext cx="24225" cy="24225"/>
            </a:xfrm>
            <a:custGeom>
              <a:avLst/>
              <a:gdLst/>
              <a:ahLst/>
              <a:cxnLst/>
              <a:rect l="l" t="t" r="r" b="b"/>
              <a:pathLst>
                <a:path w="969" h="969" extrusionOk="0">
                  <a:moveTo>
                    <a:pt x="353" y="1"/>
                  </a:moveTo>
                  <a:lnTo>
                    <a:pt x="221" y="133"/>
                  </a:lnTo>
                  <a:lnTo>
                    <a:pt x="133" y="177"/>
                  </a:lnTo>
                  <a:lnTo>
                    <a:pt x="45" y="308"/>
                  </a:lnTo>
                  <a:lnTo>
                    <a:pt x="1" y="484"/>
                  </a:lnTo>
                  <a:lnTo>
                    <a:pt x="45" y="660"/>
                  </a:lnTo>
                  <a:lnTo>
                    <a:pt x="133" y="836"/>
                  </a:lnTo>
                  <a:lnTo>
                    <a:pt x="265" y="924"/>
                  </a:lnTo>
                  <a:lnTo>
                    <a:pt x="441" y="968"/>
                  </a:lnTo>
                  <a:lnTo>
                    <a:pt x="617" y="924"/>
                  </a:lnTo>
                  <a:lnTo>
                    <a:pt x="793" y="836"/>
                  </a:lnTo>
                  <a:lnTo>
                    <a:pt x="837" y="748"/>
                  </a:lnTo>
                  <a:lnTo>
                    <a:pt x="924" y="616"/>
                  </a:lnTo>
                  <a:lnTo>
                    <a:pt x="968" y="440"/>
                  </a:lnTo>
                  <a:lnTo>
                    <a:pt x="924" y="264"/>
                  </a:lnTo>
                  <a:lnTo>
                    <a:pt x="837" y="133"/>
                  </a:lnTo>
                  <a:lnTo>
                    <a:pt x="70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42"/>
            <p:cNvSpPr/>
            <p:nvPr/>
          </p:nvSpPr>
          <p:spPr>
            <a:xfrm>
              <a:off x="2684975" y="2785450"/>
              <a:ext cx="24225" cy="23125"/>
            </a:xfrm>
            <a:custGeom>
              <a:avLst/>
              <a:gdLst/>
              <a:ahLst/>
              <a:cxnLst/>
              <a:rect l="l" t="t" r="r" b="b"/>
              <a:pathLst>
                <a:path w="969" h="925" extrusionOk="0">
                  <a:moveTo>
                    <a:pt x="309" y="1"/>
                  </a:moveTo>
                  <a:lnTo>
                    <a:pt x="133" y="133"/>
                  </a:lnTo>
                  <a:lnTo>
                    <a:pt x="45" y="265"/>
                  </a:lnTo>
                  <a:lnTo>
                    <a:pt x="1" y="441"/>
                  </a:lnTo>
                  <a:lnTo>
                    <a:pt x="45" y="617"/>
                  </a:lnTo>
                  <a:lnTo>
                    <a:pt x="133" y="749"/>
                  </a:lnTo>
                  <a:lnTo>
                    <a:pt x="221" y="793"/>
                  </a:lnTo>
                  <a:lnTo>
                    <a:pt x="353" y="925"/>
                  </a:lnTo>
                  <a:lnTo>
                    <a:pt x="704" y="925"/>
                  </a:lnTo>
                  <a:lnTo>
                    <a:pt x="836" y="793"/>
                  </a:lnTo>
                  <a:lnTo>
                    <a:pt x="924" y="661"/>
                  </a:lnTo>
                  <a:lnTo>
                    <a:pt x="968" y="485"/>
                  </a:lnTo>
                  <a:lnTo>
                    <a:pt x="924" y="309"/>
                  </a:lnTo>
                  <a:lnTo>
                    <a:pt x="836" y="177"/>
                  </a:lnTo>
                  <a:lnTo>
                    <a:pt x="792" y="133"/>
                  </a:lnTo>
                  <a:lnTo>
                    <a:pt x="61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42"/>
            <p:cNvSpPr/>
            <p:nvPr/>
          </p:nvSpPr>
          <p:spPr>
            <a:xfrm>
              <a:off x="2805950" y="2752475"/>
              <a:ext cx="23125" cy="24200"/>
            </a:xfrm>
            <a:custGeom>
              <a:avLst/>
              <a:gdLst/>
              <a:ahLst/>
              <a:cxnLst/>
              <a:rect l="l" t="t" r="r" b="b"/>
              <a:pathLst>
                <a:path w="925" h="968" extrusionOk="0">
                  <a:moveTo>
                    <a:pt x="484" y="0"/>
                  </a:moveTo>
                  <a:lnTo>
                    <a:pt x="308" y="44"/>
                  </a:lnTo>
                  <a:lnTo>
                    <a:pt x="176" y="132"/>
                  </a:lnTo>
                  <a:lnTo>
                    <a:pt x="132" y="220"/>
                  </a:lnTo>
                  <a:lnTo>
                    <a:pt x="0" y="352"/>
                  </a:lnTo>
                  <a:lnTo>
                    <a:pt x="0" y="528"/>
                  </a:lnTo>
                  <a:lnTo>
                    <a:pt x="0" y="704"/>
                  </a:lnTo>
                  <a:lnTo>
                    <a:pt x="132" y="836"/>
                  </a:lnTo>
                  <a:lnTo>
                    <a:pt x="264" y="968"/>
                  </a:lnTo>
                  <a:lnTo>
                    <a:pt x="616" y="968"/>
                  </a:lnTo>
                  <a:lnTo>
                    <a:pt x="748" y="836"/>
                  </a:lnTo>
                  <a:lnTo>
                    <a:pt x="792" y="792"/>
                  </a:lnTo>
                  <a:lnTo>
                    <a:pt x="924" y="660"/>
                  </a:lnTo>
                  <a:lnTo>
                    <a:pt x="924" y="484"/>
                  </a:lnTo>
                  <a:lnTo>
                    <a:pt x="924" y="308"/>
                  </a:lnTo>
                  <a:lnTo>
                    <a:pt x="792" y="132"/>
                  </a:lnTo>
                  <a:lnTo>
                    <a:pt x="660" y="44"/>
                  </a:lnTo>
                  <a:lnTo>
                    <a:pt x="48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42"/>
            <p:cNvSpPr/>
            <p:nvPr/>
          </p:nvSpPr>
          <p:spPr>
            <a:xfrm>
              <a:off x="2827950" y="2632600"/>
              <a:ext cx="22000" cy="23125"/>
            </a:xfrm>
            <a:custGeom>
              <a:avLst/>
              <a:gdLst/>
              <a:ahLst/>
              <a:cxnLst/>
              <a:rect l="l" t="t" r="r" b="b"/>
              <a:pathLst>
                <a:path w="880" h="925" extrusionOk="0">
                  <a:moveTo>
                    <a:pt x="440" y="0"/>
                  </a:moveTo>
                  <a:lnTo>
                    <a:pt x="264" y="44"/>
                  </a:lnTo>
                  <a:lnTo>
                    <a:pt x="132" y="132"/>
                  </a:lnTo>
                  <a:lnTo>
                    <a:pt x="44" y="308"/>
                  </a:lnTo>
                  <a:lnTo>
                    <a:pt x="0" y="440"/>
                  </a:lnTo>
                  <a:lnTo>
                    <a:pt x="44" y="616"/>
                  </a:lnTo>
                  <a:lnTo>
                    <a:pt x="132" y="748"/>
                  </a:lnTo>
                  <a:lnTo>
                    <a:pt x="264" y="880"/>
                  </a:lnTo>
                  <a:lnTo>
                    <a:pt x="440" y="924"/>
                  </a:lnTo>
                  <a:lnTo>
                    <a:pt x="616" y="880"/>
                  </a:lnTo>
                  <a:lnTo>
                    <a:pt x="792" y="748"/>
                  </a:lnTo>
                  <a:lnTo>
                    <a:pt x="836" y="616"/>
                  </a:lnTo>
                  <a:lnTo>
                    <a:pt x="880" y="440"/>
                  </a:lnTo>
                  <a:lnTo>
                    <a:pt x="836" y="308"/>
                  </a:lnTo>
                  <a:lnTo>
                    <a:pt x="792" y="132"/>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42"/>
            <p:cNvSpPr/>
            <p:nvPr/>
          </p:nvSpPr>
          <p:spPr>
            <a:xfrm>
              <a:off x="2726775" y="2673275"/>
              <a:ext cx="24200" cy="23125"/>
            </a:xfrm>
            <a:custGeom>
              <a:avLst/>
              <a:gdLst/>
              <a:ahLst/>
              <a:cxnLst/>
              <a:rect l="l" t="t" r="r" b="b"/>
              <a:pathLst>
                <a:path w="968" h="925" extrusionOk="0">
                  <a:moveTo>
                    <a:pt x="352" y="1"/>
                  </a:moveTo>
                  <a:lnTo>
                    <a:pt x="220" y="133"/>
                  </a:lnTo>
                  <a:lnTo>
                    <a:pt x="132" y="177"/>
                  </a:lnTo>
                  <a:lnTo>
                    <a:pt x="44" y="309"/>
                  </a:lnTo>
                  <a:lnTo>
                    <a:pt x="0" y="485"/>
                  </a:lnTo>
                  <a:lnTo>
                    <a:pt x="44" y="661"/>
                  </a:lnTo>
                  <a:lnTo>
                    <a:pt x="132" y="837"/>
                  </a:lnTo>
                  <a:lnTo>
                    <a:pt x="308" y="925"/>
                  </a:lnTo>
                  <a:lnTo>
                    <a:pt x="616" y="925"/>
                  </a:lnTo>
                  <a:lnTo>
                    <a:pt x="792" y="837"/>
                  </a:lnTo>
                  <a:lnTo>
                    <a:pt x="836" y="749"/>
                  </a:lnTo>
                  <a:lnTo>
                    <a:pt x="924" y="617"/>
                  </a:lnTo>
                  <a:lnTo>
                    <a:pt x="968" y="441"/>
                  </a:lnTo>
                  <a:lnTo>
                    <a:pt x="924" y="265"/>
                  </a:lnTo>
                  <a:lnTo>
                    <a:pt x="836" y="133"/>
                  </a:lnTo>
                  <a:lnTo>
                    <a:pt x="70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42"/>
            <p:cNvSpPr/>
            <p:nvPr/>
          </p:nvSpPr>
          <p:spPr>
            <a:xfrm>
              <a:off x="2735575" y="2731575"/>
              <a:ext cx="22000" cy="23125"/>
            </a:xfrm>
            <a:custGeom>
              <a:avLst/>
              <a:gdLst/>
              <a:ahLst/>
              <a:cxnLst/>
              <a:rect l="l" t="t" r="r" b="b"/>
              <a:pathLst>
                <a:path w="880" h="925" extrusionOk="0">
                  <a:moveTo>
                    <a:pt x="440" y="0"/>
                  </a:moveTo>
                  <a:lnTo>
                    <a:pt x="220" y="44"/>
                  </a:lnTo>
                  <a:lnTo>
                    <a:pt x="88" y="176"/>
                  </a:lnTo>
                  <a:lnTo>
                    <a:pt x="0" y="308"/>
                  </a:lnTo>
                  <a:lnTo>
                    <a:pt x="0" y="484"/>
                  </a:lnTo>
                  <a:lnTo>
                    <a:pt x="0" y="616"/>
                  </a:lnTo>
                  <a:lnTo>
                    <a:pt x="88" y="792"/>
                  </a:lnTo>
                  <a:lnTo>
                    <a:pt x="220" y="880"/>
                  </a:lnTo>
                  <a:lnTo>
                    <a:pt x="440" y="924"/>
                  </a:lnTo>
                  <a:lnTo>
                    <a:pt x="616" y="880"/>
                  </a:lnTo>
                  <a:lnTo>
                    <a:pt x="748" y="792"/>
                  </a:lnTo>
                  <a:lnTo>
                    <a:pt x="836" y="616"/>
                  </a:lnTo>
                  <a:lnTo>
                    <a:pt x="880" y="484"/>
                  </a:lnTo>
                  <a:lnTo>
                    <a:pt x="836" y="308"/>
                  </a:lnTo>
                  <a:lnTo>
                    <a:pt x="748" y="176"/>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42"/>
            <p:cNvSpPr/>
            <p:nvPr/>
          </p:nvSpPr>
          <p:spPr>
            <a:xfrm>
              <a:off x="2739975" y="2608400"/>
              <a:ext cx="22000" cy="23125"/>
            </a:xfrm>
            <a:custGeom>
              <a:avLst/>
              <a:gdLst/>
              <a:ahLst/>
              <a:cxnLst/>
              <a:rect l="l" t="t" r="r" b="b"/>
              <a:pathLst>
                <a:path w="880" h="925" extrusionOk="0">
                  <a:moveTo>
                    <a:pt x="440" y="1"/>
                  </a:moveTo>
                  <a:lnTo>
                    <a:pt x="264" y="45"/>
                  </a:lnTo>
                  <a:lnTo>
                    <a:pt x="132" y="177"/>
                  </a:lnTo>
                  <a:lnTo>
                    <a:pt x="44" y="309"/>
                  </a:lnTo>
                  <a:lnTo>
                    <a:pt x="0" y="484"/>
                  </a:lnTo>
                  <a:lnTo>
                    <a:pt x="44" y="616"/>
                  </a:lnTo>
                  <a:lnTo>
                    <a:pt x="132" y="792"/>
                  </a:lnTo>
                  <a:lnTo>
                    <a:pt x="264" y="880"/>
                  </a:lnTo>
                  <a:lnTo>
                    <a:pt x="440" y="924"/>
                  </a:lnTo>
                  <a:lnTo>
                    <a:pt x="616" y="880"/>
                  </a:lnTo>
                  <a:lnTo>
                    <a:pt x="748" y="792"/>
                  </a:lnTo>
                  <a:lnTo>
                    <a:pt x="836" y="616"/>
                  </a:lnTo>
                  <a:lnTo>
                    <a:pt x="880" y="484"/>
                  </a:lnTo>
                  <a:lnTo>
                    <a:pt x="836" y="309"/>
                  </a:lnTo>
                  <a:lnTo>
                    <a:pt x="748" y="177"/>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42"/>
            <p:cNvSpPr/>
            <p:nvPr/>
          </p:nvSpPr>
          <p:spPr>
            <a:xfrm>
              <a:off x="2862025" y="2530325"/>
              <a:ext cx="23125" cy="24225"/>
            </a:xfrm>
            <a:custGeom>
              <a:avLst/>
              <a:gdLst/>
              <a:ahLst/>
              <a:cxnLst/>
              <a:rect l="l" t="t" r="r" b="b"/>
              <a:pathLst>
                <a:path w="925" h="969" extrusionOk="0">
                  <a:moveTo>
                    <a:pt x="441" y="0"/>
                  </a:moveTo>
                  <a:lnTo>
                    <a:pt x="265" y="44"/>
                  </a:lnTo>
                  <a:lnTo>
                    <a:pt x="133" y="132"/>
                  </a:lnTo>
                  <a:lnTo>
                    <a:pt x="1" y="264"/>
                  </a:lnTo>
                  <a:lnTo>
                    <a:pt x="1" y="440"/>
                  </a:lnTo>
                  <a:lnTo>
                    <a:pt x="1" y="616"/>
                  </a:lnTo>
                  <a:lnTo>
                    <a:pt x="133" y="748"/>
                  </a:lnTo>
                  <a:lnTo>
                    <a:pt x="177" y="836"/>
                  </a:lnTo>
                  <a:lnTo>
                    <a:pt x="309" y="924"/>
                  </a:lnTo>
                  <a:lnTo>
                    <a:pt x="485" y="968"/>
                  </a:lnTo>
                  <a:lnTo>
                    <a:pt x="661" y="924"/>
                  </a:lnTo>
                  <a:lnTo>
                    <a:pt x="793" y="836"/>
                  </a:lnTo>
                  <a:lnTo>
                    <a:pt x="925" y="704"/>
                  </a:lnTo>
                  <a:lnTo>
                    <a:pt x="925" y="528"/>
                  </a:lnTo>
                  <a:lnTo>
                    <a:pt x="925" y="352"/>
                  </a:lnTo>
                  <a:lnTo>
                    <a:pt x="793" y="176"/>
                  </a:lnTo>
                  <a:lnTo>
                    <a:pt x="749" y="132"/>
                  </a:lnTo>
                  <a:lnTo>
                    <a:pt x="617" y="44"/>
                  </a:lnTo>
                  <a:lnTo>
                    <a:pt x="44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42"/>
            <p:cNvSpPr/>
            <p:nvPr/>
          </p:nvSpPr>
          <p:spPr>
            <a:xfrm>
              <a:off x="2775150" y="2459950"/>
              <a:ext cx="23125" cy="25300"/>
            </a:xfrm>
            <a:custGeom>
              <a:avLst/>
              <a:gdLst/>
              <a:ahLst/>
              <a:cxnLst/>
              <a:rect l="l" t="t" r="r" b="b"/>
              <a:pathLst>
                <a:path w="925" h="1012" extrusionOk="0">
                  <a:moveTo>
                    <a:pt x="397" y="0"/>
                  </a:moveTo>
                  <a:lnTo>
                    <a:pt x="221" y="44"/>
                  </a:lnTo>
                  <a:lnTo>
                    <a:pt x="89" y="176"/>
                  </a:lnTo>
                  <a:lnTo>
                    <a:pt x="1" y="352"/>
                  </a:lnTo>
                  <a:lnTo>
                    <a:pt x="1" y="528"/>
                  </a:lnTo>
                  <a:lnTo>
                    <a:pt x="45" y="660"/>
                  </a:lnTo>
                  <a:lnTo>
                    <a:pt x="133" y="792"/>
                  </a:lnTo>
                  <a:lnTo>
                    <a:pt x="221" y="924"/>
                  </a:lnTo>
                  <a:lnTo>
                    <a:pt x="397" y="1012"/>
                  </a:lnTo>
                  <a:lnTo>
                    <a:pt x="573" y="1012"/>
                  </a:lnTo>
                  <a:lnTo>
                    <a:pt x="749" y="968"/>
                  </a:lnTo>
                  <a:lnTo>
                    <a:pt x="880" y="836"/>
                  </a:lnTo>
                  <a:lnTo>
                    <a:pt x="924" y="704"/>
                  </a:lnTo>
                  <a:lnTo>
                    <a:pt x="924" y="528"/>
                  </a:lnTo>
                  <a:lnTo>
                    <a:pt x="880" y="352"/>
                  </a:lnTo>
                  <a:lnTo>
                    <a:pt x="837" y="220"/>
                  </a:lnTo>
                  <a:lnTo>
                    <a:pt x="705" y="88"/>
                  </a:lnTo>
                  <a:lnTo>
                    <a:pt x="57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p42"/>
            <p:cNvSpPr/>
            <p:nvPr/>
          </p:nvSpPr>
          <p:spPr>
            <a:xfrm>
              <a:off x="2680575" y="2429150"/>
              <a:ext cx="24225" cy="23125"/>
            </a:xfrm>
            <a:custGeom>
              <a:avLst/>
              <a:gdLst/>
              <a:ahLst/>
              <a:cxnLst/>
              <a:rect l="l" t="t" r="r" b="b"/>
              <a:pathLst>
                <a:path w="969" h="925" extrusionOk="0">
                  <a:moveTo>
                    <a:pt x="441" y="0"/>
                  </a:moveTo>
                  <a:lnTo>
                    <a:pt x="265" y="44"/>
                  </a:lnTo>
                  <a:lnTo>
                    <a:pt x="133" y="132"/>
                  </a:lnTo>
                  <a:lnTo>
                    <a:pt x="45" y="308"/>
                  </a:lnTo>
                  <a:lnTo>
                    <a:pt x="1" y="440"/>
                  </a:lnTo>
                  <a:lnTo>
                    <a:pt x="45" y="616"/>
                  </a:lnTo>
                  <a:lnTo>
                    <a:pt x="133" y="792"/>
                  </a:lnTo>
                  <a:lnTo>
                    <a:pt x="265" y="880"/>
                  </a:lnTo>
                  <a:lnTo>
                    <a:pt x="441" y="924"/>
                  </a:lnTo>
                  <a:lnTo>
                    <a:pt x="529" y="924"/>
                  </a:lnTo>
                  <a:lnTo>
                    <a:pt x="705" y="880"/>
                  </a:lnTo>
                  <a:lnTo>
                    <a:pt x="836" y="792"/>
                  </a:lnTo>
                  <a:lnTo>
                    <a:pt x="924" y="616"/>
                  </a:lnTo>
                  <a:lnTo>
                    <a:pt x="968" y="440"/>
                  </a:lnTo>
                  <a:lnTo>
                    <a:pt x="924" y="308"/>
                  </a:lnTo>
                  <a:lnTo>
                    <a:pt x="836" y="132"/>
                  </a:lnTo>
                  <a:lnTo>
                    <a:pt x="705" y="44"/>
                  </a:lnTo>
                  <a:lnTo>
                    <a:pt x="529"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42"/>
            <p:cNvSpPr/>
            <p:nvPr/>
          </p:nvSpPr>
          <p:spPr>
            <a:xfrm>
              <a:off x="2662975" y="2473150"/>
              <a:ext cx="22025" cy="25300"/>
            </a:xfrm>
            <a:custGeom>
              <a:avLst/>
              <a:gdLst/>
              <a:ahLst/>
              <a:cxnLst/>
              <a:rect l="l" t="t" r="r" b="b"/>
              <a:pathLst>
                <a:path w="881" h="1012" extrusionOk="0">
                  <a:moveTo>
                    <a:pt x="265" y="0"/>
                  </a:moveTo>
                  <a:lnTo>
                    <a:pt x="133" y="132"/>
                  </a:lnTo>
                  <a:lnTo>
                    <a:pt x="45" y="264"/>
                  </a:lnTo>
                  <a:lnTo>
                    <a:pt x="1" y="440"/>
                  </a:lnTo>
                  <a:lnTo>
                    <a:pt x="1" y="572"/>
                  </a:lnTo>
                  <a:lnTo>
                    <a:pt x="45" y="748"/>
                  </a:lnTo>
                  <a:lnTo>
                    <a:pt x="133" y="880"/>
                  </a:lnTo>
                  <a:lnTo>
                    <a:pt x="265" y="968"/>
                  </a:lnTo>
                  <a:lnTo>
                    <a:pt x="441" y="1012"/>
                  </a:lnTo>
                  <a:lnTo>
                    <a:pt x="617" y="968"/>
                  </a:lnTo>
                  <a:lnTo>
                    <a:pt x="749" y="880"/>
                  </a:lnTo>
                  <a:lnTo>
                    <a:pt x="881" y="748"/>
                  </a:lnTo>
                  <a:lnTo>
                    <a:pt x="881" y="572"/>
                  </a:lnTo>
                  <a:lnTo>
                    <a:pt x="881" y="440"/>
                  </a:lnTo>
                  <a:lnTo>
                    <a:pt x="881" y="264"/>
                  </a:lnTo>
                  <a:lnTo>
                    <a:pt x="749" y="132"/>
                  </a:lnTo>
                  <a:lnTo>
                    <a:pt x="61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42"/>
            <p:cNvSpPr/>
            <p:nvPr/>
          </p:nvSpPr>
          <p:spPr>
            <a:xfrm>
              <a:off x="2771850" y="2533625"/>
              <a:ext cx="24225" cy="24225"/>
            </a:xfrm>
            <a:custGeom>
              <a:avLst/>
              <a:gdLst/>
              <a:ahLst/>
              <a:cxnLst/>
              <a:rect l="l" t="t" r="r" b="b"/>
              <a:pathLst>
                <a:path w="969" h="969" extrusionOk="0">
                  <a:moveTo>
                    <a:pt x="441" y="0"/>
                  </a:moveTo>
                  <a:lnTo>
                    <a:pt x="265" y="44"/>
                  </a:lnTo>
                  <a:lnTo>
                    <a:pt x="133" y="132"/>
                  </a:lnTo>
                  <a:lnTo>
                    <a:pt x="45" y="264"/>
                  </a:lnTo>
                  <a:lnTo>
                    <a:pt x="1" y="440"/>
                  </a:lnTo>
                  <a:lnTo>
                    <a:pt x="45" y="616"/>
                  </a:lnTo>
                  <a:lnTo>
                    <a:pt x="133" y="748"/>
                  </a:lnTo>
                  <a:lnTo>
                    <a:pt x="177" y="836"/>
                  </a:lnTo>
                  <a:lnTo>
                    <a:pt x="353" y="924"/>
                  </a:lnTo>
                  <a:lnTo>
                    <a:pt x="529" y="968"/>
                  </a:lnTo>
                  <a:lnTo>
                    <a:pt x="705" y="924"/>
                  </a:lnTo>
                  <a:lnTo>
                    <a:pt x="837" y="836"/>
                  </a:lnTo>
                  <a:lnTo>
                    <a:pt x="925" y="660"/>
                  </a:lnTo>
                  <a:lnTo>
                    <a:pt x="969" y="528"/>
                  </a:lnTo>
                  <a:lnTo>
                    <a:pt x="925" y="352"/>
                  </a:lnTo>
                  <a:lnTo>
                    <a:pt x="837" y="176"/>
                  </a:lnTo>
                  <a:lnTo>
                    <a:pt x="749" y="132"/>
                  </a:lnTo>
                  <a:lnTo>
                    <a:pt x="617" y="44"/>
                  </a:lnTo>
                  <a:lnTo>
                    <a:pt x="44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p42"/>
            <p:cNvSpPr/>
            <p:nvPr/>
          </p:nvSpPr>
          <p:spPr>
            <a:xfrm>
              <a:off x="2786150" y="2626000"/>
              <a:ext cx="23125" cy="24225"/>
            </a:xfrm>
            <a:custGeom>
              <a:avLst/>
              <a:gdLst/>
              <a:ahLst/>
              <a:cxnLst/>
              <a:rect l="l" t="t" r="r" b="b"/>
              <a:pathLst>
                <a:path w="925" h="969" extrusionOk="0">
                  <a:moveTo>
                    <a:pt x="440" y="0"/>
                  </a:moveTo>
                  <a:lnTo>
                    <a:pt x="265" y="44"/>
                  </a:lnTo>
                  <a:lnTo>
                    <a:pt x="133" y="132"/>
                  </a:lnTo>
                  <a:lnTo>
                    <a:pt x="45" y="308"/>
                  </a:lnTo>
                  <a:lnTo>
                    <a:pt x="1" y="484"/>
                  </a:lnTo>
                  <a:lnTo>
                    <a:pt x="1" y="528"/>
                  </a:lnTo>
                  <a:lnTo>
                    <a:pt x="45" y="704"/>
                  </a:lnTo>
                  <a:lnTo>
                    <a:pt x="133" y="836"/>
                  </a:lnTo>
                  <a:lnTo>
                    <a:pt x="265" y="968"/>
                  </a:lnTo>
                  <a:lnTo>
                    <a:pt x="440" y="968"/>
                  </a:lnTo>
                  <a:lnTo>
                    <a:pt x="616" y="924"/>
                  </a:lnTo>
                  <a:lnTo>
                    <a:pt x="792" y="836"/>
                  </a:lnTo>
                  <a:lnTo>
                    <a:pt x="880" y="704"/>
                  </a:lnTo>
                  <a:lnTo>
                    <a:pt x="924" y="528"/>
                  </a:lnTo>
                  <a:lnTo>
                    <a:pt x="924" y="484"/>
                  </a:lnTo>
                  <a:lnTo>
                    <a:pt x="880" y="308"/>
                  </a:lnTo>
                  <a:lnTo>
                    <a:pt x="748" y="132"/>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p42"/>
            <p:cNvSpPr/>
            <p:nvPr/>
          </p:nvSpPr>
          <p:spPr>
            <a:xfrm>
              <a:off x="2647600" y="2719475"/>
              <a:ext cx="20900" cy="22025"/>
            </a:xfrm>
            <a:custGeom>
              <a:avLst/>
              <a:gdLst/>
              <a:ahLst/>
              <a:cxnLst/>
              <a:rect l="l" t="t" r="r" b="b"/>
              <a:pathLst>
                <a:path w="836" h="881" extrusionOk="0">
                  <a:moveTo>
                    <a:pt x="440" y="0"/>
                  </a:moveTo>
                  <a:lnTo>
                    <a:pt x="220" y="44"/>
                  </a:lnTo>
                  <a:lnTo>
                    <a:pt x="88" y="132"/>
                  </a:lnTo>
                  <a:lnTo>
                    <a:pt x="0" y="264"/>
                  </a:lnTo>
                  <a:lnTo>
                    <a:pt x="0" y="440"/>
                  </a:lnTo>
                  <a:lnTo>
                    <a:pt x="0" y="616"/>
                  </a:lnTo>
                  <a:lnTo>
                    <a:pt x="88" y="748"/>
                  </a:lnTo>
                  <a:lnTo>
                    <a:pt x="220" y="836"/>
                  </a:lnTo>
                  <a:lnTo>
                    <a:pt x="440" y="880"/>
                  </a:lnTo>
                  <a:lnTo>
                    <a:pt x="616" y="836"/>
                  </a:lnTo>
                  <a:lnTo>
                    <a:pt x="748" y="748"/>
                  </a:lnTo>
                  <a:lnTo>
                    <a:pt x="836" y="616"/>
                  </a:lnTo>
                  <a:lnTo>
                    <a:pt x="836" y="440"/>
                  </a:lnTo>
                  <a:lnTo>
                    <a:pt x="836" y="264"/>
                  </a:lnTo>
                  <a:lnTo>
                    <a:pt x="748" y="132"/>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42"/>
            <p:cNvSpPr/>
            <p:nvPr/>
          </p:nvSpPr>
          <p:spPr>
            <a:xfrm>
              <a:off x="2600300" y="2794250"/>
              <a:ext cx="23125" cy="24225"/>
            </a:xfrm>
            <a:custGeom>
              <a:avLst/>
              <a:gdLst/>
              <a:ahLst/>
              <a:cxnLst/>
              <a:rect l="l" t="t" r="r" b="b"/>
              <a:pathLst>
                <a:path w="925" h="969" extrusionOk="0">
                  <a:moveTo>
                    <a:pt x="440" y="1"/>
                  </a:moveTo>
                  <a:lnTo>
                    <a:pt x="264" y="45"/>
                  </a:lnTo>
                  <a:lnTo>
                    <a:pt x="133" y="133"/>
                  </a:lnTo>
                  <a:lnTo>
                    <a:pt x="45" y="309"/>
                  </a:lnTo>
                  <a:lnTo>
                    <a:pt x="1" y="485"/>
                  </a:lnTo>
                  <a:lnTo>
                    <a:pt x="1" y="529"/>
                  </a:lnTo>
                  <a:lnTo>
                    <a:pt x="45" y="704"/>
                  </a:lnTo>
                  <a:lnTo>
                    <a:pt x="133" y="836"/>
                  </a:lnTo>
                  <a:lnTo>
                    <a:pt x="264" y="924"/>
                  </a:lnTo>
                  <a:lnTo>
                    <a:pt x="440" y="968"/>
                  </a:lnTo>
                  <a:lnTo>
                    <a:pt x="616" y="924"/>
                  </a:lnTo>
                  <a:lnTo>
                    <a:pt x="792" y="836"/>
                  </a:lnTo>
                  <a:lnTo>
                    <a:pt x="880" y="704"/>
                  </a:lnTo>
                  <a:lnTo>
                    <a:pt x="924" y="529"/>
                  </a:lnTo>
                  <a:lnTo>
                    <a:pt x="924" y="485"/>
                  </a:lnTo>
                  <a:lnTo>
                    <a:pt x="880" y="309"/>
                  </a:lnTo>
                  <a:lnTo>
                    <a:pt x="792"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42"/>
            <p:cNvSpPr/>
            <p:nvPr/>
          </p:nvSpPr>
          <p:spPr>
            <a:xfrm>
              <a:off x="2647600" y="2878925"/>
              <a:ext cx="20900" cy="23125"/>
            </a:xfrm>
            <a:custGeom>
              <a:avLst/>
              <a:gdLst/>
              <a:ahLst/>
              <a:cxnLst/>
              <a:rect l="l" t="t" r="r" b="b"/>
              <a:pathLst>
                <a:path w="836" h="925" extrusionOk="0">
                  <a:moveTo>
                    <a:pt x="440" y="1"/>
                  </a:moveTo>
                  <a:lnTo>
                    <a:pt x="220" y="45"/>
                  </a:lnTo>
                  <a:lnTo>
                    <a:pt x="88" y="177"/>
                  </a:lnTo>
                  <a:lnTo>
                    <a:pt x="0" y="309"/>
                  </a:lnTo>
                  <a:lnTo>
                    <a:pt x="0" y="485"/>
                  </a:lnTo>
                  <a:lnTo>
                    <a:pt x="0" y="617"/>
                  </a:lnTo>
                  <a:lnTo>
                    <a:pt x="88" y="793"/>
                  </a:lnTo>
                  <a:lnTo>
                    <a:pt x="220" y="881"/>
                  </a:lnTo>
                  <a:lnTo>
                    <a:pt x="440" y="925"/>
                  </a:lnTo>
                  <a:lnTo>
                    <a:pt x="616" y="881"/>
                  </a:lnTo>
                  <a:lnTo>
                    <a:pt x="748" y="793"/>
                  </a:lnTo>
                  <a:lnTo>
                    <a:pt x="836" y="617"/>
                  </a:lnTo>
                  <a:lnTo>
                    <a:pt x="836" y="485"/>
                  </a:lnTo>
                  <a:lnTo>
                    <a:pt x="836" y="309"/>
                  </a:lnTo>
                  <a:lnTo>
                    <a:pt x="748" y="177"/>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42"/>
            <p:cNvSpPr/>
            <p:nvPr/>
          </p:nvSpPr>
          <p:spPr>
            <a:xfrm>
              <a:off x="2743275" y="2922925"/>
              <a:ext cx="24200" cy="22025"/>
            </a:xfrm>
            <a:custGeom>
              <a:avLst/>
              <a:gdLst/>
              <a:ahLst/>
              <a:cxnLst/>
              <a:rect l="l" t="t" r="r" b="b"/>
              <a:pathLst>
                <a:path w="968" h="881" extrusionOk="0">
                  <a:moveTo>
                    <a:pt x="440" y="0"/>
                  </a:moveTo>
                  <a:lnTo>
                    <a:pt x="264" y="44"/>
                  </a:lnTo>
                  <a:lnTo>
                    <a:pt x="132" y="132"/>
                  </a:lnTo>
                  <a:lnTo>
                    <a:pt x="0" y="264"/>
                  </a:lnTo>
                  <a:lnTo>
                    <a:pt x="0" y="440"/>
                  </a:lnTo>
                  <a:lnTo>
                    <a:pt x="44" y="616"/>
                  </a:lnTo>
                  <a:lnTo>
                    <a:pt x="132" y="748"/>
                  </a:lnTo>
                  <a:lnTo>
                    <a:pt x="264" y="836"/>
                  </a:lnTo>
                  <a:lnTo>
                    <a:pt x="440" y="880"/>
                  </a:lnTo>
                  <a:lnTo>
                    <a:pt x="484" y="880"/>
                  </a:lnTo>
                  <a:lnTo>
                    <a:pt x="660" y="836"/>
                  </a:lnTo>
                  <a:lnTo>
                    <a:pt x="836" y="748"/>
                  </a:lnTo>
                  <a:lnTo>
                    <a:pt x="924" y="616"/>
                  </a:lnTo>
                  <a:lnTo>
                    <a:pt x="968" y="440"/>
                  </a:lnTo>
                  <a:lnTo>
                    <a:pt x="924" y="264"/>
                  </a:lnTo>
                  <a:lnTo>
                    <a:pt x="836" y="132"/>
                  </a:lnTo>
                  <a:lnTo>
                    <a:pt x="660" y="44"/>
                  </a:lnTo>
                  <a:lnTo>
                    <a:pt x="48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42"/>
            <p:cNvSpPr/>
            <p:nvPr/>
          </p:nvSpPr>
          <p:spPr>
            <a:xfrm>
              <a:off x="2771850" y="2807450"/>
              <a:ext cx="22025" cy="22025"/>
            </a:xfrm>
            <a:custGeom>
              <a:avLst/>
              <a:gdLst/>
              <a:ahLst/>
              <a:cxnLst/>
              <a:rect l="l" t="t" r="r" b="b"/>
              <a:pathLst>
                <a:path w="881" h="881" extrusionOk="0">
                  <a:moveTo>
                    <a:pt x="441" y="1"/>
                  </a:moveTo>
                  <a:lnTo>
                    <a:pt x="265" y="45"/>
                  </a:lnTo>
                  <a:lnTo>
                    <a:pt x="133" y="132"/>
                  </a:lnTo>
                  <a:lnTo>
                    <a:pt x="45" y="264"/>
                  </a:lnTo>
                  <a:lnTo>
                    <a:pt x="1" y="440"/>
                  </a:lnTo>
                  <a:lnTo>
                    <a:pt x="45" y="616"/>
                  </a:lnTo>
                  <a:lnTo>
                    <a:pt x="133" y="748"/>
                  </a:lnTo>
                  <a:lnTo>
                    <a:pt x="265" y="880"/>
                  </a:lnTo>
                  <a:lnTo>
                    <a:pt x="661" y="880"/>
                  </a:lnTo>
                  <a:lnTo>
                    <a:pt x="793" y="748"/>
                  </a:lnTo>
                  <a:lnTo>
                    <a:pt x="837" y="616"/>
                  </a:lnTo>
                  <a:lnTo>
                    <a:pt x="881" y="440"/>
                  </a:lnTo>
                  <a:lnTo>
                    <a:pt x="837" y="264"/>
                  </a:lnTo>
                  <a:lnTo>
                    <a:pt x="793" y="132"/>
                  </a:lnTo>
                  <a:lnTo>
                    <a:pt x="661" y="45"/>
                  </a:lnTo>
                  <a:lnTo>
                    <a:pt x="44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42"/>
            <p:cNvSpPr/>
            <p:nvPr/>
          </p:nvSpPr>
          <p:spPr>
            <a:xfrm>
              <a:off x="2703675" y="2863525"/>
              <a:ext cx="20925" cy="22025"/>
            </a:xfrm>
            <a:custGeom>
              <a:avLst/>
              <a:gdLst/>
              <a:ahLst/>
              <a:cxnLst/>
              <a:rect l="l" t="t" r="r" b="b"/>
              <a:pathLst>
                <a:path w="837" h="881" extrusionOk="0">
                  <a:moveTo>
                    <a:pt x="440" y="1"/>
                  </a:moveTo>
                  <a:lnTo>
                    <a:pt x="220" y="45"/>
                  </a:lnTo>
                  <a:lnTo>
                    <a:pt x="88" y="133"/>
                  </a:lnTo>
                  <a:lnTo>
                    <a:pt x="0" y="265"/>
                  </a:lnTo>
                  <a:lnTo>
                    <a:pt x="0" y="441"/>
                  </a:lnTo>
                  <a:lnTo>
                    <a:pt x="0" y="617"/>
                  </a:lnTo>
                  <a:lnTo>
                    <a:pt x="88" y="749"/>
                  </a:lnTo>
                  <a:lnTo>
                    <a:pt x="220" y="881"/>
                  </a:lnTo>
                  <a:lnTo>
                    <a:pt x="616" y="881"/>
                  </a:lnTo>
                  <a:lnTo>
                    <a:pt x="748" y="749"/>
                  </a:lnTo>
                  <a:lnTo>
                    <a:pt x="836" y="617"/>
                  </a:lnTo>
                  <a:lnTo>
                    <a:pt x="836" y="441"/>
                  </a:lnTo>
                  <a:lnTo>
                    <a:pt x="836" y="265"/>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42"/>
            <p:cNvSpPr/>
            <p:nvPr/>
          </p:nvSpPr>
          <p:spPr>
            <a:xfrm>
              <a:off x="2650900" y="2975700"/>
              <a:ext cx="20900" cy="22025"/>
            </a:xfrm>
            <a:custGeom>
              <a:avLst/>
              <a:gdLst/>
              <a:ahLst/>
              <a:cxnLst/>
              <a:rect l="l" t="t" r="r" b="b"/>
              <a:pathLst>
                <a:path w="836" h="881" extrusionOk="0">
                  <a:moveTo>
                    <a:pt x="396" y="1"/>
                  </a:moveTo>
                  <a:lnTo>
                    <a:pt x="220" y="45"/>
                  </a:lnTo>
                  <a:lnTo>
                    <a:pt x="88" y="133"/>
                  </a:lnTo>
                  <a:lnTo>
                    <a:pt x="0" y="265"/>
                  </a:lnTo>
                  <a:lnTo>
                    <a:pt x="0" y="441"/>
                  </a:lnTo>
                  <a:lnTo>
                    <a:pt x="0" y="617"/>
                  </a:lnTo>
                  <a:lnTo>
                    <a:pt x="88" y="749"/>
                  </a:lnTo>
                  <a:lnTo>
                    <a:pt x="220" y="837"/>
                  </a:lnTo>
                  <a:lnTo>
                    <a:pt x="396" y="881"/>
                  </a:lnTo>
                  <a:lnTo>
                    <a:pt x="616" y="837"/>
                  </a:lnTo>
                  <a:lnTo>
                    <a:pt x="748" y="749"/>
                  </a:lnTo>
                  <a:lnTo>
                    <a:pt x="836" y="617"/>
                  </a:lnTo>
                  <a:lnTo>
                    <a:pt x="836" y="441"/>
                  </a:lnTo>
                  <a:lnTo>
                    <a:pt x="836" y="265"/>
                  </a:lnTo>
                  <a:lnTo>
                    <a:pt x="748" y="133"/>
                  </a:lnTo>
                  <a:lnTo>
                    <a:pt x="616" y="45"/>
                  </a:lnTo>
                  <a:lnTo>
                    <a:pt x="39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42"/>
            <p:cNvSpPr/>
            <p:nvPr/>
          </p:nvSpPr>
          <p:spPr>
            <a:xfrm>
              <a:off x="2551925" y="2968000"/>
              <a:ext cx="24200" cy="23125"/>
            </a:xfrm>
            <a:custGeom>
              <a:avLst/>
              <a:gdLst/>
              <a:ahLst/>
              <a:cxnLst/>
              <a:rect l="l" t="t" r="r" b="b"/>
              <a:pathLst>
                <a:path w="968" h="925" extrusionOk="0">
                  <a:moveTo>
                    <a:pt x="308" y="1"/>
                  </a:moveTo>
                  <a:lnTo>
                    <a:pt x="132" y="133"/>
                  </a:lnTo>
                  <a:lnTo>
                    <a:pt x="44" y="265"/>
                  </a:lnTo>
                  <a:lnTo>
                    <a:pt x="0" y="441"/>
                  </a:lnTo>
                  <a:lnTo>
                    <a:pt x="44" y="617"/>
                  </a:lnTo>
                  <a:lnTo>
                    <a:pt x="132" y="749"/>
                  </a:lnTo>
                  <a:lnTo>
                    <a:pt x="220" y="837"/>
                  </a:lnTo>
                  <a:lnTo>
                    <a:pt x="352" y="925"/>
                  </a:lnTo>
                  <a:lnTo>
                    <a:pt x="704" y="925"/>
                  </a:lnTo>
                  <a:lnTo>
                    <a:pt x="836" y="837"/>
                  </a:lnTo>
                  <a:lnTo>
                    <a:pt x="968" y="661"/>
                  </a:lnTo>
                  <a:lnTo>
                    <a:pt x="968" y="485"/>
                  </a:lnTo>
                  <a:lnTo>
                    <a:pt x="968" y="309"/>
                  </a:lnTo>
                  <a:lnTo>
                    <a:pt x="836" y="177"/>
                  </a:lnTo>
                  <a:lnTo>
                    <a:pt x="792" y="133"/>
                  </a:lnTo>
                  <a:lnTo>
                    <a:pt x="66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42"/>
            <p:cNvSpPr/>
            <p:nvPr/>
          </p:nvSpPr>
          <p:spPr>
            <a:xfrm>
              <a:off x="2572800" y="2864625"/>
              <a:ext cx="24225" cy="23125"/>
            </a:xfrm>
            <a:custGeom>
              <a:avLst/>
              <a:gdLst/>
              <a:ahLst/>
              <a:cxnLst/>
              <a:rect l="l" t="t" r="r" b="b"/>
              <a:pathLst>
                <a:path w="969" h="925" extrusionOk="0">
                  <a:moveTo>
                    <a:pt x="485" y="1"/>
                  </a:moveTo>
                  <a:lnTo>
                    <a:pt x="309" y="45"/>
                  </a:lnTo>
                  <a:lnTo>
                    <a:pt x="133" y="133"/>
                  </a:lnTo>
                  <a:lnTo>
                    <a:pt x="45" y="309"/>
                  </a:lnTo>
                  <a:lnTo>
                    <a:pt x="1" y="485"/>
                  </a:lnTo>
                  <a:lnTo>
                    <a:pt x="45" y="661"/>
                  </a:lnTo>
                  <a:lnTo>
                    <a:pt x="133" y="793"/>
                  </a:lnTo>
                  <a:lnTo>
                    <a:pt x="309" y="881"/>
                  </a:lnTo>
                  <a:lnTo>
                    <a:pt x="485" y="925"/>
                  </a:lnTo>
                  <a:lnTo>
                    <a:pt x="529" y="925"/>
                  </a:lnTo>
                  <a:lnTo>
                    <a:pt x="705" y="881"/>
                  </a:lnTo>
                  <a:lnTo>
                    <a:pt x="837" y="793"/>
                  </a:lnTo>
                  <a:lnTo>
                    <a:pt x="969" y="661"/>
                  </a:lnTo>
                  <a:lnTo>
                    <a:pt x="969" y="485"/>
                  </a:lnTo>
                  <a:lnTo>
                    <a:pt x="925" y="309"/>
                  </a:lnTo>
                  <a:lnTo>
                    <a:pt x="837" y="133"/>
                  </a:lnTo>
                  <a:lnTo>
                    <a:pt x="705" y="45"/>
                  </a:lnTo>
                  <a:lnTo>
                    <a:pt x="52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42"/>
            <p:cNvSpPr/>
            <p:nvPr/>
          </p:nvSpPr>
          <p:spPr>
            <a:xfrm>
              <a:off x="2611300" y="3062575"/>
              <a:ext cx="23125" cy="23125"/>
            </a:xfrm>
            <a:custGeom>
              <a:avLst/>
              <a:gdLst/>
              <a:ahLst/>
              <a:cxnLst/>
              <a:rect l="l" t="t" r="r" b="b"/>
              <a:pathLst>
                <a:path w="925" h="925" extrusionOk="0">
                  <a:moveTo>
                    <a:pt x="308" y="1"/>
                  </a:moveTo>
                  <a:lnTo>
                    <a:pt x="132" y="133"/>
                  </a:lnTo>
                  <a:lnTo>
                    <a:pt x="44" y="265"/>
                  </a:lnTo>
                  <a:lnTo>
                    <a:pt x="0" y="441"/>
                  </a:lnTo>
                  <a:lnTo>
                    <a:pt x="0" y="485"/>
                  </a:lnTo>
                  <a:lnTo>
                    <a:pt x="44" y="661"/>
                  </a:lnTo>
                  <a:lnTo>
                    <a:pt x="132" y="793"/>
                  </a:lnTo>
                  <a:lnTo>
                    <a:pt x="308" y="925"/>
                  </a:lnTo>
                  <a:lnTo>
                    <a:pt x="616" y="925"/>
                  </a:lnTo>
                  <a:lnTo>
                    <a:pt x="792" y="793"/>
                  </a:lnTo>
                  <a:lnTo>
                    <a:pt x="880" y="661"/>
                  </a:lnTo>
                  <a:lnTo>
                    <a:pt x="924" y="485"/>
                  </a:lnTo>
                  <a:lnTo>
                    <a:pt x="924" y="441"/>
                  </a:lnTo>
                  <a:lnTo>
                    <a:pt x="880" y="265"/>
                  </a:lnTo>
                  <a:lnTo>
                    <a:pt x="792" y="133"/>
                  </a:lnTo>
                  <a:lnTo>
                    <a:pt x="61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42"/>
            <p:cNvSpPr/>
            <p:nvPr/>
          </p:nvSpPr>
          <p:spPr>
            <a:xfrm>
              <a:off x="2538725" y="3145050"/>
              <a:ext cx="20900" cy="23125"/>
            </a:xfrm>
            <a:custGeom>
              <a:avLst/>
              <a:gdLst/>
              <a:ahLst/>
              <a:cxnLst/>
              <a:rect l="l" t="t" r="r" b="b"/>
              <a:pathLst>
                <a:path w="836" h="925" extrusionOk="0">
                  <a:moveTo>
                    <a:pt x="440" y="1"/>
                  </a:moveTo>
                  <a:lnTo>
                    <a:pt x="220" y="45"/>
                  </a:lnTo>
                  <a:lnTo>
                    <a:pt x="88" y="133"/>
                  </a:lnTo>
                  <a:lnTo>
                    <a:pt x="0" y="309"/>
                  </a:lnTo>
                  <a:lnTo>
                    <a:pt x="0" y="485"/>
                  </a:lnTo>
                  <a:lnTo>
                    <a:pt x="0" y="617"/>
                  </a:lnTo>
                  <a:lnTo>
                    <a:pt x="88" y="793"/>
                  </a:lnTo>
                  <a:lnTo>
                    <a:pt x="220" y="881"/>
                  </a:lnTo>
                  <a:lnTo>
                    <a:pt x="440" y="925"/>
                  </a:lnTo>
                  <a:lnTo>
                    <a:pt x="616" y="881"/>
                  </a:lnTo>
                  <a:lnTo>
                    <a:pt x="748" y="793"/>
                  </a:lnTo>
                  <a:lnTo>
                    <a:pt x="836" y="617"/>
                  </a:lnTo>
                  <a:lnTo>
                    <a:pt x="836" y="485"/>
                  </a:lnTo>
                  <a:lnTo>
                    <a:pt x="836" y="309"/>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42"/>
            <p:cNvSpPr/>
            <p:nvPr/>
          </p:nvSpPr>
          <p:spPr>
            <a:xfrm>
              <a:off x="2550825" y="3055975"/>
              <a:ext cx="24200" cy="22025"/>
            </a:xfrm>
            <a:custGeom>
              <a:avLst/>
              <a:gdLst/>
              <a:ahLst/>
              <a:cxnLst/>
              <a:rect l="l" t="t" r="r" b="b"/>
              <a:pathLst>
                <a:path w="968" h="881" extrusionOk="0">
                  <a:moveTo>
                    <a:pt x="440" y="1"/>
                  </a:moveTo>
                  <a:lnTo>
                    <a:pt x="264" y="45"/>
                  </a:lnTo>
                  <a:lnTo>
                    <a:pt x="132" y="133"/>
                  </a:lnTo>
                  <a:lnTo>
                    <a:pt x="44" y="265"/>
                  </a:lnTo>
                  <a:lnTo>
                    <a:pt x="0" y="441"/>
                  </a:lnTo>
                  <a:lnTo>
                    <a:pt x="44" y="617"/>
                  </a:lnTo>
                  <a:lnTo>
                    <a:pt x="132" y="749"/>
                  </a:lnTo>
                  <a:lnTo>
                    <a:pt x="264" y="837"/>
                  </a:lnTo>
                  <a:lnTo>
                    <a:pt x="440" y="881"/>
                  </a:lnTo>
                  <a:lnTo>
                    <a:pt x="528" y="881"/>
                  </a:lnTo>
                  <a:lnTo>
                    <a:pt x="704" y="837"/>
                  </a:lnTo>
                  <a:lnTo>
                    <a:pt x="836" y="749"/>
                  </a:lnTo>
                  <a:lnTo>
                    <a:pt x="924" y="617"/>
                  </a:lnTo>
                  <a:lnTo>
                    <a:pt x="968" y="441"/>
                  </a:lnTo>
                  <a:lnTo>
                    <a:pt x="924" y="265"/>
                  </a:lnTo>
                  <a:lnTo>
                    <a:pt x="836" y="133"/>
                  </a:lnTo>
                  <a:lnTo>
                    <a:pt x="704" y="45"/>
                  </a:lnTo>
                  <a:lnTo>
                    <a:pt x="52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p42"/>
            <p:cNvSpPr/>
            <p:nvPr/>
          </p:nvSpPr>
          <p:spPr>
            <a:xfrm>
              <a:off x="2730075" y="3038400"/>
              <a:ext cx="22000" cy="22000"/>
            </a:xfrm>
            <a:custGeom>
              <a:avLst/>
              <a:gdLst/>
              <a:ahLst/>
              <a:cxnLst/>
              <a:rect l="l" t="t" r="r" b="b"/>
              <a:pathLst>
                <a:path w="880" h="880" extrusionOk="0">
                  <a:moveTo>
                    <a:pt x="440" y="0"/>
                  </a:moveTo>
                  <a:lnTo>
                    <a:pt x="264" y="44"/>
                  </a:lnTo>
                  <a:lnTo>
                    <a:pt x="132" y="132"/>
                  </a:lnTo>
                  <a:lnTo>
                    <a:pt x="44" y="264"/>
                  </a:lnTo>
                  <a:lnTo>
                    <a:pt x="0" y="440"/>
                  </a:lnTo>
                  <a:lnTo>
                    <a:pt x="44" y="616"/>
                  </a:lnTo>
                  <a:lnTo>
                    <a:pt x="132" y="748"/>
                  </a:lnTo>
                  <a:lnTo>
                    <a:pt x="264" y="836"/>
                  </a:lnTo>
                  <a:lnTo>
                    <a:pt x="440" y="880"/>
                  </a:lnTo>
                  <a:lnTo>
                    <a:pt x="660" y="836"/>
                  </a:lnTo>
                  <a:lnTo>
                    <a:pt x="792" y="748"/>
                  </a:lnTo>
                  <a:lnTo>
                    <a:pt x="880" y="616"/>
                  </a:lnTo>
                  <a:lnTo>
                    <a:pt x="880" y="440"/>
                  </a:lnTo>
                  <a:lnTo>
                    <a:pt x="880" y="264"/>
                  </a:lnTo>
                  <a:lnTo>
                    <a:pt x="792" y="132"/>
                  </a:lnTo>
                  <a:lnTo>
                    <a:pt x="660"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p42"/>
            <p:cNvSpPr/>
            <p:nvPr/>
          </p:nvSpPr>
          <p:spPr>
            <a:xfrm>
              <a:off x="2835650" y="2929525"/>
              <a:ext cx="23100" cy="24200"/>
            </a:xfrm>
            <a:custGeom>
              <a:avLst/>
              <a:gdLst/>
              <a:ahLst/>
              <a:cxnLst/>
              <a:rect l="l" t="t" r="r" b="b"/>
              <a:pathLst>
                <a:path w="924" h="968" extrusionOk="0">
                  <a:moveTo>
                    <a:pt x="440" y="0"/>
                  </a:moveTo>
                  <a:lnTo>
                    <a:pt x="308" y="44"/>
                  </a:lnTo>
                  <a:lnTo>
                    <a:pt x="132" y="132"/>
                  </a:lnTo>
                  <a:lnTo>
                    <a:pt x="44" y="264"/>
                  </a:lnTo>
                  <a:lnTo>
                    <a:pt x="0" y="440"/>
                  </a:lnTo>
                  <a:lnTo>
                    <a:pt x="0" y="484"/>
                  </a:lnTo>
                  <a:lnTo>
                    <a:pt x="44" y="660"/>
                  </a:lnTo>
                  <a:lnTo>
                    <a:pt x="132" y="836"/>
                  </a:lnTo>
                  <a:lnTo>
                    <a:pt x="308" y="924"/>
                  </a:lnTo>
                  <a:lnTo>
                    <a:pt x="440" y="968"/>
                  </a:lnTo>
                  <a:lnTo>
                    <a:pt x="616" y="924"/>
                  </a:lnTo>
                  <a:lnTo>
                    <a:pt x="792" y="836"/>
                  </a:lnTo>
                  <a:lnTo>
                    <a:pt x="880" y="660"/>
                  </a:lnTo>
                  <a:lnTo>
                    <a:pt x="924" y="484"/>
                  </a:lnTo>
                  <a:lnTo>
                    <a:pt x="924" y="440"/>
                  </a:lnTo>
                  <a:lnTo>
                    <a:pt x="880" y="264"/>
                  </a:lnTo>
                  <a:lnTo>
                    <a:pt x="792" y="132"/>
                  </a:lnTo>
                  <a:lnTo>
                    <a:pt x="6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p42"/>
            <p:cNvSpPr/>
            <p:nvPr/>
          </p:nvSpPr>
          <p:spPr>
            <a:xfrm>
              <a:off x="2805950" y="2849250"/>
              <a:ext cx="23125" cy="22000"/>
            </a:xfrm>
            <a:custGeom>
              <a:avLst/>
              <a:gdLst/>
              <a:ahLst/>
              <a:cxnLst/>
              <a:rect l="l" t="t" r="r" b="b"/>
              <a:pathLst>
                <a:path w="925" h="880" extrusionOk="0">
                  <a:moveTo>
                    <a:pt x="440" y="0"/>
                  </a:moveTo>
                  <a:lnTo>
                    <a:pt x="264" y="44"/>
                  </a:lnTo>
                  <a:lnTo>
                    <a:pt x="132" y="132"/>
                  </a:lnTo>
                  <a:lnTo>
                    <a:pt x="0" y="264"/>
                  </a:lnTo>
                  <a:lnTo>
                    <a:pt x="0" y="440"/>
                  </a:lnTo>
                  <a:lnTo>
                    <a:pt x="0" y="616"/>
                  </a:lnTo>
                  <a:lnTo>
                    <a:pt x="132" y="748"/>
                  </a:lnTo>
                  <a:lnTo>
                    <a:pt x="264" y="836"/>
                  </a:lnTo>
                  <a:lnTo>
                    <a:pt x="440" y="880"/>
                  </a:lnTo>
                  <a:lnTo>
                    <a:pt x="484" y="880"/>
                  </a:lnTo>
                  <a:lnTo>
                    <a:pt x="660" y="836"/>
                  </a:lnTo>
                  <a:lnTo>
                    <a:pt x="792" y="748"/>
                  </a:lnTo>
                  <a:lnTo>
                    <a:pt x="924" y="616"/>
                  </a:lnTo>
                  <a:lnTo>
                    <a:pt x="924" y="440"/>
                  </a:lnTo>
                  <a:lnTo>
                    <a:pt x="924" y="264"/>
                  </a:lnTo>
                  <a:lnTo>
                    <a:pt x="792" y="132"/>
                  </a:lnTo>
                  <a:lnTo>
                    <a:pt x="660" y="44"/>
                  </a:lnTo>
                  <a:lnTo>
                    <a:pt x="48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4" name="Google Shape;1094;p42"/>
            <p:cNvSpPr/>
            <p:nvPr/>
          </p:nvSpPr>
          <p:spPr>
            <a:xfrm>
              <a:off x="2753150" y="2873425"/>
              <a:ext cx="23125" cy="24225"/>
            </a:xfrm>
            <a:custGeom>
              <a:avLst/>
              <a:gdLst/>
              <a:ahLst/>
              <a:cxnLst/>
              <a:rect l="l" t="t" r="r" b="b"/>
              <a:pathLst>
                <a:path w="925" h="969" extrusionOk="0">
                  <a:moveTo>
                    <a:pt x="309" y="1"/>
                  </a:moveTo>
                  <a:lnTo>
                    <a:pt x="177" y="133"/>
                  </a:lnTo>
                  <a:lnTo>
                    <a:pt x="89" y="177"/>
                  </a:lnTo>
                  <a:lnTo>
                    <a:pt x="1" y="309"/>
                  </a:lnTo>
                  <a:lnTo>
                    <a:pt x="1" y="485"/>
                  </a:lnTo>
                  <a:lnTo>
                    <a:pt x="1" y="661"/>
                  </a:lnTo>
                  <a:lnTo>
                    <a:pt x="89" y="837"/>
                  </a:lnTo>
                  <a:lnTo>
                    <a:pt x="265" y="925"/>
                  </a:lnTo>
                  <a:lnTo>
                    <a:pt x="441" y="969"/>
                  </a:lnTo>
                  <a:lnTo>
                    <a:pt x="617" y="925"/>
                  </a:lnTo>
                  <a:lnTo>
                    <a:pt x="749" y="837"/>
                  </a:lnTo>
                  <a:lnTo>
                    <a:pt x="793" y="749"/>
                  </a:lnTo>
                  <a:lnTo>
                    <a:pt x="925" y="617"/>
                  </a:lnTo>
                  <a:lnTo>
                    <a:pt x="925" y="441"/>
                  </a:lnTo>
                  <a:lnTo>
                    <a:pt x="925" y="265"/>
                  </a:lnTo>
                  <a:lnTo>
                    <a:pt x="793" y="133"/>
                  </a:lnTo>
                  <a:lnTo>
                    <a:pt x="66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1095;p42"/>
            <p:cNvSpPr/>
            <p:nvPr/>
          </p:nvSpPr>
          <p:spPr>
            <a:xfrm>
              <a:off x="2789450" y="3006500"/>
              <a:ext cx="24225" cy="23125"/>
            </a:xfrm>
            <a:custGeom>
              <a:avLst/>
              <a:gdLst/>
              <a:ahLst/>
              <a:cxnLst/>
              <a:rect l="l" t="t" r="r" b="b"/>
              <a:pathLst>
                <a:path w="969" h="925" extrusionOk="0">
                  <a:moveTo>
                    <a:pt x="352" y="0"/>
                  </a:moveTo>
                  <a:lnTo>
                    <a:pt x="177" y="132"/>
                  </a:lnTo>
                  <a:lnTo>
                    <a:pt x="133" y="176"/>
                  </a:lnTo>
                  <a:lnTo>
                    <a:pt x="45" y="308"/>
                  </a:lnTo>
                  <a:lnTo>
                    <a:pt x="1" y="484"/>
                  </a:lnTo>
                  <a:lnTo>
                    <a:pt x="45" y="660"/>
                  </a:lnTo>
                  <a:lnTo>
                    <a:pt x="133" y="792"/>
                  </a:lnTo>
                  <a:lnTo>
                    <a:pt x="265" y="924"/>
                  </a:lnTo>
                  <a:lnTo>
                    <a:pt x="616" y="924"/>
                  </a:lnTo>
                  <a:lnTo>
                    <a:pt x="748" y="792"/>
                  </a:lnTo>
                  <a:lnTo>
                    <a:pt x="836" y="748"/>
                  </a:lnTo>
                  <a:lnTo>
                    <a:pt x="924" y="616"/>
                  </a:lnTo>
                  <a:lnTo>
                    <a:pt x="968" y="440"/>
                  </a:lnTo>
                  <a:lnTo>
                    <a:pt x="924" y="264"/>
                  </a:lnTo>
                  <a:lnTo>
                    <a:pt x="836" y="132"/>
                  </a:lnTo>
                  <a:lnTo>
                    <a:pt x="70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p42"/>
            <p:cNvSpPr/>
            <p:nvPr/>
          </p:nvSpPr>
          <p:spPr>
            <a:xfrm>
              <a:off x="2721275" y="2979000"/>
              <a:ext cx="20925" cy="22025"/>
            </a:xfrm>
            <a:custGeom>
              <a:avLst/>
              <a:gdLst/>
              <a:ahLst/>
              <a:cxnLst/>
              <a:rect l="l" t="t" r="r" b="b"/>
              <a:pathLst>
                <a:path w="837" h="881" extrusionOk="0">
                  <a:moveTo>
                    <a:pt x="440" y="1"/>
                  </a:moveTo>
                  <a:lnTo>
                    <a:pt x="220" y="45"/>
                  </a:lnTo>
                  <a:lnTo>
                    <a:pt x="88" y="133"/>
                  </a:lnTo>
                  <a:lnTo>
                    <a:pt x="0" y="265"/>
                  </a:lnTo>
                  <a:lnTo>
                    <a:pt x="0" y="441"/>
                  </a:lnTo>
                  <a:lnTo>
                    <a:pt x="0" y="617"/>
                  </a:lnTo>
                  <a:lnTo>
                    <a:pt x="88" y="749"/>
                  </a:lnTo>
                  <a:lnTo>
                    <a:pt x="220" y="837"/>
                  </a:lnTo>
                  <a:lnTo>
                    <a:pt x="440" y="881"/>
                  </a:lnTo>
                  <a:lnTo>
                    <a:pt x="616" y="837"/>
                  </a:lnTo>
                  <a:lnTo>
                    <a:pt x="748" y="749"/>
                  </a:lnTo>
                  <a:lnTo>
                    <a:pt x="836" y="617"/>
                  </a:lnTo>
                  <a:lnTo>
                    <a:pt x="836" y="441"/>
                  </a:lnTo>
                  <a:lnTo>
                    <a:pt x="836" y="265"/>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42"/>
            <p:cNvSpPr/>
            <p:nvPr/>
          </p:nvSpPr>
          <p:spPr>
            <a:xfrm>
              <a:off x="2728975" y="3088975"/>
              <a:ext cx="22000" cy="23125"/>
            </a:xfrm>
            <a:custGeom>
              <a:avLst/>
              <a:gdLst/>
              <a:ahLst/>
              <a:cxnLst/>
              <a:rect l="l" t="t" r="r" b="b"/>
              <a:pathLst>
                <a:path w="880" h="925" extrusionOk="0">
                  <a:moveTo>
                    <a:pt x="440" y="1"/>
                  </a:moveTo>
                  <a:lnTo>
                    <a:pt x="264" y="45"/>
                  </a:lnTo>
                  <a:lnTo>
                    <a:pt x="88" y="133"/>
                  </a:lnTo>
                  <a:lnTo>
                    <a:pt x="44" y="309"/>
                  </a:lnTo>
                  <a:lnTo>
                    <a:pt x="0" y="484"/>
                  </a:lnTo>
                  <a:lnTo>
                    <a:pt x="44" y="616"/>
                  </a:lnTo>
                  <a:lnTo>
                    <a:pt x="88" y="792"/>
                  </a:lnTo>
                  <a:lnTo>
                    <a:pt x="264" y="880"/>
                  </a:lnTo>
                  <a:lnTo>
                    <a:pt x="440" y="924"/>
                  </a:lnTo>
                  <a:lnTo>
                    <a:pt x="616" y="880"/>
                  </a:lnTo>
                  <a:lnTo>
                    <a:pt x="748" y="792"/>
                  </a:lnTo>
                  <a:lnTo>
                    <a:pt x="836" y="616"/>
                  </a:lnTo>
                  <a:lnTo>
                    <a:pt x="880" y="484"/>
                  </a:lnTo>
                  <a:lnTo>
                    <a:pt x="836" y="309"/>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p42"/>
            <p:cNvSpPr/>
            <p:nvPr/>
          </p:nvSpPr>
          <p:spPr>
            <a:xfrm>
              <a:off x="2655275" y="3050475"/>
              <a:ext cx="22025" cy="23125"/>
            </a:xfrm>
            <a:custGeom>
              <a:avLst/>
              <a:gdLst/>
              <a:ahLst/>
              <a:cxnLst/>
              <a:rect l="l" t="t" r="r" b="b"/>
              <a:pathLst>
                <a:path w="881" h="925" extrusionOk="0">
                  <a:moveTo>
                    <a:pt x="441" y="1"/>
                  </a:moveTo>
                  <a:lnTo>
                    <a:pt x="265" y="45"/>
                  </a:lnTo>
                  <a:lnTo>
                    <a:pt x="89" y="177"/>
                  </a:lnTo>
                  <a:lnTo>
                    <a:pt x="45" y="309"/>
                  </a:lnTo>
                  <a:lnTo>
                    <a:pt x="1" y="485"/>
                  </a:lnTo>
                  <a:lnTo>
                    <a:pt x="45" y="617"/>
                  </a:lnTo>
                  <a:lnTo>
                    <a:pt x="89" y="793"/>
                  </a:lnTo>
                  <a:lnTo>
                    <a:pt x="265" y="881"/>
                  </a:lnTo>
                  <a:lnTo>
                    <a:pt x="441" y="925"/>
                  </a:lnTo>
                  <a:lnTo>
                    <a:pt x="617" y="881"/>
                  </a:lnTo>
                  <a:lnTo>
                    <a:pt x="749" y="793"/>
                  </a:lnTo>
                  <a:lnTo>
                    <a:pt x="837" y="617"/>
                  </a:lnTo>
                  <a:lnTo>
                    <a:pt x="881" y="485"/>
                  </a:lnTo>
                  <a:lnTo>
                    <a:pt x="837" y="309"/>
                  </a:lnTo>
                  <a:lnTo>
                    <a:pt x="749" y="177"/>
                  </a:lnTo>
                  <a:lnTo>
                    <a:pt x="617" y="45"/>
                  </a:lnTo>
                  <a:lnTo>
                    <a:pt x="44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p42"/>
            <p:cNvSpPr/>
            <p:nvPr/>
          </p:nvSpPr>
          <p:spPr>
            <a:xfrm>
              <a:off x="2645400" y="3159350"/>
              <a:ext cx="22000" cy="24225"/>
            </a:xfrm>
            <a:custGeom>
              <a:avLst/>
              <a:gdLst/>
              <a:ahLst/>
              <a:cxnLst/>
              <a:rect l="l" t="t" r="r" b="b"/>
              <a:pathLst>
                <a:path w="880" h="969" extrusionOk="0">
                  <a:moveTo>
                    <a:pt x="440" y="1"/>
                  </a:moveTo>
                  <a:lnTo>
                    <a:pt x="264" y="45"/>
                  </a:lnTo>
                  <a:lnTo>
                    <a:pt x="132" y="133"/>
                  </a:lnTo>
                  <a:lnTo>
                    <a:pt x="44" y="309"/>
                  </a:lnTo>
                  <a:lnTo>
                    <a:pt x="0" y="485"/>
                  </a:lnTo>
                  <a:lnTo>
                    <a:pt x="0" y="529"/>
                  </a:lnTo>
                  <a:lnTo>
                    <a:pt x="44" y="705"/>
                  </a:lnTo>
                  <a:lnTo>
                    <a:pt x="132" y="837"/>
                  </a:lnTo>
                  <a:lnTo>
                    <a:pt x="264" y="969"/>
                  </a:lnTo>
                  <a:lnTo>
                    <a:pt x="440" y="969"/>
                  </a:lnTo>
                  <a:lnTo>
                    <a:pt x="616" y="925"/>
                  </a:lnTo>
                  <a:lnTo>
                    <a:pt x="748" y="837"/>
                  </a:lnTo>
                  <a:lnTo>
                    <a:pt x="880" y="705"/>
                  </a:lnTo>
                  <a:lnTo>
                    <a:pt x="880" y="529"/>
                  </a:lnTo>
                  <a:lnTo>
                    <a:pt x="880" y="485"/>
                  </a:lnTo>
                  <a:lnTo>
                    <a:pt x="880" y="309"/>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p42"/>
            <p:cNvSpPr/>
            <p:nvPr/>
          </p:nvSpPr>
          <p:spPr>
            <a:xfrm>
              <a:off x="2611300" y="3242925"/>
              <a:ext cx="24225" cy="23125"/>
            </a:xfrm>
            <a:custGeom>
              <a:avLst/>
              <a:gdLst/>
              <a:ahLst/>
              <a:cxnLst/>
              <a:rect l="l" t="t" r="r" b="b"/>
              <a:pathLst>
                <a:path w="969" h="925" extrusionOk="0">
                  <a:moveTo>
                    <a:pt x="484" y="1"/>
                  </a:moveTo>
                  <a:lnTo>
                    <a:pt x="308" y="45"/>
                  </a:lnTo>
                  <a:lnTo>
                    <a:pt x="132" y="133"/>
                  </a:lnTo>
                  <a:lnTo>
                    <a:pt x="44" y="265"/>
                  </a:lnTo>
                  <a:lnTo>
                    <a:pt x="0" y="441"/>
                  </a:lnTo>
                  <a:lnTo>
                    <a:pt x="44" y="617"/>
                  </a:lnTo>
                  <a:lnTo>
                    <a:pt x="132" y="793"/>
                  </a:lnTo>
                  <a:lnTo>
                    <a:pt x="308" y="881"/>
                  </a:lnTo>
                  <a:lnTo>
                    <a:pt x="484" y="925"/>
                  </a:lnTo>
                  <a:lnTo>
                    <a:pt x="528" y="925"/>
                  </a:lnTo>
                  <a:lnTo>
                    <a:pt x="704" y="881"/>
                  </a:lnTo>
                  <a:lnTo>
                    <a:pt x="836" y="793"/>
                  </a:lnTo>
                  <a:lnTo>
                    <a:pt x="924" y="617"/>
                  </a:lnTo>
                  <a:lnTo>
                    <a:pt x="968" y="441"/>
                  </a:lnTo>
                  <a:lnTo>
                    <a:pt x="924" y="265"/>
                  </a:lnTo>
                  <a:lnTo>
                    <a:pt x="836" y="133"/>
                  </a:lnTo>
                  <a:lnTo>
                    <a:pt x="704" y="45"/>
                  </a:lnTo>
                  <a:lnTo>
                    <a:pt x="52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42"/>
            <p:cNvSpPr/>
            <p:nvPr/>
          </p:nvSpPr>
          <p:spPr>
            <a:xfrm>
              <a:off x="2576100" y="3147250"/>
              <a:ext cx="24225" cy="24225"/>
            </a:xfrm>
            <a:custGeom>
              <a:avLst/>
              <a:gdLst/>
              <a:ahLst/>
              <a:cxnLst/>
              <a:rect l="l" t="t" r="r" b="b"/>
              <a:pathLst>
                <a:path w="969" h="969" extrusionOk="0">
                  <a:moveTo>
                    <a:pt x="485" y="1"/>
                  </a:moveTo>
                  <a:lnTo>
                    <a:pt x="309" y="45"/>
                  </a:lnTo>
                  <a:lnTo>
                    <a:pt x="133" y="133"/>
                  </a:lnTo>
                  <a:lnTo>
                    <a:pt x="45" y="265"/>
                  </a:lnTo>
                  <a:lnTo>
                    <a:pt x="1" y="441"/>
                  </a:lnTo>
                  <a:lnTo>
                    <a:pt x="45" y="617"/>
                  </a:lnTo>
                  <a:lnTo>
                    <a:pt x="133" y="749"/>
                  </a:lnTo>
                  <a:lnTo>
                    <a:pt x="221" y="837"/>
                  </a:lnTo>
                  <a:lnTo>
                    <a:pt x="353" y="925"/>
                  </a:lnTo>
                  <a:lnTo>
                    <a:pt x="529" y="969"/>
                  </a:lnTo>
                  <a:lnTo>
                    <a:pt x="705" y="925"/>
                  </a:lnTo>
                  <a:lnTo>
                    <a:pt x="837" y="837"/>
                  </a:lnTo>
                  <a:lnTo>
                    <a:pt x="925" y="661"/>
                  </a:lnTo>
                  <a:lnTo>
                    <a:pt x="969" y="485"/>
                  </a:lnTo>
                  <a:lnTo>
                    <a:pt x="925" y="353"/>
                  </a:lnTo>
                  <a:lnTo>
                    <a:pt x="837" y="177"/>
                  </a:lnTo>
                  <a:lnTo>
                    <a:pt x="793" y="133"/>
                  </a:lnTo>
                  <a:lnTo>
                    <a:pt x="617" y="45"/>
                  </a:lnTo>
                  <a:lnTo>
                    <a:pt x="48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p42"/>
            <p:cNvSpPr/>
            <p:nvPr/>
          </p:nvSpPr>
          <p:spPr>
            <a:xfrm>
              <a:off x="2700375" y="3137375"/>
              <a:ext cx="22025" cy="22000"/>
            </a:xfrm>
            <a:custGeom>
              <a:avLst/>
              <a:gdLst/>
              <a:ahLst/>
              <a:cxnLst/>
              <a:rect l="l" t="t" r="r" b="b"/>
              <a:pathLst>
                <a:path w="881" h="880" extrusionOk="0">
                  <a:moveTo>
                    <a:pt x="440" y="0"/>
                  </a:moveTo>
                  <a:lnTo>
                    <a:pt x="220" y="44"/>
                  </a:lnTo>
                  <a:lnTo>
                    <a:pt x="88" y="132"/>
                  </a:lnTo>
                  <a:lnTo>
                    <a:pt x="0" y="264"/>
                  </a:lnTo>
                  <a:lnTo>
                    <a:pt x="0" y="440"/>
                  </a:lnTo>
                  <a:lnTo>
                    <a:pt x="0" y="616"/>
                  </a:lnTo>
                  <a:lnTo>
                    <a:pt x="88" y="748"/>
                  </a:lnTo>
                  <a:lnTo>
                    <a:pt x="220" y="880"/>
                  </a:lnTo>
                  <a:lnTo>
                    <a:pt x="616" y="880"/>
                  </a:lnTo>
                  <a:lnTo>
                    <a:pt x="748" y="748"/>
                  </a:lnTo>
                  <a:lnTo>
                    <a:pt x="836" y="616"/>
                  </a:lnTo>
                  <a:lnTo>
                    <a:pt x="880" y="440"/>
                  </a:lnTo>
                  <a:lnTo>
                    <a:pt x="836" y="264"/>
                  </a:lnTo>
                  <a:lnTo>
                    <a:pt x="748" y="132"/>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p42"/>
            <p:cNvSpPr/>
            <p:nvPr/>
          </p:nvSpPr>
          <p:spPr>
            <a:xfrm>
              <a:off x="2651975" y="3108775"/>
              <a:ext cx="22025" cy="22025"/>
            </a:xfrm>
            <a:custGeom>
              <a:avLst/>
              <a:gdLst/>
              <a:ahLst/>
              <a:cxnLst/>
              <a:rect l="l" t="t" r="r" b="b"/>
              <a:pathLst>
                <a:path w="881" h="881" extrusionOk="0">
                  <a:moveTo>
                    <a:pt x="441" y="0"/>
                  </a:moveTo>
                  <a:lnTo>
                    <a:pt x="265" y="44"/>
                  </a:lnTo>
                  <a:lnTo>
                    <a:pt x="133" y="132"/>
                  </a:lnTo>
                  <a:lnTo>
                    <a:pt x="45" y="264"/>
                  </a:lnTo>
                  <a:lnTo>
                    <a:pt x="1" y="440"/>
                  </a:lnTo>
                  <a:lnTo>
                    <a:pt x="45" y="616"/>
                  </a:lnTo>
                  <a:lnTo>
                    <a:pt x="133" y="748"/>
                  </a:lnTo>
                  <a:lnTo>
                    <a:pt x="265" y="836"/>
                  </a:lnTo>
                  <a:lnTo>
                    <a:pt x="441" y="880"/>
                  </a:lnTo>
                  <a:lnTo>
                    <a:pt x="617" y="836"/>
                  </a:lnTo>
                  <a:lnTo>
                    <a:pt x="749" y="748"/>
                  </a:lnTo>
                  <a:lnTo>
                    <a:pt x="837" y="616"/>
                  </a:lnTo>
                  <a:lnTo>
                    <a:pt x="881" y="440"/>
                  </a:lnTo>
                  <a:lnTo>
                    <a:pt x="837" y="264"/>
                  </a:lnTo>
                  <a:lnTo>
                    <a:pt x="749" y="132"/>
                  </a:lnTo>
                  <a:lnTo>
                    <a:pt x="617" y="44"/>
                  </a:lnTo>
                  <a:lnTo>
                    <a:pt x="44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p42"/>
            <p:cNvSpPr/>
            <p:nvPr/>
          </p:nvSpPr>
          <p:spPr>
            <a:xfrm>
              <a:off x="2549725" y="3209950"/>
              <a:ext cx="23100" cy="22025"/>
            </a:xfrm>
            <a:custGeom>
              <a:avLst/>
              <a:gdLst/>
              <a:ahLst/>
              <a:cxnLst/>
              <a:rect l="l" t="t" r="r" b="b"/>
              <a:pathLst>
                <a:path w="924" h="881" extrusionOk="0">
                  <a:moveTo>
                    <a:pt x="264" y="0"/>
                  </a:moveTo>
                  <a:lnTo>
                    <a:pt x="132" y="132"/>
                  </a:lnTo>
                  <a:lnTo>
                    <a:pt x="0" y="264"/>
                  </a:lnTo>
                  <a:lnTo>
                    <a:pt x="0" y="440"/>
                  </a:lnTo>
                  <a:lnTo>
                    <a:pt x="0" y="616"/>
                  </a:lnTo>
                  <a:lnTo>
                    <a:pt x="132" y="748"/>
                  </a:lnTo>
                  <a:lnTo>
                    <a:pt x="264" y="836"/>
                  </a:lnTo>
                  <a:lnTo>
                    <a:pt x="440" y="880"/>
                  </a:lnTo>
                  <a:lnTo>
                    <a:pt x="484" y="880"/>
                  </a:lnTo>
                  <a:lnTo>
                    <a:pt x="660" y="836"/>
                  </a:lnTo>
                  <a:lnTo>
                    <a:pt x="792" y="748"/>
                  </a:lnTo>
                  <a:lnTo>
                    <a:pt x="924" y="616"/>
                  </a:lnTo>
                  <a:lnTo>
                    <a:pt x="924" y="440"/>
                  </a:lnTo>
                  <a:lnTo>
                    <a:pt x="924" y="264"/>
                  </a:lnTo>
                  <a:lnTo>
                    <a:pt x="792" y="132"/>
                  </a:lnTo>
                  <a:lnTo>
                    <a:pt x="6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p42"/>
            <p:cNvSpPr/>
            <p:nvPr/>
          </p:nvSpPr>
          <p:spPr>
            <a:xfrm>
              <a:off x="2533225" y="3291325"/>
              <a:ext cx="22000" cy="22025"/>
            </a:xfrm>
            <a:custGeom>
              <a:avLst/>
              <a:gdLst/>
              <a:ahLst/>
              <a:cxnLst/>
              <a:rect l="l" t="t" r="r" b="b"/>
              <a:pathLst>
                <a:path w="880" h="881" extrusionOk="0">
                  <a:moveTo>
                    <a:pt x="440" y="0"/>
                  </a:moveTo>
                  <a:lnTo>
                    <a:pt x="264" y="44"/>
                  </a:lnTo>
                  <a:lnTo>
                    <a:pt x="132" y="132"/>
                  </a:lnTo>
                  <a:lnTo>
                    <a:pt x="44" y="264"/>
                  </a:lnTo>
                  <a:lnTo>
                    <a:pt x="0" y="440"/>
                  </a:lnTo>
                  <a:lnTo>
                    <a:pt x="44" y="616"/>
                  </a:lnTo>
                  <a:lnTo>
                    <a:pt x="132" y="748"/>
                  </a:lnTo>
                  <a:lnTo>
                    <a:pt x="264" y="836"/>
                  </a:lnTo>
                  <a:lnTo>
                    <a:pt x="440" y="880"/>
                  </a:lnTo>
                  <a:lnTo>
                    <a:pt x="660" y="836"/>
                  </a:lnTo>
                  <a:lnTo>
                    <a:pt x="792" y="748"/>
                  </a:lnTo>
                  <a:lnTo>
                    <a:pt x="836" y="616"/>
                  </a:lnTo>
                  <a:lnTo>
                    <a:pt x="880" y="440"/>
                  </a:lnTo>
                  <a:lnTo>
                    <a:pt x="836" y="264"/>
                  </a:lnTo>
                  <a:lnTo>
                    <a:pt x="792" y="132"/>
                  </a:lnTo>
                  <a:lnTo>
                    <a:pt x="660"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42"/>
            <p:cNvSpPr/>
            <p:nvPr/>
          </p:nvSpPr>
          <p:spPr>
            <a:xfrm>
              <a:off x="2567300" y="3260525"/>
              <a:ext cx="22025" cy="23125"/>
            </a:xfrm>
            <a:custGeom>
              <a:avLst/>
              <a:gdLst/>
              <a:ahLst/>
              <a:cxnLst/>
              <a:rect l="l" t="t" r="r" b="b"/>
              <a:pathLst>
                <a:path w="881" h="925" extrusionOk="0">
                  <a:moveTo>
                    <a:pt x="441" y="1"/>
                  </a:moveTo>
                  <a:lnTo>
                    <a:pt x="221" y="45"/>
                  </a:lnTo>
                  <a:lnTo>
                    <a:pt x="89" y="133"/>
                  </a:lnTo>
                  <a:lnTo>
                    <a:pt x="1" y="309"/>
                  </a:lnTo>
                  <a:lnTo>
                    <a:pt x="1" y="441"/>
                  </a:lnTo>
                  <a:lnTo>
                    <a:pt x="1" y="617"/>
                  </a:lnTo>
                  <a:lnTo>
                    <a:pt x="89" y="749"/>
                  </a:lnTo>
                  <a:lnTo>
                    <a:pt x="221" y="881"/>
                  </a:lnTo>
                  <a:lnTo>
                    <a:pt x="441" y="925"/>
                  </a:lnTo>
                  <a:lnTo>
                    <a:pt x="617" y="881"/>
                  </a:lnTo>
                  <a:lnTo>
                    <a:pt x="749" y="749"/>
                  </a:lnTo>
                  <a:lnTo>
                    <a:pt x="837" y="617"/>
                  </a:lnTo>
                  <a:lnTo>
                    <a:pt x="881" y="441"/>
                  </a:lnTo>
                  <a:lnTo>
                    <a:pt x="837" y="309"/>
                  </a:lnTo>
                  <a:lnTo>
                    <a:pt x="749" y="133"/>
                  </a:lnTo>
                  <a:lnTo>
                    <a:pt x="617" y="45"/>
                  </a:lnTo>
                  <a:lnTo>
                    <a:pt x="44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p42"/>
            <p:cNvSpPr/>
            <p:nvPr/>
          </p:nvSpPr>
          <p:spPr>
            <a:xfrm>
              <a:off x="2615700" y="3295725"/>
              <a:ext cx="20925" cy="23125"/>
            </a:xfrm>
            <a:custGeom>
              <a:avLst/>
              <a:gdLst/>
              <a:ahLst/>
              <a:cxnLst/>
              <a:rect l="l" t="t" r="r" b="b"/>
              <a:pathLst>
                <a:path w="837" h="925" extrusionOk="0">
                  <a:moveTo>
                    <a:pt x="396" y="0"/>
                  </a:moveTo>
                  <a:lnTo>
                    <a:pt x="220" y="44"/>
                  </a:lnTo>
                  <a:lnTo>
                    <a:pt x="88" y="132"/>
                  </a:lnTo>
                  <a:lnTo>
                    <a:pt x="0" y="308"/>
                  </a:lnTo>
                  <a:lnTo>
                    <a:pt x="0" y="440"/>
                  </a:lnTo>
                  <a:lnTo>
                    <a:pt x="0" y="616"/>
                  </a:lnTo>
                  <a:lnTo>
                    <a:pt x="88" y="748"/>
                  </a:lnTo>
                  <a:lnTo>
                    <a:pt x="220" y="880"/>
                  </a:lnTo>
                  <a:lnTo>
                    <a:pt x="396" y="924"/>
                  </a:lnTo>
                  <a:lnTo>
                    <a:pt x="616" y="880"/>
                  </a:lnTo>
                  <a:lnTo>
                    <a:pt x="748" y="748"/>
                  </a:lnTo>
                  <a:lnTo>
                    <a:pt x="836" y="616"/>
                  </a:lnTo>
                  <a:lnTo>
                    <a:pt x="836" y="440"/>
                  </a:lnTo>
                  <a:lnTo>
                    <a:pt x="836" y="308"/>
                  </a:lnTo>
                  <a:lnTo>
                    <a:pt x="748" y="132"/>
                  </a:lnTo>
                  <a:lnTo>
                    <a:pt x="616"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p42"/>
            <p:cNvSpPr/>
            <p:nvPr/>
          </p:nvSpPr>
          <p:spPr>
            <a:xfrm>
              <a:off x="2683875" y="3233050"/>
              <a:ext cx="22025" cy="24200"/>
            </a:xfrm>
            <a:custGeom>
              <a:avLst/>
              <a:gdLst/>
              <a:ahLst/>
              <a:cxnLst/>
              <a:rect l="l" t="t" r="r" b="b"/>
              <a:pathLst>
                <a:path w="881" h="968" extrusionOk="0">
                  <a:moveTo>
                    <a:pt x="441" y="0"/>
                  </a:moveTo>
                  <a:lnTo>
                    <a:pt x="265" y="44"/>
                  </a:lnTo>
                  <a:lnTo>
                    <a:pt x="133" y="132"/>
                  </a:lnTo>
                  <a:lnTo>
                    <a:pt x="45" y="308"/>
                  </a:lnTo>
                  <a:lnTo>
                    <a:pt x="1" y="484"/>
                  </a:lnTo>
                  <a:lnTo>
                    <a:pt x="1" y="528"/>
                  </a:lnTo>
                  <a:lnTo>
                    <a:pt x="45" y="704"/>
                  </a:lnTo>
                  <a:lnTo>
                    <a:pt x="133" y="836"/>
                  </a:lnTo>
                  <a:lnTo>
                    <a:pt x="265" y="968"/>
                  </a:lnTo>
                  <a:lnTo>
                    <a:pt x="441" y="968"/>
                  </a:lnTo>
                  <a:lnTo>
                    <a:pt x="617" y="924"/>
                  </a:lnTo>
                  <a:lnTo>
                    <a:pt x="748" y="836"/>
                  </a:lnTo>
                  <a:lnTo>
                    <a:pt x="836" y="704"/>
                  </a:lnTo>
                  <a:lnTo>
                    <a:pt x="880" y="528"/>
                  </a:lnTo>
                  <a:lnTo>
                    <a:pt x="880" y="484"/>
                  </a:lnTo>
                  <a:lnTo>
                    <a:pt x="836" y="308"/>
                  </a:lnTo>
                  <a:lnTo>
                    <a:pt x="748" y="132"/>
                  </a:lnTo>
                  <a:lnTo>
                    <a:pt x="617" y="44"/>
                  </a:lnTo>
                  <a:lnTo>
                    <a:pt x="44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109;p42"/>
            <p:cNvSpPr/>
            <p:nvPr/>
          </p:nvSpPr>
          <p:spPr>
            <a:xfrm>
              <a:off x="2747675" y="3168150"/>
              <a:ext cx="24200" cy="24225"/>
            </a:xfrm>
            <a:custGeom>
              <a:avLst/>
              <a:gdLst/>
              <a:ahLst/>
              <a:cxnLst/>
              <a:rect l="l" t="t" r="r" b="b"/>
              <a:pathLst>
                <a:path w="968" h="969" extrusionOk="0">
                  <a:moveTo>
                    <a:pt x="352" y="1"/>
                  </a:moveTo>
                  <a:lnTo>
                    <a:pt x="220" y="133"/>
                  </a:lnTo>
                  <a:lnTo>
                    <a:pt x="132" y="177"/>
                  </a:lnTo>
                  <a:lnTo>
                    <a:pt x="44" y="309"/>
                  </a:lnTo>
                  <a:lnTo>
                    <a:pt x="0" y="485"/>
                  </a:lnTo>
                  <a:lnTo>
                    <a:pt x="44" y="661"/>
                  </a:lnTo>
                  <a:lnTo>
                    <a:pt x="132" y="837"/>
                  </a:lnTo>
                  <a:lnTo>
                    <a:pt x="264" y="925"/>
                  </a:lnTo>
                  <a:lnTo>
                    <a:pt x="440" y="969"/>
                  </a:lnTo>
                  <a:lnTo>
                    <a:pt x="616" y="925"/>
                  </a:lnTo>
                  <a:lnTo>
                    <a:pt x="792" y="837"/>
                  </a:lnTo>
                  <a:lnTo>
                    <a:pt x="836" y="749"/>
                  </a:lnTo>
                  <a:lnTo>
                    <a:pt x="924" y="617"/>
                  </a:lnTo>
                  <a:lnTo>
                    <a:pt x="968" y="441"/>
                  </a:lnTo>
                  <a:lnTo>
                    <a:pt x="924" y="265"/>
                  </a:lnTo>
                  <a:lnTo>
                    <a:pt x="836" y="133"/>
                  </a:lnTo>
                  <a:lnTo>
                    <a:pt x="70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p42"/>
            <p:cNvSpPr/>
            <p:nvPr/>
          </p:nvSpPr>
          <p:spPr>
            <a:xfrm>
              <a:off x="2875225" y="3201150"/>
              <a:ext cx="20925" cy="23125"/>
            </a:xfrm>
            <a:custGeom>
              <a:avLst/>
              <a:gdLst/>
              <a:ahLst/>
              <a:cxnLst/>
              <a:rect l="l" t="t" r="r" b="b"/>
              <a:pathLst>
                <a:path w="837" h="925" extrusionOk="0">
                  <a:moveTo>
                    <a:pt x="397" y="0"/>
                  </a:moveTo>
                  <a:lnTo>
                    <a:pt x="221" y="44"/>
                  </a:lnTo>
                  <a:lnTo>
                    <a:pt x="89" y="132"/>
                  </a:lnTo>
                  <a:lnTo>
                    <a:pt x="1" y="308"/>
                  </a:lnTo>
                  <a:lnTo>
                    <a:pt x="1" y="440"/>
                  </a:lnTo>
                  <a:lnTo>
                    <a:pt x="1" y="616"/>
                  </a:lnTo>
                  <a:lnTo>
                    <a:pt x="89" y="792"/>
                  </a:lnTo>
                  <a:lnTo>
                    <a:pt x="221" y="880"/>
                  </a:lnTo>
                  <a:lnTo>
                    <a:pt x="397" y="924"/>
                  </a:lnTo>
                  <a:lnTo>
                    <a:pt x="617" y="880"/>
                  </a:lnTo>
                  <a:lnTo>
                    <a:pt x="748" y="792"/>
                  </a:lnTo>
                  <a:lnTo>
                    <a:pt x="836" y="616"/>
                  </a:lnTo>
                  <a:lnTo>
                    <a:pt x="836" y="440"/>
                  </a:lnTo>
                  <a:lnTo>
                    <a:pt x="836" y="308"/>
                  </a:lnTo>
                  <a:lnTo>
                    <a:pt x="748" y="132"/>
                  </a:lnTo>
                  <a:lnTo>
                    <a:pt x="617" y="44"/>
                  </a:lnTo>
                  <a:lnTo>
                    <a:pt x="39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p42"/>
            <p:cNvSpPr/>
            <p:nvPr/>
          </p:nvSpPr>
          <p:spPr>
            <a:xfrm>
              <a:off x="2827950" y="3217650"/>
              <a:ext cx="22000" cy="22025"/>
            </a:xfrm>
            <a:custGeom>
              <a:avLst/>
              <a:gdLst/>
              <a:ahLst/>
              <a:cxnLst/>
              <a:rect l="l" t="t" r="r" b="b"/>
              <a:pathLst>
                <a:path w="880" h="881" extrusionOk="0">
                  <a:moveTo>
                    <a:pt x="440" y="0"/>
                  </a:moveTo>
                  <a:lnTo>
                    <a:pt x="264" y="44"/>
                  </a:lnTo>
                  <a:lnTo>
                    <a:pt x="132" y="132"/>
                  </a:lnTo>
                  <a:lnTo>
                    <a:pt x="44" y="264"/>
                  </a:lnTo>
                  <a:lnTo>
                    <a:pt x="0" y="440"/>
                  </a:lnTo>
                  <a:lnTo>
                    <a:pt x="44" y="616"/>
                  </a:lnTo>
                  <a:lnTo>
                    <a:pt x="132" y="748"/>
                  </a:lnTo>
                  <a:lnTo>
                    <a:pt x="264" y="836"/>
                  </a:lnTo>
                  <a:lnTo>
                    <a:pt x="440" y="880"/>
                  </a:lnTo>
                  <a:lnTo>
                    <a:pt x="616" y="836"/>
                  </a:lnTo>
                  <a:lnTo>
                    <a:pt x="792" y="748"/>
                  </a:lnTo>
                  <a:lnTo>
                    <a:pt x="836" y="616"/>
                  </a:lnTo>
                  <a:lnTo>
                    <a:pt x="880" y="440"/>
                  </a:lnTo>
                  <a:lnTo>
                    <a:pt x="836" y="264"/>
                  </a:lnTo>
                  <a:lnTo>
                    <a:pt x="792" y="132"/>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42"/>
            <p:cNvSpPr/>
            <p:nvPr/>
          </p:nvSpPr>
          <p:spPr>
            <a:xfrm>
              <a:off x="2792750" y="3281425"/>
              <a:ext cx="22025" cy="23125"/>
            </a:xfrm>
            <a:custGeom>
              <a:avLst/>
              <a:gdLst/>
              <a:ahLst/>
              <a:cxnLst/>
              <a:rect l="l" t="t" r="r" b="b"/>
              <a:pathLst>
                <a:path w="881" h="925" extrusionOk="0">
                  <a:moveTo>
                    <a:pt x="440" y="1"/>
                  </a:moveTo>
                  <a:lnTo>
                    <a:pt x="264" y="45"/>
                  </a:lnTo>
                  <a:lnTo>
                    <a:pt x="133" y="133"/>
                  </a:lnTo>
                  <a:lnTo>
                    <a:pt x="45" y="308"/>
                  </a:lnTo>
                  <a:lnTo>
                    <a:pt x="1" y="440"/>
                  </a:lnTo>
                  <a:lnTo>
                    <a:pt x="45" y="616"/>
                  </a:lnTo>
                  <a:lnTo>
                    <a:pt x="133" y="748"/>
                  </a:lnTo>
                  <a:lnTo>
                    <a:pt x="264" y="880"/>
                  </a:lnTo>
                  <a:lnTo>
                    <a:pt x="440" y="924"/>
                  </a:lnTo>
                  <a:lnTo>
                    <a:pt x="616" y="880"/>
                  </a:lnTo>
                  <a:lnTo>
                    <a:pt x="792" y="748"/>
                  </a:lnTo>
                  <a:lnTo>
                    <a:pt x="836" y="616"/>
                  </a:lnTo>
                  <a:lnTo>
                    <a:pt x="880" y="440"/>
                  </a:lnTo>
                  <a:lnTo>
                    <a:pt x="836" y="308"/>
                  </a:lnTo>
                  <a:lnTo>
                    <a:pt x="792"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42"/>
            <p:cNvSpPr/>
            <p:nvPr/>
          </p:nvSpPr>
          <p:spPr>
            <a:xfrm>
              <a:off x="2743275" y="3247325"/>
              <a:ext cx="22000" cy="23125"/>
            </a:xfrm>
            <a:custGeom>
              <a:avLst/>
              <a:gdLst/>
              <a:ahLst/>
              <a:cxnLst/>
              <a:rect l="l" t="t" r="r" b="b"/>
              <a:pathLst>
                <a:path w="880" h="925" extrusionOk="0">
                  <a:moveTo>
                    <a:pt x="440" y="1"/>
                  </a:moveTo>
                  <a:lnTo>
                    <a:pt x="264" y="45"/>
                  </a:lnTo>
                  <a:lnTo>
                    <a:pt x="132" y="177"/>
                  </a:lnTo>
                  <a:lnTo>
                    <a:pt x="44" y="309"/>
                  </a:lnTo>
                  <a:lnTo>
                    <a:pt x="0" y="485"/>
                  </a:lnTo>
                  <a:lnTo>
                    <a:pt x="44" y="617"/>
                  </a:lnTo>
                  <a:lnTo>
                    <a:pt x="132" y="793"/>
                  </a:lnTo>
                  <a:lnTo>
                    <a:pt x="264" y="881"/>
                  </a:lnTo>
                  <a:lnTo>
                    <a:pt x="440" y="925"/>
                  </a:lnTo>
                  <a:lnTo>
                    <a:pt x="616" y="881"/>
                  </a:lnTo>
                  <a:lnTo>
                    <a:pt x="748" y="793"/>
                  </a:lnTo>
                  <a:lnTo>
                    <a:pt x="836" y="617"/>
                  </a:lnTo>
                  <a:lnTo>
                    <a:pt x="880" y="485"/>
                  </a:lnTo>
                  <a:lnTo>
                    <a:pt x="836" y="309"/>
                  </a:lnTo>
                  <a:lnTo>
                    <a:pt x="748" y="177"/>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42"/>
            <p:cNvSpPr/>
            <p:nvPr/>
          </p:nvSpPr>
          <p:spPr>
            <a:xfrm>
              <a:off x="2830150" y="3143975"/>
              <a:ext cx="22000" cy="22000"/>
            </a:xfrm>
            <a:custGeom>
              <a:avLst/>
              <a:gdLst/>
              <a:ahLst/>
              <a:cxnLst/>
              <a:rect l="l" t="t" r="r" b="b"/>
              <a:pathLst>
                <a:path w="880" h="880" extrusionOk="0">
                  <a:moveTo>
                    <a:pt x="440" y="0"/>
                  </a:moveTo>
                  <a:lnTo>
                    <a:pt x="220" y="44"/>
                  </a:lnTo>
                  <a:lnTo>
                    <a:pt x="88" y="132"/>
                  </a:lnTo>
                  <a:lnTo>
                    <a:pt x="0" y="264"/>
                  </a:lnTo>
                  <a:lnTo>
                    <a:pt x="0" y="440"/>
                  </a:lnTo>
                  <a:lnTo>
                    <a:pt x="0" y="616"/>
                  </a:lnTo>
                  <a:lnTo>
                    <a:pt x="88" y="748"/>
                  </a:lnTo>
                  <a:lnTo>
                    <a:pt x="220" y="836"/>
                  </a:lnTo>
                  <a:lnTo>
                    <a:pt x="440" y="880"/>
                  </a:lnTo>
                  <a:lnTo>
                    <a:pt x="616" y="836"/>
                  </a:lnTo>
                  <a:lnTo>
                    <a:pt x="748" y="748"/>
                  </a:lnTo>
                  <a:lnTo>
                    <a:pt x="836" y="616"/>
                  </a:lnTo>
                  <a:lnTo>
                    <a:pt x="880" y="440"/>
                  </a:lnTo>
                  <a:lnTo>
                    <a:pt x="836" y="264"/>
                  </a:lnTo>
                  <a:lnTo>
                    <a:pt x="748" y="132"/>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p42"/>
            <p:cNvSpPr/>
            <p:nvPr/>
          </p:nvSpPr>
          <p:spPr>
            <a:xfrm>
              <a:off x="2776250" y="3098875"/>
              <a:ext cx="24225" cy="22025"/>
            </a:xfrm>
            <a:custGeom>
              <a:avLst/>
              <a:gdLst/>
              <a:ahLst/>
              <a:cxnLst/>
              <a:rect l="l" t="t" r="r" b="b"/>
              <a:pathLst>
                <a:path w="969" h="881" extrusionOk="0">
                  <a:moveTo>
                    <a:pt x="485" y="0"/>
                  </a:moveTo>
                  <a:lnTo>
                    <a:pt x="309" y="44"/>
                  </a:lnTo>
                  <a:lnTo>
                    <a:pt x="133" y="132"/>
                  </a:lnTo>
                  <a:lnTo>
                    <a:pt x="45" y="264"/>
                  </a:lnTo>
                  <a:lnTo>
                    <a:pt x="1" y="440"/>
                  </a:lnTo>
                  <a:lnTo>
                    <a:pt x="45" y="616"/>
                  </a:lnTo>
                  <a:lnTo>
                    <a:pt x="133" y="748"/>
                  </a:lnTo>
                  <a:lnTo>
                    <a:pt x="309" y="880"/>
                  </a:lnTo>
                  <a:lnTo>
                    <a:pt x="705" y="880"/>
                  </a:lnTo>
                  <a:lnTo>
                    <a:pt x="836" y="748"/>
                  </a:lnTo>
                  <a:lnTo>
                    <a:pt x="968" y="616"/>
                  </a:lnTo>
                  <a:lnTo>
                    <a:pt x="968" y="440"/>
                  </a:lnTo>
                  <a:lnTo>
                    <a:pt x="924" y="264"/>
                  </a:lnTo>
                  <a:lnTo>
                    <a:pt x="836" y="132"/>
                  </a:lnTo>
                  <a:lnTo>
                    <a:pt x="705" y="44"/>
                  </a:lnTo>
                  <a:lnTo>
                    <a:pt x="529"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p42"/>
            <p:cNvSpPr/>
            <p:nvPr/>
          </p:nvSpPr>
          <p:spPr>
            <a:xfrm>
              <a:off x="2834550" y="3042800"/>
              <a:ext cx="22000" cy="24200"/>
            </a:xfrm>
            <a:custGeom>
              <a:avLst/>
              <a:gdLst/>
              <a:ahLst/>
              <a:cxnLst/>
              <a:rect l="l" t="t" r="r" b="b"/>
              <a:pathLst>
                <a:path w="880" h="968" extrusionOk="0">
                  <a:moveTo>
                    <a:pt x="440" y="0"/>
                  </a:moveTo>
                  <a:lnTo>
                    <a:pt x="264" y="44"/>
                  </a:lnTo>
                  <a:lnTo>
                    <a:pt x="132" y="132"/>
                  </a:lnTo>
                  <a:lnTo>
                    <a:pt x="44" y="264"/>
                  </a:lnTo>
                  <a:lnTo>
                    <a:pt x="0" y="440"/>
                  </a:lnTo>
                  <a:lnTo>
                    <a:pt x="0" y="528"/>
                  </a:lnTo>
                  <a:lnTo>
                    <a:pt x="44" y="704"/>
                  </a:lnTo>
                  <a:lnTo>
                    <a:pt x="132" y="836"/>
                  </a:lnTo>
                  <a:lnTo>
                    <a:pt x="264" y="924"/>
                  </a:lnTo>
                  <a:lnTo>
                    <a:pt x="440" y="968"/>
                  </a:lnTo>
                  <a:lnTo>
                    <a:pt x="616" y="924"/>
                  </a:lnTo>
                  <a:lnTo>
                    <a:pt x="748" y="836"/>
                  </a:lnTo>
                  <a:lnTo>
                    <a:pt x="836" y="704"/>
                  </a:lnTo>
                  <a:lnTo>
                    <a:pt x="880" y="528"/>
                  </a:lnTo>
                  <a:lnTo>
                    <a:pt x="880" y="440"/>
                  </a:lnTo>
                  <a:lnTo>
                    <a:pt x="836" y="264"/>
                  </a:lnTo>
                  <a:lnTo>
                    <a:pt x="748" y="132"/>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42"/>
            <p:cNvSpPr/>
            <p:nvPr/>
          </p:nvSpPr>
          <p:spPr>
            <a:xfrm>
              <a:off x="2824650" y="3091175"/>
              <a:ext cx="22000" cy="22025"/>
            </a:xfrm>
            <a:custGeom>
              <a:avLst/>
              <a:gdLst/>
              <a:ahLst/>
              <a:cxnLst/>
              <a:rect l="l" t="t" r="r" b="b"/>
              <a:pathLst>
                <a:path w="880" h="881" extrusionOk="0">
                  <a:moveTo>
                    <a:pt x="440" y="1"/>
                  </a:moveTo>
                  <a:lnTo>
                    <a:pt x="264" y="45"/>
                  </a:lnTo>
                  <a:lnTo>
                    <a:pt x="132" y="133"/>
                  </a:lnTo>
                  <a:lnTo>
                    <a:pt x="44" y="264"/>
                  </a:lnTo>
                  <a:lnTo>
                    <a:pt x="0" y="440"/>
                  </a:lnTo>
                  <a:lnTo>
                    <a:pt x="44" y="616"/>
                  </a:lnTo>
                  <a:lnTo>
                    <a:pt x="132" y="748"/>
                  </a:lnTo>
                  <a:lnTo>
                    <a:pt x="264" y="836"/>
                  </a:lnTo>
                  <a:lnTo>
                    <a:pt x="440" y="880"/>
                  </a:lnTo>
                  <a:lnTo>
                    <a:pt x="660" y="836"/>
                  </a:lnTo>
                  <a:lnTo>
                    <a:pt x="792" y="748"/>
                  </a:lnTo>
                  <a:lnTo>
                    <a:pt x="880" y="616"/>
                  </a:lnTo>
                  <a:lnTo>
                    <a:pt x="880" y="440"/>
                  </a:lnTo>
                  <a:lnTo>
                    <a:pt x="880" y="264"/>
                  </a:lnTo>
                  <a:lnTo>
                    <a:pt x="792" y="133"/>
                  </a:lnTo>
                  <a:lnTo>
                    <a:pt x="660"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p42"/>
            <p:cNvSpPr/>
            <p:nvPr/>
          </p:nvSpPr>
          <p:spPr>
            <a:xfrm>
              <a:off x="2918125" y="3080175"/>
              <a:ext cx="22025" cy="22025"/>
            </a:xfrm>
            <a:custGeom>
              <a:avLst/>
              <a:gdLst/>
              <a:ahLst/>
              <a:cxnLst/>
              <a:rect l="l" t="t" r="r" b="b"/>
              <a:pathLst>
                <a:path w="881" h="881" extrusionOk="0">
                  <a:moveTo>
                    <a:pt x="220" y="1"/>
                  </a:moveTo>
                  <a:lnTo>
                    <a:pt x="88" y="133"/>
                  </a:lnTo>
                  <a:lnTo>
                    <a:pt x="0" y="265"/>
                  </a:lnTo>
                  <a:lnTo>
                    <a:pt x="0" y="441"/>
                  </a:lnTo>
                  <a:lnTo>
                    <a:pt x="0" y="617"/>
                  </a:lnTo>
                  <a:lnTo>
                    <a:pt x="88" y="748"/>
                  </a:lnTo>
                  <a:lnTo>
                    <a:pt x="220" y="836"/>
                  </a:lnTo>
                  <a:lnTo>
                    <a:pt x="440" y="880"/>
                  </a:lnTo>
                  <a:lnTo>
                    <a:pt x="616" y="836"/>
                  </a:lnTo>
                  <a:lnTo>
                    <a:pt x="748" y="748"/>
                  </a:lnTo>
                  <a:lnTo>
                    <a:pt x="836" y="617"/>
                  </a:lnTo>
                  <a:lnTo>
                    <a:pt x="880" y="441"/>
                  </a:lnTo>
                  <a:lnTo>
                    <a:pt x="836" y="265"/>
                  </a:lnTo>
                  <a:lnTo>
                    <a:pt x="748" y="133"/>
                  </a:lnTo>
                  <a:lnTo>
                    <a:pt x="61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119;p42"/>
            <p:cNvSpPr/>
            <p:nvPr/>
          </p:nvSpPr>
          <p:spPr>
            <a:xfrm>
              <a:off x="2884025" y="2996600"/>
              <a:ext cx="22025" cy="24225"/>
            </a:xfrm>
            <a:custGeom>
              <a:avLst/>
              <a:gdLst/>
              <a:ahLst/>
              <a:cxnLst/>
              <a:rect l="l" t="t" r="r" b="b"/>
              <a:pathLst>
                <a:path w="881" h="969" extrusionOk="0">
                  <a:moveTo>
                    <a:pt x="440" y="1"/>
                  </a:moveTo>
                  <a:lnTo>
                    <a:pt x="265" y="45"/>
                  </a:lnTo>
                  <a:lnTo>
                    <a:pt x="133" y="133"/>
                  </a:lnTo>
                  <a:lnTo>
                    <a:pt x="45" y="264"/>
                  </a:lnTo>
                  <a:lnTo>
                    <a:pt x="1" y="440"/>
                  </a:lnTo>
                  <a:lnTo>
                    <a:pt x="1" y="528"/>
                  </a:lnTo>
                  <a:lnTo>
                    <a:pt x="45" y="660"/>
                  </a:lnTo>
                  <a:lnTo>
                    <a:pt x="133" y="836"/>
                  </a:lnTo>
                  <a:lnTo>
                    <a:pt x="265" y="924"/>
                  </a:lnTo>
                  <a:lnTo>
                    <a:pt x="440" y="968"/>
                  </a:lnTo>
                  <a:lnTo>
                    <a:pt x="616" y="924"/>
                  </a:lnTo>
                  <a:lnTo>
                    <a:pt x="748" y="836"/>
                  </a:lnTo>
                  <a:lnTo>
                    <a:pt x="880" y="660"/>
                  </a:lnTo>
                  <a:lnTo>
                    <a:pt x="880" y="528"/>
                  </a:lnTo>
                  <a:lnTo>
                    <a:pt x="880" y="440"/>
                  </a:lnTo>
                  <a:lnTo>
                    <a:pt x="880" y="264"/>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1120;p42"/>
            <p:cNvSpPr/>
            <p:nvPr/>
          </p:nvSpPr>
          <p:spPr>
            <a:xfrm>
              <a:off x="2837850" y="2979000"/>
              <a:ext cx="22000" cy="22025"/>
            </a:xfrm>
            <a:custGeom>
              <a:avLst/>
              <a:gdLst/>
              <a:ahLst/>
              <a:cxnLst/>
              <a:rect l="l" t="t" r="r" b="b"/>
              <a:pathLst>
                <a:path w="880" h="881" extrusionOk="0">
                  <a:moveTo>
                    <a:pt x="440" y="1"/>
                  </a:moveTo>
                  <a:lnTo>
                    <a:pt x="264" y="45"/>
                  </a:lnTo>
                  <a:lnTo>
                    <a:pt x="88" y="133"/>
                  </a:lnTo>
                  <a:lnTo>
                    <a:pt x="44" y="265"/>
                  </a:lnTo>
                  <a:lnTo>
                    <a:pt x="0" y="441"/>
                  </a:lnTo>
                  <a:lnTo>
                    <a:pt x="44" y="617"/>
                  </a:lnTo>
                  <a:lnTo>
                    <a:pt x="88" y="749"/>
                  </a:lnTo>
                  <a:lnTo>
                    <a:pt x="264" y="837"/>
                  </a:lnTo>
                  <a:lnTo>
                    <a:pt x="440" y="881"/>
                  </a:lnTo>
                  <a:lnTo>
                    <a:pt x="616" y="837"/>
                  </a:lnTo>
                  <a:lnTo>
                    <a:pt x="748" y="749"/>
                  </a:lnTo>
                  <a:lnTo>
                    <a:pt x="836" y="617"/>
                  </a:lnTo>
                  <a:lnTo>
                    <a:pt x="880" y="441"/>
                  </a:lnTo>
                  <a:lnTo>
                    <a:pt x="836" y="265"/>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1121;p42"/>
            <p:cNvSpPr/>
            <p:nvPr/>
          </p:nvSpPr>
          <p:spPr>
            <a:xfrm>
              <a:off x="2875225" y="3070275"/>
              <a:ext cx="20925" cy="22025"/>
            </a:xfrm>
            <a:custGeom>
              <a:avLst/>
              <a:gdLst/>
              <a:ahLst/>
              <a:cxnLst/>
              <a:rect l="l" t="t" r="r" b="b"/>
              <a:pathLst>
                <a:path w="837" h="881" extrusionOk="0">
                  <a:moveTo>
                    <a:pt x="397" y="1"/>
                  </a:moveTo>
                  <a:lnTo>
                    <a:pt x="221" y="45"/>
                  </a:lnTo>
                  <a:lnTo>
                    <a:pt x="89" y="133"/>
                  </a:lnTo>
                  <a:lnTo>
                    <a:pt x="1" y="265"/>
                  </a:lnTo>
                  <a:lnTo>
                    <a:pt x="1" y="441"/>
                  </a:lnTo>
                  <a:lnTo>
                    <a:pt x="1" y="617"/>
                  </a:lnTo>
                  <a:lnTo>
                    <a:pt x="89" y="749"/>
                  </a:lnTo>
                  <a:lnTo>
                    <a:pt x="221" y="837"/>
                  </a:lnTo>
                  <a:lnTo>
                    <a:pt x="397" y="881"/>
                  </a:lnTo>
                  <a:lnTo>
                    <a:pt x="617" y="837"/>
                  </a:lnTo>
                  <a:lnTo>
                    <a:pt x="748" y="749"/>
                  </a:lnTo>
                  <a:lnTo>
                    <a:pt x="836" y="617"/>
                  </a:lnTo>
                  <a:lnTo>
                    <a:pt x="836" y="441"/>
                  </a:lnTo>
                  <a:lnTo>
                    <a:pt x="836" y="265"/>
                  </a:lnTo>
                  <a:lnTo>
                    <a:pt x="748" y="133"/>
                  </a:lnTo>
                  <a:lnTo>
                    <a:pt x="617" y="45"/>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p42"/>
            <p:cNvSpPr/>
            <p:nvPr/>
          </p:nvSpPr>
          <p:spPr>
            <a:xfrm>
              <a:off x="2953300" y="2941625"/>
              <a:ext cx="22025" cy="24200"/>
            </a:xfrm>
            <a:custGeom>
              <a:avLst/>
              <a:gdLst/>
              <a:ahLst/>
              <a:cxnLst/>
              <a:rect l="l" t="t" r="r" b="b"/>
              <a:pathLst>
                <a:path w="881" h="968" extrusionOk="0">
                  <a:moveTo>
                    <a:pt x="441" y="0"/>
                  </a:moveTo>
                  <a:lnTo>
                    <a:pt x="265" y="44"/>
                  </a:lnTo>
                  <a:lnTo>
                    <a:pt x="133" y="132"/>
                  </a:lnTo>
                  <a:lnTo>
                    <a:pt x="1" y="308"/>
                  </a:lnTo>
                  <a:lnTo>
                    <a:pt x="1" y="484"/>
                  </a:lnTo>
                  <a:lnTo>
                    <a:pt x="1" y="528"/>
                  </a:lnTo>
                  <a:lnTo>
                    <a:pt x="1" y="704"/>
                  </a:lnTo>
                  <a:lnTo>
                    <a:pt x="133" y="836"/>
                  </a:lnTo>
                  <a:lnTo>
                    <a:pt x="265" y="924"/>
                  </a:lnTo>
                  <a:lnTo>
                    <a:pt x="441" y="968"/>
                  </a:lnTo>
                  <a:lnTo>
                    <a:pt x="617" y="924"/>
                  </a:lnTo>
                  <a:lnTo>
                    <a:pt x="749" y="836"/>
                  </a:lnTo>
                  <a:lnTo>
                    <a:pt x="837" y="704"/>
                  </a:lnTo>
                  <a:lnTo>
                    <a:pt x="881" y="528"/>
                  </a:lnTo>
                  <a:lnTo>
                    <a:pt x="881" y="484"/>
                  </a:lnTo>
                  <a:lnTo>
                    <a:pt x="837" y="308"/>
                  </a:lnTo>
                  <a:lnTo>
                    <a:pt x="749" y="132"/>
                  </a:lnTo>
                  <a:lnTo>
                    <a:pt x="617" y="44"/>
                  </a:lnTo>
                  <a:lnTo>
                    <a:pt x="44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p42"/>
            <p:cNvSpPr/>
            <p:nvPr/>
          </p:nvSpPr>
          <p:spPr>
            <a:xfrm>
              <a:off x="2897225" y="2895425"/>
              <a:ext cx="22025" cy="23125"/>
            </a:xfrm>
            <a:custGeom>
              <a:avLst/>
              <a:gdLst/>
              <a:ahLst/>
              <a:cxnLst/>
              <a:rect l="l" t="t" r="r" b="b"/>
              <a:pathLst>
                <a:path w="881" h="925" extrusionOk="0">
                  <a:moveTo>
                    <a:pt x="440" y="1"/>
                  </a:moveTo>
                  <a:lnTo>
                    <a:pt x="220" y="45"/>
                  </a:lnTo>
                  <a:lnTo>
                    <a:pt x="88" y="133"/>
                  </a:lnTo>
                  <a:lnTo>
                    <a:pt x="44" y="309"/>
                  </a:lnTo>
                  <a:lnTo>
                    <a:pt x="0" y="440"/>
                  </a:lnTo>
                  <a:lnTo>
                    <a:pt x="44" y="616"/>
                  </a:lnTo>
                  <a:lnTo>
                    <a:pt x="88" y="748"/>
                  </a:lnTo>
                  <a:lnTo>
                    <a:pt x="220" y="880"/>
                  </a:lnTo>
                  <a:lnTo>
                    <a:pt x="440" y="924"/>
                  </a:lnTo>
                  <a:lnTo>
                    <a:pt x="616" y="880"/>
                  </a:lnTo>
                  <a:lnTo>
                    <a:pt x="748" y="748"/>
                  </a:lnTo>
                  <a:lnTo>
                    <a:pt x="836" y="616"/>
                  </a:lnTo>
                  <a:lnTo>
                    <a:pt x="880" y="440"/>
                  </a:lnTo>
                  <a:lnTo>
                    <a:pt x="836" y="309"/>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p42"/>
            <p:cNvSpPr/>
            <p:nvPr/>
          </p:nvSpPr>
          <p:spPr>
            <a:xfrm>
              <a:off x="2886225" y="2937225"/>
              <a:ext cx="20925" cy="22000"/>
            </a:xfrm>
            <a:custGeom>
              <a:avLst/>
              <a:gdLst/>
              <a:ahLst/>
              <a:cxnLst/>
              <a:rect l="l" t="t" r="r" b="b"/>
              <a:pathLst>
                <a:path w="837" h="880" extrusionOk="0">
                  <a:moveTo>
                    <a:pt x="440" y="0"/>
                  </a:moveTo>
                  <a:lnTo>
                    <a:pt x="221" y="44"/>
                  </a:lnTo>
                  <a:lnTo>
                    <a:pt x="89" y="132"/>
                  </a:lnTo>
                  <a:lnTo>
                    <a:pt x="1" y="264"/>
                  </a:lnTo>
                  <a:lnTo>
                    <a:pt x="1" y="440"/>
                  </a:lnTo>
                  <a:lnTo>
                    <a:pt x="1" y="616"/>
                  </a:lnTo>
                  <a:lnTo>
                    <a:pt x="89" y="748"/>
                  </a:lnTo>
                  <a:lnTo>
                    <a:pt x="221" y="880"/>
                  </a:lnTo>
                  <a:lnTo>
                    <a:pt x="616" y="880"/>
                  </a:lnTo>
                  <a:lnTo>
                    <a:pt x="748" y="748"/>
                  </a:lnTo>
                  <a:lnTo>
                    <a:pt x="836" y="616"/>
                  </a:lnTo>
                  <a:lnTo>
                    <a:pt x="836" y="440"/>
                  </a:lnTo>
                  <a:lnTo>
                    <a:pt x="836" y="264"/>
                  </a:lnTo>
                  <a:lnTo>
                    <a:pt x="748" y="132"/>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p42"/>
            <p:cNvSpPr/>
            <p:nvPr/>
          </p:nvSpPr>
          <p:spPr>
            <a:xfrm>
              <a:off x="2863125" y="2853650"/>
              <a:ext cx="22025" cy="24200"/>
            </a:xfrm>
            <a:custGeom>
              <a:avLst/>
              <a:gdLst/>
              <a:ahLst/>
              <a:cxnLst/>
              <a:rect l="l" t="t" r="r" b="b"/>
              <a:pathLst>
                <a:path w="881" h="968" extrusionOk="0">
                  <a:moveTo>
                    <a:pt x="441" y="0"/>
                  </a:moveTo>
                  <a:lnTo>
                    <a:pt x="265" y="44"/>
                  </a:lnTo>
                  <a:lnTo>
                    <a:pt x="133" y="132"/>
                  </a:lnTo>
                  <a:lnTo>
                    <a:pt x="45" y="264"/>
                  </a:lnTo>
                  <a:lnTo>
                    <a:pt x="1" y="440"/>
                  </a:lnTo>
                  <a:lnTo>
                    <a:pt x="1" y="528"/>
                  </a:lnTo>
                  <a:lnTo>
                    <a:pt x="45" y="704"/>
                  </a:lnTo>
                  <a:lnTo>
                    <a:pt x="133" y="836"/>
                  </a:lnTo>
                  <a:lnTo>
                    <a:pt x="265" y="924"/>
                  </a:lnTo>
                  <a:lnTo>
                    <a:pt x="441" y="968"/>
                  </a:lnTo>
                  <a:lnTo>
                    <a:pt x="617" y="924"/>
                  </a:lnTo>
                  <a:lnTo>
                    <a:pt x="749" y="836"/>
                  </a:lnTo>
                  <a:lnTo>
                    <a:pt x="881" y="704"/>
                  </a:lnTo>
                  <a:lnTo>
                    <a:pt x="881" y="528"/>
                  </a:lnTo>
                  <a:lnTo>
                    <a:pt x="881" y="440"/>
                  </a:lnTo>
                  <a:lnTo>
                    <a:pt x="881" y="308"/>
                  </a:lnTo>
                  <a:lnTo>
                    <a:pt x="749" y="132"/>
                  </a:lnTo>
                  <a:lnTo>
                    <a:pt x="617" y="44"/>
                  </a:lnTo>
                  <a:lnTo>
                    <a:pt x="44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6" name="Google Shape;1126;p42"/>
            <p:cNvSpPr/>
            <p:nvPr/>
          </p:nvSpPr>
          <p:spPr>
            <a:xfrm>
              <a:off x="2884025" y="2775550"/>
              <a:ext cx="22025" cy="22025"/>
            </a:xfrm>
            <a:custGeom>
              <a:avLst/>
              <a:gdLst/>
              <a:ahLst/>
              <a:cxnLst/>
              <a:rect l="l" t="t" r="r" b="b"/>
              <a:pathLst>
                <a:path w="881" h="881" extrusionOk="0">
                  <a:moveTo>
                    <a:pt x="440" y="1"/>
                  </a:moveTo>
                  <a:lnTo>
                    <a:pt x="265" y="45"/>
                  </a:lnTo>
                  <a:lnTo>
                    <a:pt x="133" y="133"/>
                  </a:lnTo>
                  <a:lnTo>
                    <a:pt x="45" y="265"/>
                  </a:lnTo>
                  <a:lnTo>
                    <a:pt x="1" y="441"/>
                  </a:lnTo>
                  <a:lnTo>
                    <a:pt x="45" y="617"/>
                  </a:lnTo>
                  <a:lnTo>
                    <a:pt x="133" y="749"/>
                  </a:lnTo>
                  <a:lnTo>
                    <a:pt x="265" y="837"/>
                  </a:lnTo>
                  <a:lnTo>
                    <a:pt x="440" y="881"/>
                  </a:lnTo>
                  <a:lnTo>
                    <a:pt x="616" y="837"/>
                  </a:lnTo>
                  <a:lnTo>
                    <a:pt x="792" y="749"/>
                  </a:lnTo>
                  <a:lnTo>
                    <a:pt x="836" y="617"/>
                  </a:lnTo>
                  <a:lnTo>
                    <a:pt x="880" y="441"/>
                  </a:lnTo>
                  <a:lnTo>
                    <a:pt x="836" y="265"/>
                  </a:lnTo>
                  <a:lnTo>
                    <a:pt x="792"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7" name="Google Shape;1127;p42"/>
            <p:cNvSpPr/>
            <p:nvPr/>
          </p:nvSpPr>
          <p:spPr>
            <a:xfrm>
              <a:off x="2856525" y="2787650"/>
              <a:ext cx="22025" cy="23125"/>
            </a:xfrm>
            <a:custGeom>
              <a:avLst/>
              <a:gdLst/>
              <a:ahLst/>
              <a:cxnLst/>
              <a:rect l="l" t="t" r="r" b="b"/>
              <a:pathLst>
                <a:path w="881" h="925" extrusionOk="0">
                  <a:moveTo>
                    <a:pt x="441" y="1"/>
                  </a:moveTo>
                  <a:lnTo>
                    <a:pt x="265" y="45"/>
                  </a:lnTo>
                  <a:lnTo>
                    <a:pt x="133" y="177"/>
                  </a:lnTo>
                  <a:lnTo>
                    <a:pt x="45" y="309"/>
                  </a:lnTo>
                  <a:lnTo>
                    <a:pt x="1" y="485"/>
                  </a:lnTo>
                  <a:lnTo>
                    <a:pt x="45" y="617"/>
                  </a:lnTo>
                  <a:lnTo>
                    <a:pt x="133" y="793"/>
                  </a:lnTo>
                  <a:lnTo>
                    <a:pt x="265" y="881"/>
                  </a:lnTo>
                  <a:lnTo>
                    <a:pt x="441" y="924"/>
                  </a:lnTo>
                  <a:lnTo>
                    <a:pt x="661" y="881"/>
                  </a:lnTo>
                  <a:lnTo>
                    <a:pt x="793" y="793"/>
                  </a:lnTo>
                  <a:lnTo>
                    <a:pt x="881" y="617"/>
                  </a:lnTo>
                  <a:lnTo>
                    <a:pt x="881" y="485"/>
                  </a:lnTo>
                  <a:lnTo>
                    <a:pt x="881" y="309"/>
                  </a:lnTo>
                  <a:lnTo>
                    <a:pt x="793" y="177"/>
                  </a:lnTo>
                  <a:lnTo>
                    <a:pt x="661" y="45"/>
                  </a:lnTo>
                  <a:lnTo>
                    <a:pt x="44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p42"/>
            <p:cNvSpPr/>
            <p:nvPr/>
          </p:nvSpPr>
          <p:spPr>
            <a:xfrm>
              <a:off x="2880725" y="2706275"/>
              <a:ext cx="22025" cy="23125"/>
            </a:xfrm>
            <a:custGeom>
              <a:avLst/>
              <a:gdLst/>
              <a:ahLst/>
              <a:cxnLst/>
              <a:rect l="l" t="t" r="r" b="b"/>
              <a:pathLst>
                <a:path w="881" h="925" extrusionOk="0">
                  <a:moveTo>
                    <a:pt x="441" y="1"/>
                  </a:moveTo>
                  <a:lnTo>
                    <a:pt x="265" y="45"/>
                  </a:lnTo>
                  <a:lnTo>
                    <a:pt x="133" y="133"/>
                  </a:lnTo>
                  <a:lnTo>
                    <a:pt x="45" y="309"/>
                  </a:lnTo>
                  <a:lnTo>
                    <a:pt x="1" y="440"/>
                  </a:lnTo>
                  <a:lnTo>
                    <a:pt x="45" y="616"/>
                  </a:lnTo>
                  <a:lnTo>
                    <a:pt x="133" y="748"/>
                  </a:lnTo>
                  <a:lnTo>
                    <a:pt x="265" y="880"/>
                  </a:lnTo>
                  <a:lnTo>
                    <a:pt x="441" y="924"/>
                  </a:lnTo>
                  <a:lnTo>
                    <a:pt x="660" y="880"/>
                  </a:lnTo>
                  <a:lnTo>
                    <a:pt x="792" y="748"/>
                  </a:lnTo>
                  <a:lnTo>
                    <a:pt x="880" y="616"/>
                  </a:lnTo>
                  <a:lnTo>
                    <a:pt x="880" y="440"/>
                  </a:lnTo>
                  <a:lnTo>
                    <a:pt x="880" y="309"/>
                  </a:lnTo>
                  <a:lnTo>
                    <a:pt x="792" y="133"/>
                  </a:lnTo>
                  <a:lnTo>
                    <a:pt x="660" y="45"/>
                  </a:lnTo>
                  <a:lnTo>
                    <a:pt x="44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42"/>
            <p:cNvSpPr/>
            <p:nvPr/>
          </p:nvSpPr>
          <p:spPr>
            <a:xfrm>
              <a:off x="2831250" y="2687575"/>
              <a:ext cx="22000" cy="22025"/>
            </a:xfrm>
            <a:custGeom>
              <a:avLst/>
              <a:gdLst/>
              <a:ahLst/>
              <a:cxnLst/>
              <a:rect l="l" t="t" r="r" b="b"/>
              <a:pathLst>
                <a:path w="880" h="881" extrusionOk="0">
                  <a:moveTo>
                    <a:pt x="440" y="1"/>
                  </a:moveTo>
                  <a:lnTo>
                    <a:pt x="264" y="45"/>
                  </a:lnTo>
                  <a:lnTo>
                    <a:pt x="132" y="133"/>
                  </a:lnTo>
                  <a:lnTo>
                    <a:pt x="44" y="265"/>
                  </a:lnTo>
                  <a:lnTo>
                    <a:pt x="0" y="441"/>
                  </a:lnTo>
                  <a:lnTo>
                    <a:pt x="44" y="617"/>
                  </a:lnTo>
                  <a:lnTo>
                    <a:pt x="132" y="749"/>
                  </a:lnTo>
                  <a:lnTo>
                    <a:pt x="264" y="837"/>
                  </a:lnTo>
                  <a:lnTo>
                    <a:pt x="440" y="881"/>
                  </a:lnTo>
                  <a:lnTo>
                    <a:pt x="616" y="837"/>
                  </a:lnTo>
                  <a:lnTo>
                    <a:pt x="748" y="749"/>
                  </a:lnTo>
                  <a:lnTo>
                    <a:pt x="836" y="617"/>
                  </a:lnTo>
                  <a:lnTo>
                    <a:pt x="880" y="441"/>
                  </a:lnTo>
                  <a:lnTo>
                    <a:pt x="836" y="265"/>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42"/>
            <p:cNvSpPr/>
            <p:nvPr/>
          </p:nvSpPr>
          <p:spPr>
            <a:xfrm>
              <a:off x="2892825" y="2653500"/>
              <a:ext cx="20925" cy="23100"/>
            </a:xfrm>
            <a:custGeom>
              <a:avLst/>
              <a:gdLst/>
              <a:ahLst/>
              <a:cxnLst/>
              <a:rect l="l" t="t" r="r" b="b"/>
              <a:pathLst>
                <a:path w="837" h="924" extrusionOk="0">
                  <a:moveTo>
                    <a:pt x="396" y="0"/>
                  </a:moveTo>
                  <a:lnTo>
                    <a:pt x="220" y="44"/>
                  </a:lnTo>
                  <a:lnTo>
                    <a:pt x="88" y="132"/>
                  </a:lnTo>
                  <a:lnTo>
                    <a:pt x="1" y="308"/>
                  </a:lnTo>
                  <a:lnTo>
                    <a:pt x="1" y="440"/>
                  </a:lnTo>
                  <a:lnTo>
                    <a:pt x="1" y="616"/>
                  </a:lnTo>
                  <a:lnTo>
                    <a:pt x="88" y="748"/>
                  </a:lnTo>
                  <a:lnTo>
                    <a:pt x="220" y="880"/>
                  </a:lnTo>
                  <a:lnTo>
                    <a:pt x="396" y="924"/>
                  </a:lnTo>
                  <a:lnTo>
                    <a:pt x="616" y="880"/>
                  </a:lnTo>
                  <a:lnTo>
                    <a:pt x="748" y="748"/>
                  </a:lnTo>
                  <a:lnTo>
                    <a:pt x="836" y="616"/>
                  </a:lnTo>
                  <a:lnTo>
                    <a:pt x="836" y="440"/>
                  </a:lnTo>
                  <a:lnTo>
                    <a:pt x="836" y="308"/>
                  </a:lnTo>
                  <a:lnTo>
                    <a:pt x="748" y="132"/>
                  </a:lnTo>
                  <a:lnTo>
                    <a:pt x="616"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42"/>
            <p:cNvSpPr/>
            <p:nvPr/>
          </p:nvSpPr>
          <p:spPr>
            <a:xfrm>
              <a:off x="2871925" y="2593000"/>
              <a:ext cx="20925" cy="22025"/>
            </a:xfrm>
            <a:custGeom>
              <a:avLst/>
              <a:gdLst/>
              <a:ahLst/>
              <a:cxnLst/>
              <a:rect l="l" t="t" r="r" b="b"/>
              <a:pathLst>
                <a:path w="837" h="881" extrusionOk="0">
                  <a:moveTo>
                    <a:pt x="397" y="1"/>
                  </a:moveTo>
                  <a:lnTo>
                    <a:pt x="221" y="45"/>
                  </a:lnTo>
                  <a:lnTo>
                    <a:pt x="89" y="133"/>
                  </a:lnTo>
                  <a:lnTo>
                    <a:pt x="1" y="265"/>
                  </a:lnTo>
                  <a:lnTo>
                    <a:pt x="1" y="441"/>
                  </a:lnTo>
                  <a:lnTo>
                    <a:pt x="1" y="617"/>
                  </a:lnTo>
                  <a:lnTo>
                    <a:pt x="89" y="749"/>
                  </a:lnTo>
                  <a:lnTo>
                    <a:pt x="221" y="837"/>
                  </a:lnTo>
                  <a:lnTo>
                    <a:pt x="397" y="881"/>
                  </a:lnTo>
                  <a:lnTo>
                    <a:pt x="617" y="837"/>
                  </a:lnTo>
                  <a:lnTo>
                    <a:pt x="749" y="749"/>
                  </a:lnTo>
                  <a:lnTo>
                    <a:pt x="837" y="617"/>
                  </a:lnTo>
                  <a:lnTo>
                    <a:pt x="837" y="441"/>
                  </a:lnTo>
                  <a:lnTo>
                    <a:pt x="837" y="265"/>
                  </a:lnTo>
                  <a:lnTo>
                    <a:pt x="749" y="133"/>
                  </a:lnTo>
                  <a:lnTo>
                    <a:pt x="617" y="45"/>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2" name="Google Shape;1132;p42"/>
            <p:cNvSpPr/>
            <p:nvPr/>
          </p:nvSpPr>
          <p:spPr>
            <a:xfrm>
              <a:off x="2928025" y="2569925"/>
              <a:ext cx="20900" cy="23100"/>
            </a:xfrm>
            <a:custGeom>
              <a:avLst/>
              <a:gdLst/>
              <a:ahLst/>
              <a:cxnLst/>
              <a:rect l="l" t="t" r="r" b="b"/>
              <a:pathLst>
                <a:path w="836" h="924" extrusionOk="0">
                  <a:moveTo>
                    <a:pt x="396" y="0"/>
                  </a:moveTo>
                  <a:lnTo>
                    <a:pt x="220" y="44"/>
                  </a:lnTo>
                  <a:lnTo>
                    <a:pt x="88" y="176"/>
                  </a:lnTo>
                  <a:lnTo>
                    <a:pt x="0" y="308"/>
                  </a:lnTo>
                  <a:lnTo>
                    <a:pt x="0" y="484"/>
                  </a:lnTo>
                  <a:lnTo>
                    <a:pt x="0" y="616"/>
                  </a:lnTo>
                  <a:lnTo>
                    <a:pt x="88" y="792"/>
                  </a:lnTo>
                  <a:lnTo>
                    <a:pt x="220" y="880"/>
                  </a:lnTo>
                  <a:lnTo>
                    <a:pt x="396" y="924"/>
                  </a:lnTo>
                  <a:lnTo>
                    <a:pt x="616" y="880"/>
                  </a:lnTo>
                  <a:lnTo>
                    <a:pt x="748" y="792"/>
                  </a:lnTo>
                  <a:lnTo>
                    <a:pt x="836" y="616"/>
                  </a:lnTo>
                  <a:lnTo>
                    <a:pt x="836" y="484"/>
                  </a:lnTo>
                  <a:lnTo>
                    <a:pt x="836" y="308"/>
                  </a:lnTo>
                  <a:lnTo>
                    <a:pt x="748" y="176"/>
                  </a:lnTo>
                  <a:lnTo>
                    <a:pt x="616"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3" name="Google Shape;1133;p42"/>
            <p:cNvSpPr/>
            <p:nvPr/>
          </p:nvSpPr>
          <p:spPr>
            <a:xfrm>
              <a:off x="3027000" y="2522625"/>
              <a:ext cx="22000" cy="22025"/>
            </a:xfrm>
            <a:custGeom>
              <a:avLst/>
              <a:gdLst/>
              <a:ahLst/>
              <a:cxnLst/>
              <a:rect l="l" t="t" r="r" b="b"/>
              <a:pathLst>
                <a:path w="880" h="881" extrusionOk="0">
                  <a:moveTo>
                    <a:pt x="440" y="1"/>
                  </a:moveTo>
                  <a:lnTo>
                    <a:pt x="220" y="44"/>
                  </a:lnTo>
                  <a:lnTo>
                    <a:pt x="88" y="132"/>
                  </a:lnTo>
                  <a:lnTo>
                    <a:pt x="44" y="264"/>
                  </a:lnTo>
                  <a:lnTo>
                    <a:pt x="0" y="440"/>
                  </a:lnTo>
                  <a:lnTo>
                    <a:pt x="0" y="616"/>
                  </a:lnTo>
                  <a:lnTo>
                    <a:pt x="88" y="748"/>
                  </a:lnTo>
                  <a:lnTo>
                    <a:pt x="220" y="836"/>
                  </a:lnTo>
                  <a:lnTo>
                    <a:pt x="440" y="880"/>
                  </a:lnTo>
                  <a:lnTo>
                    <a:pt x="616" y="836"/>
                  </a:lnTo>
                  <a:lnTo>
                    <a:pt x="748" y="748"/>
                  </a:lnTo>
                  <a:lnTo>
                    <a:pt x="836" y="616"/>
                  </a:lnTo>
                  <a:lnTo>
                    <a:pt x="880" y="440"/>
                  </a:lnTo>
                  <a:lnTo>
                    <a:pt x="836" y="264"/>
                  </a:lnTo>
                  <a:lnTo>
                    <a:pt x="748" y="132"/>
                  </a:lnTo>
                  <a:lnTo>
                    <a:pt x="616" y="44"/>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p42"/>
            <p:cNvSpPr/>
            <p:nvPr/>
          </p:nvSpPr>
          <p:spPr>
            <a:xfrm>
              <a:off x="3075375" y="2546825"/>
              <a:ext cx="20925" cy="22025"/>
            </a:xfrm>
            <a:custGeom>
              <a:avLst/>
              <a:gdLst/>
              <a:ahLst/>
              <a:cxnLst/>
              <a:rect l="l" t="t" r="r" b="b"/>
              <a:pathLst>
                <a:path w="837" h="881" extrusionOk="0">
                  <a:moveTo>
                    <a:pt x="221" y="0"/>
                  </a:moveTo>
                  <a:lnTo>
                    <a:pt x="89" y="132"/>
                  </a:lnTo>
                  <a:lnTo>
                    <a:pt x="1" y="264"/>
                  </a:lnTo>
                  <a:lnTo>
                    <a:pt x="1" y="440"/>
                  </a:lnTo>
                  <a:lnTo>
                    <a:pt x="1" y="616"/>
                  </a:lnTo>
                  <a:lnTo>
                    <a:pt x="89" y="748"/>
                  </a:lnTo>
                  <a:lnTo>
                    <a:pt x="221" y="836"/>
                  </a:lnTo>
                  <a:lnTo>
                    <a:pt x="397" y="880"/>
                  </a:lnTo>
                  <a:lnTo>
                    <a:pt x="616" y="836"/>
                  </a:lnTo>
                  <a:lnTo>
                    <a:pt x="748" y="748"/>
                  </a:lnTo>
                  <a:lnTo>
                    <a:pt x="836" y="616"/>
                  </a:lnTo>
                  <a:lnTo>
                    <a:pt x="836" y="440"/>
                  </a:lnTo>
                  <a:lnTo>
                    <a:pt x="836" y="264"/>
                  </a:lnTo>
                  <a:lnTo>
                    <a:pt x="748" y="132"/>
                  </a:lnTo>
                  <a:lnTo>
                    <a:pt x="6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1135;p42"/>
            <p:cNvSpPr/>
            <p:nvPr/>
          </p:nvSpPr>
          <p:spPr>
            <a:xfrm>
              <a:off x="3058875" y="2646900"/>
              <a:ext cx="22025" cy="23100"/>
            </a:xfrm>
            <a:custGeom>
              <a:avLst/>
              <a:gdLst/>
              <a:ahLst/>
              <a:cxnLst/>
              <a:rect l="l" t="t" r="r" b="b"/>
              <a:pathLst>
                <a:path w="881" h="924" extrusionOk="0">
                  <a:moveTo>
                    <a:pt x="441" y="0"/>
                  </a:moveTo>
                  <a:lnTo>
                    <a:pt x="265" y="44"/>
                  </a:lnTo>
                  <a:lnTo>
                    <a:pt x="89" y="132"/>
                  </a:lnTo>
                  <a:lnTo>
                    <a:pt x="45" y="308"/>
                  </a:lnTo>
                  <a:lnTo>
                    <a:pt x="1" y="484"/>
                  </a:lnTo>
                  <a:lnTo>
                    <a:pt x="45" y="616"/>
                  </a:lnTo>
                  <a:lnTo>
                    <a:pt x="89" y="792"/>
                  </a:lnTo>
                  <a:lnTo>
                    <a:pt x="265" y="880"/>
                  </a:lnTo>
                  <a:lnTo>
                    <a:pt x="441" y="924"/>
                  </a:lnTo>
                  <a:lnTo>
                    <a:pt x="617" y="880"/>
                  </a:lnTo>
                  <a:lnTo>
                    <a:pt x="749" y="792"/>
                  </a:lnTo>
                  <a:lnTo>
                    <a:pt x="837" y="616"/>
                  </a:lnTo>
                  <a:lnTo>
                    <a:pt x="881" y="484"/>
                  </a:lnTo>
                  <a:lnTo>
                    <a:pt x="837" y="308"/>
                  </a:lnTo>
                  <a:lnTo>
                    <a:pt x="749" y="132"/>
                  </a:lnTo>
                  <a:lnTo>
                    <a:pt x="617" y="44"/>
                  </a:lnTo>
                  <a:lnTo>
                    <a:pt x="44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p42"/>
            <p:cNvSpPr/>
            <p:nvPr/>
          </p:nvSpPr>
          <p:spPr>
            <a:xfrm>
              <a:off x="2972000" y="2696375"/>
              <a:ext cx="22025" cy="24225"/>
            </a:xfrm>
            <a:custGeom>
              <a:avLst/>
              <a:gdLst/>
              <a:ahLst/>
              <a:cxnLst/>
              <a:rect l="l" t="t" r="r" b="b"/>
              <a:pathLst>
                <a:path w="881" h="969" extrusionOk="0">
                  <a:moveTo>
                    <a:pt x="441" y="1"/>
                  </a:moveTo>
                  <a:lnTo>
                    <a:pt x="265" y="45"/>
                  </a:lnTo>
                  <a:lnTo>
                    <a:pt x="133" y="177"/>
                  </a:lnTo>
                  <a:lnTo>
                    <a:pt x="45" y="309"/>
                  </a:lnTo>
                  <a:lnTo>
                    <a:pt x="1" y="485"/>
                  </a:lnTo>
                  <a:lnTo>
                    <a:pt x="1" y="529"/>
                  </a:lnTo>
                  <a:lnTo>
                    <a:pt x="45" y="705"/>
                  </a:lnTo>
                  <a:lnTo>
                    <a:pt x="133" y="836"/>
                  </a:lnTo>
                  <a:lnTo>
                    <a:pt x="265" y="968"/>
                  </a:lnTo>
                  <a:lnTo>
                    <a:pt x="441" y="968"/>
                  </a:lnTo>
                  <a:lnTo>
                    <a:pt x="617" y="924"/>
                  </a:lnTo>
                  <a:lnTo>
                    <a:pt x="748" y="836"/>
                  </a:lnTo>
                  <a:lnTo>
                    <a:pt x="880" y="705"/>
                  </a:lnTo>
                  <a:lnTo>
                    <a:pt x="880" y="529"/>
                  </a:lnTo>
                  <a:lnTo>
                    <a:pt x="880" y="485"/>
                  </a:lnTo>
                  <a:lnTo>
                    <a:pt x="880" y="309"/>
                  </a:lnTo>
                  <a:lnTo>
                    <a:pt x="748" y="133"/>
                  </a:lnTo>
                  <a:lnTo>
                    <a:pt x="617" y="45"/>
                  </a:lnTo>
                  <a:lnTo>
                    <a:pt x="44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p42"/>
            <p:cNvSpPr/>
            <p:nvPr/>
          </p:nvSpPr>
          <p:spPr>
            <a:xfrm>
              <a:off x="2932425" y="2657900"/>
              <a:ext cx="24200" cy="23100"/>
            </a:xfrm>
            <a:custGeom>
              <a:avLst/>
              <a:gdLst/>
              <a:ahLst/>
              <a:cxnLst/>
              <a:rect l="l" t="t" r="r" b="b"/>
              <a:pathLst>
                <a:path w="968" h="924" extrusionOk="0">
                  <a:moveTo>
                    <a:pt x="440" y="0"/>
                  </a:moveTo>
                  <a:lnTo>
                    <a:pt x="264" y="44"/>
                  </a:lnTo>
                  <a:lnTo>
                    <a:pt x="132" y="176"/>
                  </a:lnTo>
                  <a:lnTo>
                    <a:pt x="0" y="308"/>
                  </a:lnTo>
                  <a:lnTo>
                    <a:pt x="0" y="484"/>
                  </a:lnTo>
                  <a:lnTo>
                    <a:pt x="0" y="660"/>
                  </a:lnTo>
                  <a:lnTo>
                    <a:pt x="132" y="792"/>
                  </a:lnTo>
                  <a:lnTo>
                    <a:pt x="264" y="880"/>
                  </a:lnTo>
                  <a:lnTo>
                    <a:pt x="440" y="924"/>
                  </a:lnTo>
                  <a:lnTo>
                    <a:pt x="484" y="924"/>
                  </a:lnTo>
                  <a:lnTo>
                    <a:pt x="660" y="880"/>
                  </a:lnTo>
                  <a:lnTo>
                    <a:pt x="836" y="792"/>
                  </a:lnTo>
                  <a:lnTo>
                    <a:pt x="924" y="660"/>
                  </a:lnTo>
                  <a:lnTo>
                    <a:pt x="968" y="484"/>
                  </a:lnTo>
                  <a:lnTo>
                    <a:pt x="924" y="308"/>
                  </a:lnTo>
                  <a:lnTo>
                    <a:pt x="792" y="176"/>
                  </a:lnTo>
                  <a:lnTo>
                    <a:pt x="660" y="44"/>
                  </a:lnTo>
                  <a:lnTo>
                    <a:pt x="48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1138;p42"/>
            <p:cNvSpPr/>
            <p:nvPr/>
          </p:nvSpPr>
          <p:spPr>
            <a:xfrm>
              <a:off x="2988500" y="2602900"/>
              <a:ext cx="24225" cy="22025"/>
            </a:xfrm>
            <a:custGeom>
              <a:avLst/>
              <a:gdLst/>
              <a:ahLst/>
              <a:cxnLst/>
              <a:rect l="l" t="t" r="r" b="b"/>
              <a:pathLst>
                <a:path w="969" h="881" extrusionOk="0">
                  <a:moveTo>
                    <a:pt x="264" y="1"/>
                  </a:moveTo>
                  <a:lnTo>
                    <a:pt x="132" y="133"/>
                  </a:lnTo>
                  <a:lnTo>
                    <a:pt x="1" y="265"/>
                  </a:lnTo>
                  <a:lnTo>
                    <a:pt x="1" y="441"/>
                  </a:lnTo>
                  <a:lnTo>
                    <a:pt x="1" y="617"/>
                  </a:lnTo>
                  <a:lnTo>
                    <a:pt x="132" y="748"/>
                  </a:lnTo>
                  <a:lnTo>
                    <a:pt x="264" y="836"/>
                  </a:lnTo>
                  <a:lnTo>
                    <a:pt x="440" y="880"/>
                  </a:lnTo>
                  <a:lnTo>
                    <a:pt x="484" y="880"/>
                  </a:lnTo>
                  <a:lnTo>
                    <a:pt x="660" y="836"/>
                  </a:lnTo>
                  <a:lnTo>
                    <a:pt x="792" y="748"/>
                  </a:lnTo>
                  <a:lnTo>
                    <a:pt x="924" y="617"/>
                  </a:lnTo>
                  <a:lnTo>
                    <a:pt x="968" y="441"/>
                  </a:lnTo>
                  <a:lnTo>
                    <a:pt x="924" y="265"/>
                  </a:lnTo>
                  <a:lnTo>
                    <a:pt x="792" y="133"/>
                  </a:lnTo>
                  <a:lnTo>
                    <a:pt x="66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9" name="Google Shape;1139;p42"/>
            <p:cNvSpPr/>
            <p:nvPr/>
          </p:nvSpPr>
          <p:spPr>
            <a:xfrm>
              <a:off x="2992900" y="2643600"/>
              <a:ext cx="22025" cy="23100"/>
            </a:xfrm>
            <a:custGeom>
              <a:avLst/>
              <a:gdLst/>
              <a:ahLst/>
              <a:cxnLst/>
              <a:rect l="l" t="t" r="r" b="b"/>
              <a:pathLst>
                <a:path w="881" h="924" extrusionOk="0">
                  <a:moveTo>
                    <a:pt x="440" y="0"/>
                  </a:moveTo>
                  <a:lnTo>
                    <a:pt x="264" y="44"/>
                  </a:lnTo>
                  <a:lnTo>
                    <a:pt x="132" y="176"/>
                  </a:lnTo>
                  <a:lnTo>
                    <a:pt x="44" y="308"/>
                  </a:lnTo>
                  <a:lnTo>
                    <a:pt x="0" y="484"/>
                  </a:lnTo>
                  <a:lnTo>
                    <a:pt x="44" y="616"/>
                  </a:lnTo>
                  <a:lnTo>
                    <a:pt x="132" y="792"/>
                  </a:lnTo>
                  <a:lnTo>
                    <a:pt x="264" y="880"/>
                  </a:lnTo>
                  <a:lnTo>
                    <a:pt x="440" y="924"/>
                  </a:lnTo>
                  <a:lnTo>
                    <a:pt x="660" y="880"/>
                  </a:lnTo>
                  <a:lnTo>
                    <a:pt x="792" y="792"/>
                  </a:lnTo>
                  <a:lnTo>
                    <a:pt x="836" y="616"/>
                  </a:lnTo>
                  <a:lnTo>
                    <a:pt x="880" y="484"/>
                  </a:lnTo>
                  <a:lnTo>
                    <a:pt x="836" y="308"/>
                  </a:lnTo>
                  <a:lnTo>
                    <a:pt x="792" y="176"/>
                  </a:lnTo>
                  <a:lnTo>
                    <a:pt x="660"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0" name="Google Shape;1140;p42"/>
            <p:cNvSpPr/>
            <p:nvPr/>
          </p:nvSpPr>
          <p:spPr>
            <a:xfrm>
              <a:off x="3036900" y="2597400"/>
              <a:ext cx="20900" cy="23125"/>
            </a:xfrm>
            <a:custGeom>
              <a:avLst/>
              <a:gdLst/>
              <a:ahLst/>
              <a:cxnLst/>
              <a:rect l="l" t="t" r="r" b="b"/>
              <a:pathLst>
                <a:path w="836" h="925" extrusionOk="0">
                  <a:moveTo>
                    <a:pt x="440" y="1"/>
                  </a:moveTo>
                  <a:lnTo>
                    <a:pt x="220" y="45"/>
                  </a:lnTo>
                  <a:lnTo>
                    <a:pt x="88" y="133"/>
                  </a:lnTo>
                  <a:lnTo>
                    <a:pt x="0" y="309"/>
                  </a:lnTo>
                  <a:lnTo>
                    <a:pt x="0" y="441"/>
                  </a:lnTo>
                  <a:lnTo>
                    <a:pt x="0" y="617"/>
                  </a:lnTo>
                  <a:lnTo>
                    <a:pt x="88" y="749"/>
                  </a:lnTo>
                  <a:lnTo>
                    <a:pt x="220" y="880"/>
                  </a:lnTo>
                  <a:lnTo>
                    <a:pt x="440" y="924"/>
                  </a:lnTo>
                  <a:lnTo>
                    <a:pt x="616" y="880"/>
                  </a:lnTo>
                  <a:lnTo>
                    <a:pt x="748" y="749"/>
                  </a:lnTo>
                  <a:lnTo>
                    <a:pt x="836" y="617"/>
                  </a:lnTo>
                  <a:lnTo>
                    <a:pt x="836" y="441"/>
                  </a:lnTo>
                  <a:lnTo>
                    <a:pt x="836" y="309"/>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1" name="Google Shape;1141;p42"/>
            <p:cNvSpPr/>
            <p:nvPr/>
          </p:nvSpPr>
          <p:spPr>
            <a:xfrm>
              <a:off x="2958800" y="2522625"/>
              <a:ext cx="23125" cy="24225"/>
            </a:xfrm>
            <a:custGeom>
              <a:avLst/>
              <a:gdLst/>
              <a:ahLst/>
              <a:cxnLst/>
              <a:rect l="l" t="t" r="r" b="b"/>
              <a:pathLst>
                <a:path w="925" h="969" extrusionOk="0">
                  <a:moveTo>
                    <a:pt x="485" y="1"/>
                  </a:moveTo>
                  <a:lnTo>
                    <a:pt x="309" y="44"/>
                  </a:lnTo>
                  <a:lnTo>
                    <a:pt x="133" y="132"/>
                  </a:lnTo>
                  <a:lnTo>
                    <a:pt x="45" y="264"/>
                  </a:lnTo>
                  <a:lnTo>
                    <a:pt x="1" y="440"/>
                  </a:lnTo>
                  <a:lnTo>
                    <a:pt x="1" y="484"/>
                  </a:lnTo>
                  <a:lnTo>
                    <a:pt x="45" y="660"/>
                  </a:lnTo>
                  <a:lnTo>
                    <a:pt x="133" y="836"/>
                  </a:lnTo>
                  <a:lnTo>
                    <a:pt x="309" y="924"/>
                  </a:lnTo>
                  <a:lnTo>
                    <a:pt x="485" y="968"/>
                  </a:lnTo>
                  <a:lnTo>
                    <a:pt x="661" y="924"/>
                  </a:lnTo>
                  <a:lnTo>
                    <a:pt x="793" y="836"/>
                  </a:lnTo>
                  <a:lnTo>
                    <a:pt x="881" y="660"/>
                  </a:lnTo>
                  <a:lnTo>
                    <a:pt x="925" y="484"/>
                  </a:lnTo>
                  <a:lnTo>
                    <a:pt x="925" y="440"/>
                  </a:lnTo>
                  <a:lnTo>
                    <a:pt x="881" y="264"/>
                  </a:lnTo>
                  <a:lnTo>
                    <a:pt x="793" y="132"/>
                  </a:lnTo>
                  <a:lnTo>
                    <a:pt x="66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2" name="Google Shape;1142;p42"/>
            <p:cNvSpPr/>
            <p:nvPr/>
          </p:nvSpPr>
          <p:spPr>
            <a:xfrm>
              <a:off x="2902725" y="2477525"/>
              <a:ext cx="24225" cy="22025"/>
            </a:xfrm>
            <a:custGeom>
              <a:avLst/>
              <a:gdLst/>
              <a:ahLst/>
              <a:cxnLst/>
              <a:rect l="l" t="t" r="r" b="b"/>
              <a:pathLst>
                <a:path w="969" h="881" extrusionOk="0">
                  <a:moveTo>
                    <a:pt x="484" y="1"/>
                  </a:moveTo>
                  <a:lnTo>
                    <a:pt x="308" y="45"/>
                  </a:lnTo>
                  <a:lnTo>
                    <a:pt x="132" y="133"/>
                  </a:lnTo>
                  <a:lnTo>
                    <a:pt x="44" y="265"/>
                  </a:lnTo>
                  <a:lnTo>
                    <a:pt x="0" y="441"/>
                  </a:lnTo>
                  <a:lnTo>
                    <a:pt x="44" y="617"/>
                  </a:lnTo>
                  <a:lnTo>
                    <a:pt x="132" y="749"/>
                  </a:lnTo>
                  <a:lnTo>
                    <a:pt x="308" y="881"/>
                  </a:lnTo>
                  <a:lnTo>
                    <a:pt x="704" y="881"/>
                  </a:lnTo>
                  <a:lnTo>
                    <a:pt x="836" y="749"/>
                  </a:lnTo>
                  <a:lnTo>
                    <a:pt x="968" y="617"/>
                  </a:lnTo>
                  <a:lnTo>
                    <a:pt x="968" y="441"/>
                  </a:lnTo>
                  <a:lnTo>
                    <a:pt x="924" y="265"/>
                  </a:lnTo>
                  <a:lnTo>
                    <a:pt x="836" y="133"/>
                  </a:lnTo>
                  <a:lnTo>
                    <a:pt x="704" y="45"/>
                  </a:lnTo>
                  <a:lnTo>
                    <a:pt x="52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p42"/>
            <p:cNvSpPr/>
            <p:nvPr/>
          </p:nvSpPr>
          <p:spPr>
            <a:xfrm>
              <a:off x="2851025" y="2474250"/>
              <a:ext cx="20925" cy="22000"/>
            </a:xfrm>
            <a:custGeom>
              <a:avLst/>
              <a:gdLst/>
              <a:ahLst/>
              <a:cxnLst/>
              <a:rect l="l" t="t" r="r" b="b"/>
              <a:pathLst>
                <a:path w="837" h="880" extrusionOk="0">
                  <a:moveTo>
                    <a:pt x="441" y="0"/>
                  </a:moveTo>
                  <a:lnTo>
                    <a:pt x="221" y="44"/>
                  </a:lnTo>
                  <a:lnTo>
                    <a:pt x="89" y="132"/>
                  </a:lnTo>
                  <a:lnTo>
                    <a:pt x="1" y="264"/>
                  </a:lnTo>
                  <a:lnTo>
                    <a:pt x="1" y="440"/>
                  </a:lnTo>
                  <a:lnTo>
                    <a:pt x="1" y="616"/>
                  </a:lnTo>
                  <a:lnTo>
                    <a:pt x="89" y="748"/>
                  </a:lnTo>
                  <a:lnTo>
                    <a:pt x="221" y="880"/>
                  </a:lnTo>
                  <a:lnTo>
                    <a:pt x="617" y="880"/>
                  </a:lnTo>
                  <a:lnTo>
                    <a:pt x="749" y="748"/>
                  </a:lnTo>
                  <a:lnTo>
                    <a:pt x="837" y="616"/>
                  </a:lnTo>
                  <a:lnTo>
                    <a:pt x="837" y="440"/>
                  </a:lnTo>
                  <a:lnTo>
                    <a:pt x="837" y="264"/>
                  </a:lnTo>
                  <a:lnTo>
                    <a:pt x="749" y="132"/>
                  </a:lnTo>
                  <a:lnTo>
                    <a:pt x="617" y="44"/>
                  </a:lnTo>
                  <a:lnTo>
                    <a:pt x="44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4" name="Google Shape;1144;p42"/>
            <p:cNvSpPr/>
            <p:nvPr/>
          </p:nvSpPr>
          <p:spPr>
            <a:xfrm>
              <a:off x="2922525" y="2434650"/>
              <a:ext cx="22000" cy="24225"/>
            </a:xfrm>
            <a:custGeom>
              <a:avLst/>
              <a:gdLst/>
              <a:ahLst/>
              <a:cxnLst/>
              <a:rect l="l" t="t" r="r" b="b"/>
              <a:pathLst>
                <a:path w="880" h="969" extrusionOk="0">
                  <a:moveTo>
                    <a:pt x="264" y="0"/>
                  </a:moveTo>
                  <a:lnTo>
                    <a:pt x="132" y="132"/>
                  </a:lnTo>
                  <a:lnTo>
                    <a:pt x="44" y="264"/>
                  </a:lnTo>
                  <a:lnTo>
                    <a:pt x="0" y="440"/>
                  </a:lnTo>
                  <a:lnTo>
                    <a:pt x="0" y="484"/>
                  </a:lnTo>
                  <a:lnTo>
                    <a:pt x="44" y="660"/>
                  </a:lnTo>
                  <a:lnTo>
                    <a:pt x="132" y="792"/>
                  </a:lnTo>
                  <a:lnTo>
                    <a:pt x="264" y="924"/>
                  </a:lnTo>
                  <a:lnTo>
                    <a:pt x="440" y="968"/>
                  </a:lnTo>
                  <a:lnTo>
                    <a:pt x="616" y="924"/>
                  </a:lnTo>
                  <a:lnTo>
                    <a:pt x="748" y="792"/>
                  </a:lnTo>
                  <a:lnTo>
                    <a:pt x="880" y="660"/>
                  </a:lnTo>
                  <a:lnTo>
                    <a:pt x="880" y="484"/>
                  </a:lnTo>
                  <a:lnTo>
                    <a:pt x="880" y="440"/>
                  </a:lnTo>
                  <a:lnTo>
                    <a:pt x="880" y="264"/>
                  </a:lnTo>
                  <a:lnTo>
                    <a:pt x="748" y="132"/>
                  </a:lnTo>
                  <a:lnTo>
                    <a:pt x="6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5" name="Google Shape;1145;p42"/>
            <p:cNvSpPr/>
            <p:nvPr/>
          </p:nvSpPr>
          <p:spPr>
            <a:xfrm>
              <a:off x="2824650" y="2432450"/>
              <a:ext cx="22000" cy="23125"/>
            </a:xfrm>
            <a:custGeom>
              <a:avLst/>
              <a:gdLst/>
              <a:ahLst/>
              <a:cxnLst/>
              <a:rect l="l" t="t" r="r" b="b"/>
              <a:pathLst>
                <a:path w="880" h="925" extrusionOk="0">
                  <a:moveTo>
                    <a:pt x="440" y="0"/>
                  </a:moveTo>
                  <a:lnTo>
                    <a:pt x="264" y="44"/>
                  </a:lnTo>
                  <a:lnTo>
                    <a:pt x="132" y="132"/>
                  </a:lnTo>
                  <a:lnTo>
                    <a:pt x="44" y="308"/>
                  </a:lnTo>
                  <a:lnTo>
                    <a:pt x="0" y="440"/>
                  </a:lnTo>
                  <a:lnTo>
                    <a:pt x="44" y="616"/>
                  </a:lnTo>
                  <a:lnTo>
                    <a:pt x="132" y="748"/>
                  </a:lnTo>
                  <a:lnTo>
                    <a:pt x="264" y="880"/>
                  </a:lnTo>
                  <a:lnTo>
                    <a:pt x="440" y="924"/>
                  </a:lnTo>
                  <a:lnTo>
                    <a:pt x="660" y="880"/>
                  </a:lnTo>
                  <a:lnTo>
                    <a:pt x="792" y="748"/>
                  </a:lnTo>
                  <a:lnTo>
                    <a:pt x="880" y="616"/>
                  </a:lnTo>
                  <a:lnTo>
                    <a:pt x="880" y="440"/>
                  </a:lnTo>
                  <a:lnTo>
                    <a:pt x="880" y="308"/>
                  </a:lnTo>
                  <a:lnTo>
                    <a:pt x="792" y="132"/>
                  </a:lnTo>
                  <a:lnTo>
                    <a:pt x="660"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6" name="Google Shape;1146;p42"/>
            <p:cNvSpPr/>
            <p:nvPr/>
          </p:nvSpPr>
          <p:spPr>
            <a:xfrm>
              <a:off x="2609100" y="2431350"/>
              <a:ext cx="22025" cy="22025"/>
            </a:xfrm>
            <a:custGeom>
              <a:avLst/>
              <a:gdLst/>
              <a:ahLst/>
              <a:cxnLst/>
              <a:rect l="l" t="t" r="r" b="b"/>
              <a:pathLst>
                <a:path w="881" h="881" extrusionOk="0">
                  <a:moveTo>
                    <a:pt x="440" y="0"/>
                  </a:moveTo>
                  <a:lnTo>
                    <a:pt x="220" y="44"/>
                  </a:lnTo>
                  <a:lnTo>
                    <a:pt x="88" y="132"/>
                  </a:lnTo>
                  <a:lnTo>
                    <a:pt x="0" y="264"/>
                  </a:lnTo>
                  <a:lnTo>
                    <a:pt x="0" y="440"/>
                  </a:lnTo>
                  <a:lnTo>
                    <a:pt x="0" y="616"/>
                  </a:lnTo>
                  <a:lnTo>
                    <a:pt x="88" y="748"/>
                  </a:lnTo>
                  <a:lnTo>
                    <a:pt x="220" y="836"/>
                  </a:lnTo>
                  <a:lnTo>
                    <a:pt x="440" y="880"/>
                  </a:lnTo>
                  <a:lnTo>
                    <a:pt x="616" y="836"/>
                  </a:lnTo>
                  <a:lnTo>
                    <a:pt x="748" y="748"/>
                  </a:lnTo>
                  <a:lnTo>
                    <a:pt x="836" y="616"/>
                  </a:lnTo>
                  <a:lnTo>
                    <a:pt x="880" y="440"/>
                  </a:lnTo>
                  <a:lnTo>
                    <a:pt x="836" y="264"/>
                  </a:lnTo>
                  <a:lnTo>
                    <a:pt x="748" y="132"/>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147;p42"/>
            <p:cNvSpPr/>
            <p:nvPr/>
          </p:nvSpPr>
          <p:spPr>
            <a:xfrm>
              <a:off x="2539825" y="2432450"/>
              <a:ext cx="22000" cy="23125"/>
            </a:xfrm>
            <a:custGeom>
              <a:avLst/>
              <a:gdLst/>
              <a:ahLst/>
              <a:cxnLst/>
              <a:rect l="l" t="t" r="r" b="b"/>
              <a:pathLst>
                <a:path w="880" h="925" extrusionOk="0">
                  <a:moveTo>
                    <a:pt x="440" y="0"/>
                  </a:moveTo>
                  <a:lnTo>
                    <a:pt x="264" y="44"/>
                  </a:lnTo>
                  <a:lnTo>
                    <a:pt x="132" y="132"/>
                  </a:lnTo>
                  <a:lnTo>
                    <a:pt x="44" y="308"/>
                  </a:lnTo>
                  <a:lnTo>
                    <a:pt x="0" y="440"/>
                  </a:lnTo>
                  <a:lnTo>
                    <a:pt x="44" y="616"/>
                  </a:lnTo>
                  <a:lnTo>
                    <a:pt x="132" y="748"/>
                  </a:lnTo>
                  <a:lnTo>
                    <a:pt x="264" y="880"/>
                  </a:lnTo>
                  <a:lnTo>
                    <a:pt x="440" y="924"/>
                  </a:lnTo>
                  <a:lnTo>
                    <a:pt x="616" y="880"/>
                  </a:lnTo>
                  <a:lnTo>
                    <a:pt x="748" y="748"/>
                  </a:lnTo>
                  <a:lnTo>
                    <a:pt x="836" y="616"/>
                  </a:lnTo>
                  <a:lnTo>
                    <a:pt x="880" y="440"/>
                  </a:lnTo>
                  <a:lnTo>
                    <a:pt x="836" y="308"/>
                  </a:lnTo>
                  <a:lnTo>
                    <a:pt x="748" y="132"/>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148;p42"/>
            <p:cNvSpPr/>
            <p:nvPr/>
          </p:nvSpPr>
          <p:spPr>
            <a:xfrm>
              <a:off x="2533225" y="2529225"/>
              <a:ext cx="22000" cy="22025"/>
            </a:xfrm>
            <a:custGeom>
              <a:avLst/>
              <a:gdLst/>
              <a:ahLst/>
              <a:cxnLst/>
              <a:rect l="l" t="t" r="r" b="b"/>
              <a:pathLst>
                <a:path w="880" h="881" extrusionOk="0">
                  <a:moveTo>
                    <a:pt x="264" y="0"/>
                  </a:moveTo>
                  <a:lnTo>
                    <a:pt x="132" y="132"/>
                  </a:lnTo>
                  <a:lnTo>
                    <a:pt x="44" y="264"/>
                  </a:lnTo>
                  <a:lnTo>
                    <a:pt x="0" y="440"/>
                  </a:lnTo>
                  <a:lnTo>
                    <a:pt x="44" y="616"/>
                  </a:lnTo>
                  <a:lnTo>
                    <a:pt x="132" y="748"/>
                  </a:lnTo>
                  <a:lnTo>
                    <a:pt x="264" y="836"/>
                  </a:lnTo>
                  <a:lnTo>
                    <a:pt x="440" y="880"/>
                  </a:lnTo>
                  <a:lnTo>
                    <a:pt x="660" y="836"/>
                  </a:lnTo>
                  <a:lnTo>
                    <a:pt x="792" y="748"/>
                  </a:lnTo>
                  <a:lnTo>
                    <a:pt x="836" y="616"/>
                  </a:lnTo>
                  <a:lnTo>
                    <a:pt x="880" y="440"/>
                  </a:lnTo>
                  <a:lnTo>
                    <a:pt x="836" y="264"/>
                  </a:lnTo>
                  <a:lnTo>
                    <a:pt x="792" y="132"/>
                  </a:lnTo>
                  <a:lnTo>
                    <a:pt x="6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9" name="Google Shape;1149;p42"/>
            <p:cNvSpPr/>
            <p:nvPr/>
          </p:nvSpPr>
          <p:spPr>
            <a:xfrm>
              <a:off x="2529925" y="2905325"/>
              <a:ext cx="24225" cy="24225"/>
            </a:xfrm>
            <a:custGeom>
              <a:avLst/>
              <a:gdLst/>
              <a:ahLst/>
              <a:cxnLst/>
              <a:rect l="l" t="t" r="r" b="b"/>
              <a:pathLst>
                <a:path w="969" h="969" extrusionOk="0">
                  <a:moveTo>
                    <a:pt x="528" y="1"/>
                  </a:moveTo>
                  <a:lnTo>
                    <a:pt x="352" y="44"/>
                  </a:lnTo>
                  <a:lnTo>
                    <a:pt x="176" y="132"/>
                  </a:lnTo>
                  <a:lnTo>
                    <a:pt x="132" y="176"/>
                  </a:lnTo>
                  <a:lnTo>
                    <a:pt x="44" y="352"/>
                  </a:lnTo>
                  <a:lnTo>
                    <a:pt x="0" y="484"/>
                  </a:lnTo>
                  <a:lnTo>
                    <a:pt x="44" y="660"/>
                  </a:lnTo>
                  <a:lnTo>
                    <a:pt x="132" y="836"/>
                  </a:lnTo>
                  <a:lnTo>
                    <a:pt x="264" y="924"/>
                  </a:lnTo>
                  <a:lnTo>
                    <a:pt x="440" y="968"/>
                  </a:lnTo>
                  <a:lnTo>
                    <a:pt x="616" y="924"/>
                  </a:lnTo>
                  <a:lnTo>
                    <a:pt x="792" y="836"/>
                  </a:lnTo>
                  <a:lnTo>
                    <a:pt x="836" y="748"/>
                  </a:lnTo>
                  <a:lnTo>
                    <a:pt x="924" y="616"/>
                  </a:lnTo>
                  <a:lnTo>
                    <a:pt x="968" y="440"/>
                  </a:lnTo>
                  <a:lnTo>
                    <a:pt x="924" y="264"/>
                  </a:lnTo>
                  <a:lnTo>
                    <a:pt x="836" y="132"/>
                  </a:lnTo>
                  <a:lnTo>
                    <a:pt x="704" y="44"/>
                  </a:lnTo>
                  <a:lnTo>
                    <a:pt x="52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0" name="Google Shape;1150;p42"/>
            <p:cNvSpPr/>
            <p:nvPr/>
          </p:nvSpPr>
          <p:spPr>
            <a:xfrm>
              <a:off x="2529925" y="2712875"/>
              <a:ext cx="22025" cy="22025"/>
            </a:xfrm>
            <a:custGeom>
              <a:avLst/>
              <a:gdLst/>
              <a:ahLst/>
              <a:cxnLst/>
              <a:rect l="l" t="t" r="r" b="b"/>
              <a:pathLst>
                <a:path w="881" h="881" extrusionOk="0">
                  <a:moveTo>
                    <a:pt x="440" y="1"/>
                  </a:moveTo>
                  <a:lnTo>
                    <a:pt x="264" y="45"/>
                  </a:lnTo>
                  <a:lnTo>
                    <a:pt x="132" y="132"/>
                  </a:lnTo>
                  <a:lnTo>
                    <a:pt x="44" y="264"/>
                  </a:lnTo>
                  <a:lnTo>
                    <a:pt x="0" y="440"/>
                  </a:lnTo>
                  <a:lnTo>
                    <a:pt x="44" y="616"/>
                  </a:lnTo>
                  <a:lnTo>
                    <a:pt x="132" y="748"/>
                  </a:lnTo>
                  <a:lnTo>
                    <a:pt x="264" y="880"/>
                  </a:lnTo>
                  <a:lnTo>
                    <a:pt x="660" y="880"/>
                  </a:lnTo>
                  <a:lnTo>
                    <a:pt x="792" y="748"/>
                  </a:lnTo>
                  <a:lnTo>
                    <a:pt x="880" y="616"/>
                  </a:lnTo>
                  <a:lnTo>
                    <a:pt x="880" y="440"/>
                  </a:lnTo>
                  <a:lnTo>
                    <a:pt x="880" y="264"/>
                  </a:lnTo>
                  <a:lnTo>
                    <a:pt x="792" y="132"/>
                  </a:lnTo>
                  <a:lnTo>
                    <a:pt x="660"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p42"/>
            <p:cNvSpPr/>
            <p:nvPr/>
          </p:nvSpPr>
          <p:spPr>
            <a:xfrm>
              <a:off x="2535425" y="2600700"/>
              <a:ext cx="22000" cy="23125"/>
            </a:xfrm>
            <a:custGeom>
              <a:avLst/>
              <a:gdLst/>
              <a:ahLst/>
              <a:cxnLst/>
              <a:rect l="l" t="t" r="r" b="b"/>
              <a:pathLst>
                <a:path w="880" h="925" extrusionOk="0">
                  <a:moveTo>
                    <a:pt x="440" y="1"/>
                  </a:moveTo>
                  <a:lnTo>
                    <a:pt x="220" y="45"/>
                  </a:lnTo>
                  <a:lnTo>
                    <a:pt x="88" y="133"/>
                  </a:lnTo>
                  <a:lnTo>
                    <a:pt x="0" y="309"/>
                  </a:lnTo>
                  <a:lnTo>
                    <a:pt x="0" y="441"/>
                  </a:lnTo>
                  <a:lnTo>
                    <a:pt x="0" y="617"/>
                  </a:lnTo>
                  <a:lnTo>
                    <a:pt x="88" y="748"/>
                  </a:lnTo>
                  <a:lnTo>
                    <a:pt x="220" y="880"/>
                  </a:lnTo>
                  <a:lnTo>
                    <a:pt x="440" y="924"/>
                  </a:lnTo>
                  <a:lnTo>
                    <a:pt x="616" y="880"/>
                  </a:lnTo>
                  <a:lnTo>
                    <a:pt x="748" y="748"/>
                  </a:lnTo>
                  <a:lnTo>
                    <a:pt x="836" y="617"/>
                  </a:lnTo>
                  <a:lnTo>
                    <a:pt x="880" y="441"/>
                  </a:lnTo>
                  <a:lnTo>
                    <a:pt x="836" y="309"/>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2" name="Google Shape;1152;p42"/>
            <p:cNvSpPr/>
            <p:nvPr/>
          </p:nvSpPr>
          <p:spPr>
            <a:xfrm>
              <a:off x="2684975" y="3302325"/>
              <a:ext cx="23125" cy="24225"/>
            </a:xfrm>
            <a:custGeom>
              <a:avLst/>
              <a:gdLst/>
              <a:ahLst/>
              <a:cxnLst/>
              <a:rect l="l" t="t" r="r" b="b"/>
              <a:pathLst>
                <a:path w="925" h="969" extrusionOk="0">
                  <a:moveTo>
                    <a:pt x="485" y="0"/>
                  </a:moveTo>
                  <a:lnTo>
                    <a:pt x="309" y="44"/>
                  </a:lnTo>
                  <a:lnTo>
                    <a:pt x="133" y="132"/>
                  </a:lnTo>
                  <a:lnTo>
                    <a:pt x="45" y="264"/>
                  </a:lnTo>
                  <a:lnTo>
                    <a:pt x="1" y="440"/>
                  </a:lnTo>
                  <a:lnTo>
                    <a:pt x="1" y="528"/>
                  </a:lnTo>
                  <a:lnTo>
                    <a:pt x="45" y="704"/>
                  </a:lnTo>
                  <a:lnTo>
                    <a:pt x="133" y="836"/>
                  </a:lnTo>
                  <a:lnTo>
                    <a:pt x="309" y="924"/>
                  </a:lnTo>
                  <a:lnTo>
                    <a:pt x="485" y="968"/>
                  </a:lnTo>
                  <a:lnTo>
                    <a:pt x="616" y="924"/>
                  </a:lnTo>
                  <a:lnTo>
                    <a:pt x="792" y="836"/>
                  </a:lnTo>
                  <a:lnTo>
                    <a:pt x="880" y="704"/>
                  </a:lnTo>
                  <a:lnTo>
                    <a:pt x="924" y="528"/>
                  </a:lnTo>
                  <a:lnTo>
                    <a:pt x="924" y="440"/>
                  </a:lnTo>
                  <a:lnTo>
                    <a:pt x="880" y="264"/>
                  </a:lnTo>
                  <a:lnTo>
                    <a:pt x="792" y="132"/>
                  </a:lnTo>
                  <a:lnTo>
                    <a:pt x="616" y="44"/>
                  </a:lnTo>
                  <a:lnTo>
                    <a:pt x="485"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3" name="Google Shape;1153;p42"/>
            <p:cNvSpPr/>
            <p:nvPr/>
          </p:nvSpPr>
          <p:spPr>
            <a:xfrm>
              <a:off x="2851025" y="3303425"/>
              <a:ext cx="20925" cy="23125"/>
            </a:xfrm>
            <a:custGeom>
              <a:avLst/>
              <a:gdLst/>
              <a:ahLst/>
              <a:cxnLst/>
              <a:rect l="l" t="t" r="r" b="b"/>
              <a:pathLst>
                <a:path w="837" h="925" extrusionOk="0">
                  <a:moveTo>
                    <a:pt x="441" y="0"/>
                  </a:moveTo>
                  <a:lnTo>
                    <a:pt x="221" y="44"/>
                  </a:lnTo>
                  <a:lnTo>
                    <a:pt x="89" y="176"/>
                  </a:lnTo>
                  <a:lnTo>
                    <a:pt x="1" y="308"/>
                  </a:lnTo>
                  <a:lnTo>
                    <a:pt x="1" y="484"/>
                  </a:lnTo>
                  <a:lnTo>
                    <a:pt x="1" y="616"/>
                  </a:lnTo>
                  <a:lnTo>
                    <a:pt x="89" y="792"/>
                  </a:lnTo>
                  <a:lnTo>
                    <a:pt x="221" y="880"/>
                  </a:lnTo>
                  <a:lnTo>
                    <a:pt x="441" y="924"/>
                  </a:lnTo>
                  <a:lnTo>
                    <a:pt x="617" y="880"/>
                  </a:lnTo>
                  <a:lnTo>
                    <a:pt x="749" y="792"/>
                  </a:lnTo>
                  <a:lnTo>
                    <a:pt x="837" y="616"/>
                  </a:lnTo>
                  <a:lnTo>
                    <a:pt x="837" y="484"/>
                  </a:lnTo>
                  <a:lnTo>
                    <a:pt x="837" y="308"/>
                  </a:lnTo>
                  <a:lnTo>
                    <a:pt x="749" y="176"/>
                  </a:lnTo>
                  <a:lnTo>
                    <a:pt x="617" y="44"/>
                  </a:lnTo>
                  <a:lnTo>
                    <a:pt x="44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4" name="Google Shape;1154;p42"/>
            <p:cNvSpPr/>
            <p:nvPr/>
          </p:nvSpPr>
          <p:spPr>
            <a:xfrm>
              <a:off x="2917025" y="3302325"/>
              <a:ext cx="26400" cy="22025"/>
            </a:xfrm>
            <a:custGeom>
              <a:avLst/>
              <a:gdLst/>
              <a:ahLst/>
              <a:cxnLst/>
              <a:rect l="l" t="t" r="r" b="b"/>
              <a:pathLst>
                <a:path w="1056" h="881" extrusionOk="0">
                  <a:moveTo>
                    <a:pt x="484" y="0"/>
                  </a:moveTo>
                  <a:lnTo>
                    <a:pt x="308" y="44"/>
                  </a:lnTo>
                  <a:lnTo>
                    <a:pt x="176" y="132"/>
                  </a:lnTo>
                  <a:lnTo>
                    <a:pt x="44" y="264"/>
                  </a:lnTo>
                  <a:lnTo>
                    <a:pt x="0" y="440"/>
                  </a:lnTo>
                  <a:lnTo>
                    <a:pt x="44" y="616"/>
                  </a:lnTo>
                  <a:lnTo>
                    <a:pt x="176" y="748"/>
                  </a:lnTo>
                  <a:lnTo>
                    <a:pt x="308" y="880"/>
                  </a:lnTo>
                  <a:lnTo>
                    <a:pt x="792" y="880"/>
                  </a:lnTo>
                  <a:lnTo>
                    <a:pt x="924" y="748"/>
                  </a:lnTo>
                  <a:lnTo>
                    <a:pt x="1012" y="616"/>
                  </a:lnTo>
                  <a:lnTo>
                    <a:pt x="1056" y="440"/>
                  </a:lnTo>
                  <a:lnTo>
                    <a:pt x="1012" y="264"/>
                  </a:lnTo>
                  <a:lnTo>
                    <a:pt x="924" y="132"/>
                  </a:lnTo>
                  <a:lnTo>
                    <a:pt x="792" y="44"/>
                  </a:lnTo>
                  <a:lnTo>
                    <a:pt x="6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5" name="Google Shape;1155;p42"/>
            <p:cNvSpPr/>
            <p:nvPr/>
          </p:nvSpPr>
          <p:spPr>
            <a:xfrm>
              <a:off x="3014900" y="3299025"/>
              <a:ext cx="26400" cy="23125"/>
            </a:xfrm>
            <a:custGeom>
              <a:avLst/>
              <a:gdLst/>
              <a:ahLst/>
              <a:cxnLst/>
              <a:rect l="l" t="t" r="r" b="b"/>
              <a:pathLst>
                <a:path w="1056" h="925" extrusionOk="0">
                  <a:moveTo>
                    <a:pt x="484" y="0"/>
                  </a:moveTo>
                  <a:lnTo>
                    <a:pt x="308" y="44"/>
                  </a:lnTo>
                  <a:lnTo>
                    <a:pt x="132" y="132"/>
                  </a:lnTo>
                  <a:lnTo>
                    <a:pt x="44" y="264"/>
                  </a:lnTo>
                  <a:lnTo>
                    <a:pt x="0" y="440"/>
                  </a:lnTo>
                  <a:lnTo>
                    <a:pt x="44" y="616"/>
                  </a:lnTo>
                  <a:lnTo>
                    <a:pt x="132" y="792"/>
                  </a:lnTo>
                  <a:lnTo>
                    <a:pt x="308" y="880"/>
                  </a:lnTo>
                  <a:lnTo>
                    <a:pt x="484" y="924"/>
                  </a:lnTo>
                  <a:lnTo>
                    <a:pt x="572" y="924"/>
                  </a:lnTo>
                  <a:lnTo>
                    <a:pt x="748" y="880"/>
                  </a:lnTo>
                  <a:lnTo>
                    <a:pt x="924" y="792"/>
                  </a:lnTo>
                  <a:lnTo>
                    <a:pt x="1012" y="616"/>
                  </a:lnTo>
                  <a:lnTo>
                    <a:pt x="1056" y="440"/>
                  </a:lnTo>
                  <a:lnTo>
                    <a:pt x="1012" y="264"/>
                  </a:lnTo>
                  <a:lnTo>
                    <a:pt x="924" y="132"/>
                  </a:lnTo>
                  <a:lnTo>
                    <a:pt x="748" y="44"/>
                  </a:lnTo>
                  <a:lnTo>
                    <a:pt x="57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6" name="Google Shape;1156;p42"/>
            <p:cNvSpPr/>
            <p:nvPr/>
          </p:nvSpPr>
          <p:spPr>
            <a:xfrm>
              <a:off x="3103975" y="3301225"/>
              <a:ext cx="22025" cy="22025"/>
            </a:xfrm>
            <a:custGeom>
              <a:avLst/>
              <a:gdLst/>
              <a:ahLst/>
              <a:cxnLst/>
              <a:rect l="l" t="t" r="r" b="b"/>
              <a:pathLst>
                <a:path w="881" h="881" extrusionOk="0">
                  <a:moveTo>
                    <a:pt x="220" y="0"/>
                  </a:moveTo>
                  <a:lnTo>
                    <a:pt x="88" y="132"/>
                  </a:lnTo>
                  <a:lnTo>
                    <a:pt x="0" y="264"/>
                  </a:lnTo>
                  <a:lnTo>
                    <a:pt x="0" y="440"/>
                  </a:lnTo>
                  <a:lnTo>
                    <a:pt x="0" y="616"/>
                  </a:lnTo>
                  <a:lnTo>
                    <a:pt x="88" y="748"/>
                  </a:lnTo>
                  <a:lnTo>
                    <a:pt x="220" y="836"/>
                  </a:lnTo>
                  <a:lnTo>
                    <a:pt x="440" y="880"/>
                  </a:lnTo>
                  <a:lnTo>
                    <a:pt x="616" y="836"/>
                  </a:lnTo>
                  <a:lnTo>
                    <a:pt x="748" y="748"/>
                  </a:lnTo>
                  <a:lnTo>
                    <a:pt x="836" y="616"/>
                  </a:lnTo>
                  <a:lnTo>
                    <a:pt x="880" y="440"/>
                  </a:lnTo>
                  <a:lnTo>
                    <a:pt x="836" y="264"/>
                  </a:lnTo>
                  <a:lnTo>
                    <a:pt x="748" y="132"/>
                  </a:lnTo>
                  <a:lnTo>
                    <a:pt x="6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7" name="Google Shape;1157;p42"/>
            <p:cNvSpPr/>
            <p:nvPr/>
          </p:nvSpPr>
          <p:spPr>
            <a:xfrm>
              <a:off x="3217250" y="3302325"/>
              <a:ext cx="24200" cy="24225"/>
            </a:xfrm>
            <a:custGeom>
              <a:avLst/>
              <a:gdLst/>
              <a:ahLst/>
              <a:cxnLst/>
              <a:rect l="l" t="t" r="r" b="b"/>
              <a:pathLst>
                <a:path w="968" h="969" extrusionOk="0">
                  <a:moveTo>
                    <a:pt x="528" y="0"/>
                  </a:moveTo>
                  <a:lnTo>
                    <a:pt x="352" y="44"/>
                  </a:lnTo>
                  <a:lnTo>
                    <a:pt x="176" y="132"/>
                  </a:lnTo>
                  <a:lnTo>
                    <a:pt x="132" y="176"/>
                  </a:lnTo>
                  <a:lnTo>
                    <a:pt x="44" y="352"/>
                  </a:lnTo>
                  <a:lnTo>
                    <a:pt x="0" y="528"/>
                  </a:lnTo>
                  <a:lnTo>
                    <a:pt x="44" y="704"/>
                  </a:lnTo>
                  <a:lnTo>
                    <a:pt x="132" y="836"/>
                  </a:lnTo>
                  <a:lnTo>
                    <a:pt x="264" y="924"/>
                  </a:lnTo>
                  <a:lnTo>
                    <a:pt x="440" y="968"/>
                  </a:lnTo>
                  <a:lnTo>
                    <a:pt x="616" y="924"/>
                  </a:lnTo>
                  <a:lnTo>
                    <a:pt x="748" y="836"/>
                  </a:lnTo>
                  <a:lnTo>
                    <a:pt x="836" y="748"/>
                  </a:lnTo>
                  <a:lnTo>
                    <a:pt x="924" y="616"/>
                  </a:lnTo>
                  <a:lnTo>
                    <a:pt x="968" y="440"/>
                  </a:lnTo>
                  <a:lnTo>
                    <a:pt x="924" y="264"/>
                  </a:lnTo>
                  <a:lnTo>
                    <a:pt x="836" y="132"/>
                  </a:lnTo>
                  <a:lnTo>
                    <a:pt x="660" y="44"/>
                  </a:lnTo>
                  <a:lnTo>
                    <a:pt x="52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8" name="Google Shape;1158;p42"/>
            <p:cNvSpPr/>
            <p:nvPr/>
          </p:nvSpPr>
          <p:spPr>
            <a:xfrm>
              <a:off x="3292025" y="3301225"/>
              <a:ext cx="24225" cy="22025"/>
            </a:xfrm>
            <a:custGeom>
              <a:avLst/>
              <a:gdLst/>
              <a:ahLst/>
              <a:cxnLst/>
              <a:rect l="l" t="t" r="r" b="b"/>
              <a:pathLst>
                <a:path w="969" h="881" extrusionOk="0">
                  <a:moveTo>
                    <a:pt x="308" y="0"/>
                  </a:moveTo>
                  <a:lnTo>
                    <a:pt x="132" y="132"/>
                  </a:lnTo>
                  <a:lnTo>
                    <a:pt x="44" y="264"/>
                  </a:lnTo>
                  <a:lnTo>
                    <a:pt x="0" y="440"/>
                  </a:lnTo>
                  <a:lnTo>
                    <a:pt x="44" y="616"/>
                  </a:lnTo>
                  <a:lnTo>
                    <a:pt x="132" y="748"/>
                  </a:lnTo>
                  <a:lnTo>
                    <a:pt x="308" y="836"/>
                  </a:lnTo>
                  <a:lnTo>
                    <a:pt x="484" y="880"/>
                  </a:lnTo>
                  <a:lnTo>
                    <a:pt x="528" y="880"/>
                  </a:lnTo>
                  <a:lnTo>
                    <a:pt x="704" y="836"/>
                  </a:lnTo>
                  <a:lnTo>
                    <a:pt x="836" y="748"/>
                  </a:lnTo>
                  <a:lnTo>
                    <a:pt x="968" y="616"/>
                  </a:lnTo>
                  <a:lnTo>
                    <a:pt x="968" y="440"/>
                  </a:lnTo>
                  <a:lnTo>
                    <a:pt x="924" y="264"/>
                  </a:lnTo>
                  <a:lnTo>
                    <a:pt x="836" y="132"/>
                  </a:lnTo>
                  <a:lnTo>
                    <a:pt x="70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9" name="Google Shape;1159;p42"/>
            <p:cNvSpPr/>
            <p:nvPr/>
          </p:nvSpPr>
          <p:spPr>
            <a:xfrm>
              <a:off x="3360200" y="3302325"/>
              <a:ext cx="22025" cy="22025"/>
            </a:xfrm>
            <a:custGeom>
              <a:avLst/>
              <a:gdLst/>
              <a:ahLst/>
              <a:cxnLst/>
              <a:rect l="l" t="t" r="r" b="b"/>
              <a:pathLst>
                <a:path w="881" h="881" extrusionOk="0">
                  <a:moveTo>
                    <a:pt x="441" y="0"/>
                  </a:moveTo>
                  <a:lnTo>
                    <a:pt x="221" y="44"/>
                  </a:lnTo>
                  <a:lnTo>
                    <a:pt x="89" y="132"/>
                  </a:lnTo>
                  <a:lnTo>
                    <a:pt x="1" y="264"/>
                  </a:lnTo>
                  <a:lnTo>
                    <a:pt x="1" y="440"/>
                  </a:lnTo>
                  <a:lnTo>
                    <a:pt x="1" y="616"/>
                  </a:lnTo>
                  <a:lnTo>
                    <a:pt x="89" y="748"/>
                  </a:lnTo>
                  <a:lnTo>
                    <a:pt x="221" y="880"/>
                  </a:lnTo>
                  <a:lnTo>
                    <a:pt x="617" y="880"/>
                  </a:lnTo>
                  <a:lnTo>
                    <a:pt x="748" y="748"/>
                  </a:lnTo>
                  <a:lnTo>
                    <a:pt x="836" y="616"/>
                  </a:lnTo>
                  <a:lnTo>
                    <a:pt x="880" y="440"/>
                  </a:lnTo>
                  <a:lnTo>
                    <a:pt x="836" y="264"/>
                  </a:lnTo>
                  <a:lnTo>
                    <a:pt x="748" y="132"/>
                  </a:lnTo>
                  <a:lnTo>
                    <a:pt x="617" y="44"/>
                  </a:lnTo>
                  <a:lnTo>
                    <a:pt x="44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0" name="Google Shape;1160;p42"/>
            <p:cNvSpPr/>
            <p:nvPr/>
          </p:nvSpPr>
          <p:spPr>
            <a:xfrm>
              <a:off x="3409700" y="3281425"/>
              <a:ext cx="22000" cy="23125"/>
            </a:xfrm>
            <a:custGeom>
              <a:avLst/>
              <a:gdLst/>
              <a:ahLst/>
              <a:cxnLst/>
              <a:rect l="l" t="t" r="r" b="b"/>
              <a:pathLst>
                <a:path w="880" h="925" extrusionOk="0">
                  <a:moveTo>
                    <a:pt x="440" y="1"/>
                  </a:moveTo>
                  <a:lnTo>
                    <a:pt x="264" y="45"/>
                  </a:lnTo>
                  <a:lnTo>
                    <a:pt x="88" y="133"/>
                  </a:lnTo>
                  <a:lnTo>
                    <a:pt x="44" y="308"/>
                  </a:lnTo>
                  <a:lnTo>
                    <a:pt x="0" y="440"/>
                  </a:lnTo>
                  <a:lnTo>
                    <a:pt x="44" y="616"/>
                  </a:lnTo>
                  <a:lnTo>
                    <a:pt x="88" y="748"/>
                  </a:lnTo>
                  <a:lnTo>
                    <a:pt x="264" y="880"/>
                  </a:lnTo>
                  <a:lnTo>
                    <a:pt x="440" y="924"/>
                  </a:lnTo>
                  <a:lnTo>
                    <a:pt x="616" y="880"/>
                  </a:lnTo>
                  <a:lnTo>
                    <a:pt x="748" y="748"/>
                  </a:lnTo>
                  <a:lnTo>
                    <a:pt x="836" y="616"/>
                  </a:lnTo>
                  <a:lnTo>
                    <a:pt x="880" y="440"/>
                  </a:lnTo>
                  <a:lnTo>
                    <a:pt x="836" y="308"/>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1" name="Google Shape;1161;p42"/>
            <p:cNvSpPr/>
            <p:nvPr/>
          </p:nvSpPr>
          <p:spPr>
            <a:xfrm>
              <a:off x="3409700" y="3182450"/>
              <a:ext cx="22000" cy="27525"/>
            </a:xfrm>
            <a:custGeom>
              <a:avLst/>
              <a:gdLst/>
              <a:ahLst/>
              <a:cxnLst/>
              <a:rect l="l" t="t" r="r" b="b"/>
              <a:pathLst>
                <a:path w="880" h="1101" extrusionOk="0">
                  <a:moveTo>
                    <a:pt x="440" y="1"/>
                  </a:moveTo>
                  <a:lnTo>
                    <a:pt x="264" y="45"/>
                  </a:lnTo>
                  <a:lnTo>
                    <a:pt x="132" y="133"/>
                  </a:lnTo>
                  <a:lnTo>
                    <a:pt x="0" y="265"/>
                  </a:lnTo>
                  <a:lnTo>
                    <a:pt x="0" y="440"/>
                  </a:lnTo>
                  <a:lnTo>
                    <a:pt x="0" y="616"/>
                  </a:lnTo>
                  <a:lnTo>
                    <a:pt x="0" y="792"/>
                  </a:lnTo>
                  <a:lnTo>
                    <a:pt x="132" y="968"/>
                  </a:lnTo>
                  <a:lnTo>
                    <a:pt x="264" y="1056"/>
                  </a:lnTo>
                  <a:lnTo>
                    <a:pt x="440" y="1100"/>
                  </a:lnTo>
                  <a:lnTo>
                    <a:pt x="616" y="1056"/>
                  </a:lnTo>
                  <a:lnTo>
                    <a:pt x="748" y="968"/>
                  </a:lnTo>
                  <a:lnTo>
                    <a:pt x="836" y="792"/>
                  </a:lnTo>
                  <a:lnTo>
                    <a:pt x="880" y="616"/>
                  </a:lnTo>
                  <a:lnTo>
                    <a:pt x="880" y="440"/>
                  </a:lnTo>
                  <a:lnTo>
                    <a:pt x="836" y="265"/>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2" name="Google Shape;1162;p42"/>
            <p:cNvSpPr/>
            <p:nvPr/>
          </p:nvSpPr>
          <p:spPr>
            <a:xfrm>
              <a:off x="3406400" y="3113175"/>
              <a:ext cx="24200" cy="23125"/>
            </a:xfrm>
            <a:custGeom>
              <a:avLst/>
              <a:gdLst/>
              <a:ahLst/>
              <a:cxnLst/>
              <a:rect l="l" t="t" r="r" b="b"/>
              <a:pathLst>
                <a:path w="968" h="925" extrusionOk="0">
                  <a:moveTo>
                    <a:pt x="440" y="0"/>
                  </a:moveTo>
                  <a:lnTo>
                    <a:pt x="264" y="44"/>
                  </a:lnTo>
                  <a:lnTo>
                    <a:pt x="132" y="132"/>
                  </a:lnTo>
                  <a:lnTo>
                    <a:pt x="0" y="264"/>
                  </a:lnTo>
                  <a:lnTo>
                    <a:pt x="0" y="440"/>
                  </a:lnTo>
                  <a:lnTo>
                    <a:pt x="44" y="616"/>
                  </a:lnTo>
                  <a:lnTo>
                    <a:pt x="132" y="792"/>
                  </a:lnTo>
                  <a:lnTo>
                    <a:pt x="264" y="880"/>
                  </a:lnTo>
                  <a:lnTo>
                    <a:pt x="440" y="924"/>
                  </a:lnTo>
                  <a:lnTo>
                    <a:pt x="484" y="924"/>
                  </a:lnTo>
                  <a:lnTo>
                    <a:pt x="660" y="880"/>
                  </a:lnTo>
                  <a:lnTo>
                    <a:pt x="836" y="792"/>
                  </a:lnTo>
                  <a:lnTo>
                    <a:pt x="924" y="616"/>
                  </a:lnTo>
                  <a:lnTo>
                    <a:pt x="968" y="440"/>
                  </a:lnTo>
                  <a:lnTo>
                    <a:pt x="924" y="264"/>
                  </a:lnTo>
                  <a:lnTo>
                    <a:pt x="836" y="132"/>
                  </a:lnTo>
                  <a:lnTo>
                    <a:pt x="660" y="44"/>
                  </a:lnTo>
                  <a:lnTo>
                    <a:pt x="48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3" name="Google Shape;1163;p42"/>
            <p:cNvSpPr/>
            <p:nvPr/>
          </p:nvSpPr>
          <p:spPr>
            <a:xfrm>
              <a:off x="3409700" y="3029600"/>
              <a:ext cx="22000" cy="23100"/>
            </a:xfrm>
            <a:custGeom>
              <a:avLst/>
              <a:gdLst/>
              <a:ahLst/>
              <a:cxnLst/>
              <a:rect l="l" t="t" r="r" b="b"/>
              <a:pathLst>
                <a:path w="880" h="924" extrusionOk="0">
                  <a:moveTo>
                    <a:pt x="440" y="0"/>
                  </a:moveTo>
                  <a:lnTo>
                    <a:pt x="264" y="44"/>
                  </a:lnTo>
                  <a:lnTo>
                    <a:pt x="88" y="176"/>
                  </a:lnTo>
                  <a:lnTo>
                    <a:pt x="44" y="308"/>
                  </a:lnTo>
                  <a:lnTo>
                    <a:pt x="0" y="484"/>
                  </a:lnTo>
                  <a:lnTo>
                    <a:pt x="44" y="616"/>
                  </a:lnTo>
                  <a:lnTo>
                    <a:pt x="88" y="792"/>
                  </a:lnTo>
                  <a:lnTo>
                    <a:pt x="264" y="880"/>
                  </a:lnTo>
                  <a:lnTo>
                    <a:pt x="440" y="924"/>
                  </a:lnTo>
                  <a:lnTo>
                    <a:pt x="616" y="880"/>
                  </a:lnTo>
                  <a:lnTo>
                    <a:pt x="748" y="792"/>
                  </a:lnTo>
                  <a:lnTo>
                    <a:pt x="836" y="616"/>
                  </a:lnTo>
                  <a:lnTo>
                    <a:pt x="880" y="484"/>
                  </a:lnTo>
                  <a:lnTo>
                    <a:pt x="836" y="308"/>
                  </a:lnTo>
                  <a:lnTo>
                    <a:pt x="748" y="176"/>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4" name="Google Shape;1164;p42"/>
            <p:cNvSpPr/>
            <p:nvPr/>
          </p:nvSpPr>
          <p:spPr>
            <a:xfrm>
              <a:off x="3409700" y="2951525"/>
              <a:ext cx="22000" cy="22000"/>
            </a:xfrm>
            <a:custGeom>
              <a:avLst/>
              <a:gdLst/>
              <a:ahLst/>
              <a:cxnLst/>
              <a:rect l="l" t="t" r="r" b="b"/>
              <a:pathLst>
                <a:path w="880" h="880" extrusionOk="0">
                  <a:moveTo>
                    <a:pt x="440" y="0"/>
                  </a:moveTo>
                  <a:lnTo>
                    <a:pt x="264" y="44"/>
                  </a:lnTo>
                  <a:lnTo>
                    <a:pt x="88" y="132"/>
                  </a:lnTo>
                  <a:lnTo>
                    <a:pt x="44" y="264"/>
                  </a:lnTo>
                  <a:lnTo>
                    <a:pt x="0" y="440"/>
                  </a:lnTo>
                  <a:lnTo>
                    <a:pt x="44" y="616"/>
                  </a:lnTo>
                  <a:lnTo>
                    <a:pt x="88" y="748"/>
                  </a:lnTo>
                  <a:lnTo>
                    <a:pt x="264" y="880"/>
                  </a:lnTo>
                  <a:lnTo>
                    <a:pt x="616" y="880"/>
                  </a:lnTo>
                  <a:lnTo>
                    <a:pt x="748" y="748"/>
                  </a:lnTo>
                  <a:lnTo>
                    <a:pt x="836" y="616"/>
                  </a:lnTo>
                  <a:lnTo>
                    <a:pt x="880" y="440"/>
                  </a:lnTo>
                  <a:lnTo>
                    <a:pt x="836" y="264"/>
                  </a:lnTo>
                  <a:lnTo>
                    <a:pt x="748" y="132"/>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5" name="Google Shape;1165;p42"/>
            <p:cNvSpPr/>
            <p:nvPr/>
          </p:nvSpPr>
          <p:spPr>
            <a:xfrm>
              <a:off x="3406400" y="2849250"/>
              <a:ext cx="22000" cy="22000"/>
            </a:xfrm>
            <a:custGeom>
              <a:avLst/>
              <a:gdLst/>
              <a:ahLst/>
              <a:cxnLst/>
              <a:rect l="l" t="t" r="r" b="b"/>
              <a:pathLst>
                <a:path w="880" h="880" extrusionOk="0">
                  <a:moveTo>
                    <a:pt x="440" y="0"/>
                  </a:moveTo>
                  <a:lnTo>
                    <a:pt x="264" y="44"/>
                  </a:lnTo>
                  <a:lnTo>
                    <a:pt x="132" y="132"/>
                  </a:lnTo>
                  <a:lnTo>
                    <a:pt x="44" y="264"/>
                  </a:lnTo>
                  <a:lnTo>
                    <a:pt x="0" y="440"/>
                  </a:lnTo>
                  <a:lnTo>
                    <a:pt x="44" y="616"/>
                  </a:lnTo>
                  <a:lnTo>
                    <a:pt x="132" y="748"/>
                  </a:lnTo>
                  <a:lnTo>
                    <a:pt x="264" y="836"/>
                  </a:lnTo>
                  <a:lnTo>
                    <a:pt x="440" y="880"/>
                  </a:lnTo>
                  <a:lnTo>
                    <a:pt x="616" y="836"/>
                  </a:lnTo>
                  <a:lnTo>
                    <a:pt x="748" y="748"/>
                  </a:lnTo>
                  <a:lnTo>
                    <a:pt x="836" y="616"/>
                  </a:lnTo>
                  <a:lnTo>
                    <a:pt x="880" y="440"/>
                  </a:lnTo>
                  <a:lnTo>
                    <a:pt x="836" y="264"/>
                  </a:lnTo>
                  <a:lnTo>
                    <a:pt x="748" y="132"/>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6" name="Google Shape;1166;p42"/>
            <p:cNvSpPr/>
            <p:nvPr/>
          </p:nvSpPr>
          <p:spPr>
            <a:xfrm>
              <a:off x="3408600" y="2740375"/>
              <a:ext cx="20900" cy="22000"/>
            </a:xfrm>
            <a:custGeom>
              <a:avLst/>
              <a:gdLst/>
              <a:ahLst/>
              <a:cxnLst/>
              <a:rect l="l" t="t" r="r" b="b"/>
              <a:pathLst>
                <a:path w="836" h="880" extrusionOk="0">
                  <a:moveTo>
                    <a:pt x="396" y="0"/>
                  </a:moveTo>
                  <a:lnTo>
                    <a:pt x="220" y="44"/>
                  </a:lnTo>
                  <a:lnTo>
                    <a:pt x="88" y="132"/>
                  </a:lnTo>
                  <a:lnTo>
                    <a:pt x="0" y="264"/>
                  </a:lnTo>
                  <a:lnTo>
                    <a:pt x="0" y="440"/>
                  </a:lnTo>
                  <a:lnTo>
                    <a:pt x="0" y="616"/>
                  </a:lnTo>
                  <a:lnTo>
                    <a:pt x="88" y="748"/>
                  </a:lnTo>
                  <a:lnTo>
                    <a:pt x="220" y="836"/>
                  </a:lnTo>
                  <a:lnTo>
                    <a:pt x="396" y="880"/>
                  </a:lnTo>
                  <a:lnTo>
                    <a:pt x="616" y="836"/>
                  </a:lnTo>
                  <a:lnTo>
                    <a:pt x="748" y="748"/>
                  </a:lnTo>
                  <a:lnTo>
                    <a:pt x="836" y="616"/>
                  </a:lnTo>
                  <a:lnTo>
                    <a:pt x="836" y="440"/>
                  </a:lnTo>
                  <a:lnTo>
                    <a:pt x="836" y="264"/>
                  </a:lnTo>
                  <a:lnTo>
                    <a:pt x="748" y="132"/>
                  </a:lnTo>
                  <a:lnTo>
                    <a:pt x="616"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7" name="Google Shape;1167;p42"/>
            <p:cNvSpPr/>
            <p:nvPr/>
          </p:nvSpPr>
          <p:spPr>
            <a:xfrm>
              <a:off x="3407500" y="2653500"/>
              <a:ext cx="25300" cy="26400"/>
            </a:xfrm>
            <a:custGeom>
              <a:avLst/>
              <a:gdLst/>
              <a:ahLst/>
              <a:cxnLst/>
              <a:rect l="l" t="t" r="r" b="b"/>
              <a:pathLst>
                <a:path w="1012" h="1056" extrusionOk="0">
                  <a:moveTo>
                    <a:pt x="440" y="0"/>
                  </a:moveTo>
                  <a:lnTo>
                    <a:pt x="264" y="44"/>
                  </a:lnTo>
                  <a:lnTo>
                    <a:pt x="132" y="132"/>
                  </a:lnTo>
                  <a:lnTo>
                    <a:pt x="44" y="308"/>
                  </a:lnTo>
                  <a:lnTo>
                    <a:pt x="0" y="484"/>
                  </a:lnTo>
                  <a:lnTo>
                    <a:pt x="44" y="616"/>
                  </a:lnTo>
                  <a:lnTo>
                    <a:pt x="132" y="792"/>
                  </a:lnTo>
                  <a:lnTo>
                    <a:pt x="264" y="924"/>
                  </a:lnTo>
                  <a:lnTo>
                    <a:pt x="396" y="1012"/>
                  </a:lnTo>
                  <a:lnTo>
                    <a:pt x="572" y="1056"/>
                  </a:lnTo>
                  <a:lnTo>
                    <a:pt x="748" y="1012"/>
                  </a:lnTo>
                  <a:lnTo>
                    <a:pt x="880" y="924"/>
                  </a:lnTo>
                  <a:lnTo>
                    <a:pt x="1012" y="748"/>
                  </a:lnTo>
                  <a:lnTo>
                    <a:pt x="1012" y="616"/>
                  </a:lnTo>
                  <a:lnTo>
                    <a:pt x="1012" y="440"/>
                  </a:lnTo>
                  <a:lnTo>
                    <a:pt x="880" y="264"/>
                  </a:lnTo>
                  <a:lnTo>
                    <a:pt x="748" y="132"/>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8" name="Google Shape;1168;p42"/>
            <p:cNvSpPr/>
            <p:nvPr/>
          </p:nvSpPr>
          <p:spPr>
            <a:xfrm>
              <a:off x="3406400" y="2572100"/>
              <a:ext cx="22000" cy="22025"/>
            </a:xfrm>
            <a:custGeom>
              <a:avLst/>
              <a:gdLst/>
              <a:ahLst/>
              <a:cxnLst/>
              <a:rect l="l" t="t" r="r" b="b"/>
              <a:pathLst>
                <a:path w="880" h="881" extrusionOk="0">
                  <a:moveTo>
                    <a:pt x="440" y="1"/>
                  </a:moveTo>
                  <a:lnTo>
                    <a:pt x="264" y="45"/>
                  </a:lnTo>
                  <a:lnTo>
                    <a:pt x="132" y="133"/>
                  </a:lnTo>
                  <a:lnTo>
                    <a:pt x="44" y="265"/>
                  </a:lnTo>
                  <a:lnTo>
                    <a:pt x="0" y="441"/>
                  </a:lnTo>
                  <a:lnTo>
                    <a:pt x="44" y="617"/>
                  </a:lnTo>
                  <a:lnTo>
                    <a:pt x="132" y="749"/>
                  </a:lnTo>
                  <a:lnTo>
                    <a:pt x="264" y="837"/>
                  </a:lnTo>
                  <a:lnTo>
                    <a:pt x="440" y="881"/>
                  </a:lnTo>
                  <a:lnTo>
                    <a:pt x="616" y="837"/>
                  </a:lnTo>
                  <a:lnTo>
                    <a:pt x="748" y="749"/>
                  </a:lnTo>
                  <a:lnTo>
                    <a:pt x="836" y="617"/>
                  </a:lnTo>
                  <a:lnTo>
                    <a:pt x="880" y="441"/>
                  </a:lnTo>
                  <a:lnTo>
                    <a:pt x="836" y="265"/>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9" name="Google Shape;1169;p42"/>
            <p:cNvSpPr/>
            <p:nvPr/>
          </p:nvSpPr>
          <p:spPr>
            <a:xfrm>
              <a:off x="3405300" y="2432450"/>
              <a:ext cx="20900" cy="23125"/>
            </a:xfrm>
            <a:custGeom>
              <a:avLst/>
              <a:gdLst/>
              <a:ahLst/>
              <a:cxnLst/>
              <a:rect l="l" t="t" r="r" b="b"/>
              <a:pathLst>
                <a:path w="836" h="925" extrusionOk="0">
                  <a:moveTo>
                    <a:pt x="440" y="0"/>
                  </a:moveTo>
                  <a:lnTo>
                    <a:pt x="220" y="44"/>
                  </a:lnTo>
                  <a:lnTo>
                    <a:pt x="88" y="132"/>
                  </a:lnTo>
                  <a:lnTo>
                    <a:pt x="0" y="308"/>
                  </a:lnTo>
                  <a:lnTo>
                    <a:pt x="0" y="440"/>
                  </a:lnTo>
                  <a:lnTo>
                    <a:pt x="0" y="616"/>
                  </a:lnTo>
                  <a:lnTo>
                    <a:pt x="88" y="748"/>
                  </a:lnTo>
                  <a:lnTo>
                    <a:pt x="220" y="880"/>
                  </a:lnTo>
                  <a:lnTo>
                    <a:pt x="440" y="924"/>
                  </a:lnTo>
                  <a:lnTo>
                    <a:pt x="616" y="880"/>
                  </a:lnTo>
                  <a:lnTo>
                    <a:pt x="748" y="748"/>
                  </a:lnTo>
                  <a:lnTo>
                    <a:pt x="836" y="616"/>
                  </a:lnTo>
                  <a:lnTo>
                    <a:pt x="836" y="440"/>
                  </a:lnTo>
                  <a:lnTo>
                    <a:pt x="836" y="308"/>
                  </a:lnTo>
                  <a:lnTo>
                    <a:pt x="748" y="132"/>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0" name="Google Shape;1170;p42"/>
            <p:cNvSpPr/>
            <p:nvPr/>
          </p:nvSpPr>
          <p:spPr>
            <a:xfrm>
              <a:off x="3017100" y="2431350"/>
              <a:ext cx="24200" cy="22025"/>
            </a:xfrm>
            <a:custGeom>
              <a:avLst/>
              <a:gdLst/>
              <a:ahLst/>
              <a:cxnLst/>
              <a:rect l="l" t="t" r="r" b="b"/>
              <a:pathLst>
                <a:path w="968" h="881" extrusionOk="0">
                  <a:moveTo>
                    <a:pt x="264" y="0"/>
                  </a:moveTo>
                  <a:lnTo>
                    <a:pt x="132" y="132"/>
                  </a:lnTo>
                  <a:lnTo>
                    <a:pt x="44" y="264"/>
                  </a:lnTo>
                  <a:lnTo>
                    <a:pt x="0" y="440"/>
                  </a:lnTo>
                  <a:lnTo>
                    <a:pt x="44" y="616"/>
                  </a:lnTo>
                  <a:lnTo>
                    <a:pt x="132" y="748"/>
                  </a:lnTo>
                  <a:lnTo>
                    <a:pt x="264" y="836"/>
                  </a:lnTo>
                  <a:lnTo>
                    <a:pt x="440" y="880"/>
                  </a:lnTo>
                  <a:lnTo>
                    <a:pt x="484" y="880"/>
                  </a:lnTo>
                  <a:lnTo>
                    <a:pt x="660" y="836"/>
                  </a:lnTo>
                  <a:lnTo>
                    <a:pt x="836" y="748"/>
                  </a:lnTo>
                  <a:lnTo>
                    <a:pt x="924" y="616"/>
                  </a:lnTo>
                  <a:lnTo>
                    <a:pt x="968" y="440"/>
                  </a:lnTo>
                  <a:lnTo>
                    <a:pt x="924" y="264"/>
                  </a:lnTo>
                  <a:lnTo>
                    <a:pt x="836" y="132"/>
                  </a:lnTo>
                  <a:lnTo>
                    <a:pt x="6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1" name="Google Shape;1171;p42"/>
            <p:cNvSpPr/>
            <p:nvPr/>
          </p:nvSpPr>
          <p:spPr>
            <a:xfrm>
              <a:off x="3120475" y="2431350"/>
              <a:ext cx="23100" cy="24225"/>
            </a:xfrm>
            <a:custGeom>
              <a:avLst/>
              <a:gdLst/>
              <a:ahLst/>
              <a:cxnLst/>
              <a:rect l="l" t="t" r="r" b="b"/>
              <a:pathLst>
                <a:path w="924" h="969" extrusionOk="0">
                  <a:moveTo>
                    <a:pt x="484" y="0"/>
                  </a:moveTo>
                  <a:lnTo>
                    <a:pt x="308" y="44"/>
                  </a:lnTo>
                  <a:lnTo>
                    <a:pt x="176" y="132"/>
                  </a:lnTo>
                  <a:lnTo>
                    <a:pt x="44" y="264"/>
                  </a:lnTo>
                  <a:lnTo>
                    <a:pt x="0" y="440"/>
                  </a:lnTo>
                  <a:lnTo>
                    <a:pt x="0" y="484"/>
                  </a:lnTo>
                  <a:lnTo>
                    <a:pt x="44" y="660"/>
                  </a:lnTo>
                  <a:lnTo>
                    <a:pt x="176" y="836"/>
                  </a:lnTo>
                  <a:lnTo>
                    <a:pt x="308" y="924"/>
                  </a:lnTo>
                  <a:lnTo>
                    <a:pt x="484" y="968"/>
                  </a:lnTo>
                  <a:lnTo>
                    <a:pt x="660" y="924"/>
                  </a:lnTo>
                  <a:lnTo>
                    <a:pt x="792" y="836"/>
                  </a:lnTo>
                  <a:lnTo>
                    <a:pt x="880" y="660"/>
                  </a:lnTo>
                  <a:lnTo>
                    <a:pt x="924" y="484"/>
                  </a:lnTo>
                  <a:lnTo>
                    <a:pt x="924" y="440"/>
                  </a:lnTo>
                  <a:lnTo>
                    <a:pt x="880" y="264"/>
                  </a:lnTo>
                  <a:lnTo>
                    <a:pt x="792" y="132"/>
                  </a:lnTo>
                  <a:lnTo>
                    <a:pt x="6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2" name="Google Shape;1172;p42"/>
            <p:cNvSpPr/>
            <p:nvPr/>
          </p:nvSpPr>
          <p:spPr>
            <a:xfrm>
              <a:off x="3207350" y="2429150"/>
              <a:ext cx="23100" cy="24225"/>
            </a:xfrm>
            <a:custGeom>
              <a:avLst/>
              <a:gdLst/>
              <a:ahLst/>
              <a:cxnLst/>
              <a:rect l="l" t="t" r="r" b="b"/>
              <a:pathLst>
                <a:path w="924" h="969" extrusionOk="0">
                  <a:moveTo>
                    <a:pt x="440" y="0"/>
                  </a:moveTo>
                  <a:lnTo>
                    <a:pt x="264" y="44"/>
                  </a:lnTo>
                  <a:lnTo>
                    <a:pt x="132" y="132"/>
                  </a:lnTo>
                  <a:lnTo>
                    <a:pt x="44" y="264"/>
                  </a:lnTo>
                  <a:lnTo>
                    <a:pt x="0" y="440"/>
                  </a:lnTo>
                  <a:lnTo>
                    <a:pt x="0" y="528"/>
                  </a:lnTo>
                  <a:lnTo>
                    <a:pt x="44" y="704"/>
                  </a:lnTo>
                  <a:lnTo>
                    <a:pt x="132" y="836"/>
                  </a:lnTo>
                  <a:lnTo>
                    <a:pt x="264" y="924"/>
                  </a:lnTo>
                  <a:lnTo>
                    <a:pt x="440" y="968"/>
                  </a:lnTo>
                  <a:lnTo>
                    <a:pt x="616" y="924"/>
                  </a:lnTo>
                  <a:lnTo>
                    <a:pt x="792" y="836"/>
                  </a:lnTo>
                  <a:lnTo>
                    <a:pt x="880" y="704"/>
                  </a:lnTo>
                  <a:lnTo>
                    <a:pt x="924" y="528"/>
                  </a:lnTo>
                  <a:lnTo>
                    <a:pt x="924" y="440"/>
                  </a:lnTo>
                  <a:lnTo>
                    <a:pt x="880" y="308"/>
                  </a:lnTo>
                  <a:lnTo>
                    <a:pt x="792" y="132"/>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3" name="Google Shape;1173;p42"/>
            <p:cNvSpPr/>
            <p:nvPr/>
          </p:nvSpPr>
          <p:spPr>
            <a:xfrm>
              <a:off x="3317325" y="2429150"/>
              <a:ext cx="20900" cy="23125"/>
            </a:xfrm>
            <a:custGeom>
              <a:avLst/>
              <a:gdLst/>
              <a:ahLst/>
              <a:cxnLst/>
              <a:rect l="l" t="t" r="r" b="b"/>
              <a:pathLst>
                <a:path w="836" h="925" extrusionOk="0">
                  <a:moveTo>
                    <a:pt x="396" y="0"/>
                  </a:moveTo>
                  <a:lnTo>
                    <a:pt x="220" y="44"/>
                  </a:lnTo>
                  <a:lnTo>
                    <a:pt x="88" y="132"/>
                  </a:lnTo>
                  <a:lnTo>
                    <a:pt x="0" y="308"/>
                  </a:lnTo>
                  <a:lnTo>
                    <a:pt x="0" y="440"/>
                  </a:lnTo>
                  <a:lnTo>
                    <a:pt x="0" y="616"/>
                  </a:lnTo>
                  <a:lnTo>
                    <a:pt x="88" y="748"/>
                  </a:lnTo>
                  <a:lnTo>
                    <a:pt x="220" y="880"/>
                  </a:lnTo>
                  <a:lnTo>
                    <a:pt x="396" y="924"/>
                  </a:lnTo>
                  <a:lnTo>
                    <a:pt x="616" y="880"/>
                  </a:lnTo>
                  <a:lnTo>
                    <a:pt x="748" y="748"/>
                  </a:lnTo>
                  <a:lnTo>
                    <a:pt x="836" y="616"/>
                  </a:lnTo>
                  <a:lnTo>
                    <a:pt x="836" y="440"/>
                  </a:lnTo>
                  <a:lnTo>
                    <a:pt x="836" y="308"/>
                  </a:lnTo>
                  <a:lnTo>
                    <a:pt x="748" y="132"/>
                  </a:lnTo>
                  <a:lnTo>
                    <a:pt x="616"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4" name="Google Shape;1174;p42"/>
            <p:cNvSpPr/>
            <p:nvPr/>
          </p:nvSpPr>
          <p:spPr>
            <a:xfrm>
              <a:off x="2968700" y="2474250"/>
              <a:ext cx="23125" cy="24200"/>
            </a:xfrm>
            <a:custGeom>
              <a:avLst/>
              <a:gdLst/>
              <a:ahLst/>
              <a:cxnLst/>
              <a:rect l="l" t="t" r="r" b="b"/>
              <a:pathLst>
                <a:path w="925" h="968" extrusionOk="0">
                  <a:moveTo>
                    <a:pt x="441" y="0"/>
                  </a:moveTo>
                  <a:lnTo>
                    <a:pt x="265" y="44"/>
                  </a:lnTo>
                  <a:lnTo>
                    <a:pt x="133" y="132"/>
                  </a:lnTo>
                  <a:lnTo>
                    <a:pt x="45" y="264"/>
                  </a:lnTo>
                  <a:lnTo>
                    <a:pt x="1" y="440"/>
                  </a:lnTo>
                  <a:lnTo>
                    <a:pt x="1" y="528"/>
                  </a:lnTo>
                  <a:lnTo>
                    <a:pt x="45" y="704"/>
                  </a:lnTo>
                  <a:lnTo>
                    <a:pt x="133" y="836"/>
                  </a:lnTo>
                  <a:lnTo>
                    <a:pt x="265" y="924"/>
                  </a:lnTo>
                  <a:lnTo>
                    <a:pt x="441" y="968"/>
                  </a:lnTo>
                  <a:lnTo>
                    <a:pt x="617" y="924"/>
                  </a:lnTo>
                  <a:lnTo>
                    <a:pt x="793" y="836"/>
                  </a:lnTo>
                  <a:lnTo>
                    <a:pt x="880" y="704"/>
                  </a:lnTo>
                  <a:lnTo>
                    <a:pt x="924" y="528"/>
                  </a:lnTo>
                  <a:lnTo>
                    <a:pt x="924" y="440"/>
                  </a:lnTo>
                  <a:lnTo>
                    <a:pt x="880" y="264"/>
                  </a:lnTo>
                  <a:lnTo>
                    <a:pt x="793" y="132"/>
                  </a:lnTo>
                  <a:lnTo>
                    <a:pt x="617" y="44"/>
                  </a:lnTo>
                  <a:lnTo>
                    <a:pt x="44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5" name="Google Shape;1175;p42"/>
            <p:cNvSpPr/>
            <p:nvPr/>
          </p:nvSpPr>
          <p:spPr>
            <a:xfrm>
              <a:off x="3062175" y="2477525"/>
              <a:ext cx="24225" cy="22025"/>
            </a:xfrm>
            <a:custGeom>
              <a:avLst/>
              <a:gdLst/>
              <a:ahLst/>
              <a:cxnLst/>
              <a:rect l="l" t="t" r="r" b="b"/>
              <a:pathLst>
                <a:path w="969" h="881" extrusionOk="0">
                  <a:moveTo>
                    <a:pt x="441" y="1"/>
                  </a:moveTo>
                  <a:lnTo>
                    <a:pt x="265" y="45"/>
                  </a:lnTo>
                  <a:lnTo>
                    <a:pt x="133" y="133"/>
                  </a:lnTo>
                  <a:lnTo>
                    <a:pt x="1" y="265"/>
                  </a:lnTo>
                  <a:lnTo>
                    <a:pt x="1" y="441"/>
                  </a:lnTo>
                  <a:lnTo>
                    <a:pt x="1" y="617"/>
                  </a:lnTo>
                  <a:lnTo>
                    <a:pt x="133" y="749"/>
                  </a:lnTo>
                  <a:lnTo>
                    <a:pt x="265" y="881"/>
                  </a:lnTo>
                  <a:lnTo>
                    <a:pt x="661" y="881"/>
                  </a:lnTo>
                  <a:lnTo>
                    <a:pt x="793" y="749"/>
                  </a:lnTo>
                  <a:lnTo>
                    <a:pt x="925" y="617"/>
                  </a:lnTo>
                  <a:lnTo>
                    <a:pt x="968" y="441"/>
                  </a:lnTo>
                  <a:lnTo>
                    <a:pt x="925" y="265"/>
                  </a:lnTo>
                  <a:lnTo>
                    <a:pt x="793" y="133"/>
                  </a:lnTo>
                  <a:lnTo>
                    <a:pt x="661" y="45"/>
                  </a:lnTo>
                  <a:lnTo>
                    <a:pt x="48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6" name="Google Shape;1176;p42"/>
            <p:cNvSpPr/>
            <p:nvPr/>
          </p:nvSpPr>
          <p:spPr>
            <a:xfrm>
              <a:off x="3165550" y="2496225"/>
              <a:ext cx="24225" cy="24225"/>
            </a:xfrm>
            <a:custGeom>
              <a:avLst/>
              <a:gdLst/>
              <a:ahLst/>
              <a:cxnLst/>
              <a:rect l="l" t="t" r="r" b="b"/>
              <a:pathLst>
                <a:path w="969" h="969" extrusionOk="0">
                  <a:moveTo>
                    <a:pt x="529" y="1"/>
                  </a:moveTo>
                  <a:lnTo>
                    <a:pt x="353" y="45"/>
                  </a:lnTo>
                  <a:lnTo>
                    <a:pt x="221" y="133"/>
                  </a:lnTo>
                  <a:lnTo>
                    <a:pt x="133" y="221"/>
                  </a:lnTo>
                  <a:lnTo>
                    <a:pt x="45" y="353"/>
                  </a:lnTo>
                  <a:lnTo>
                    <a:pt x="1" y="529"/>
                  </a:lnTo>
                  <a:lnTo>
                    <a:pt x="45" y="705"/>
                  </a:lnTo>
                  <a:lnTo>
                    <a:pt x="133" y="837"/>
                  </a:lnTo>
                  <a:lnTo>
                    <a:pt x="309" y="969"/>
                  </a:lnTo>
                  <a:lnTo>
                    <a:pt x="617" y="969"/>
                  </a:lnTo>
                  <a:lnTo>
                    <a:pt x="792" y="837"/>
                  </a:lnTo>
                  <a:lnTo>
                    <a:pt x="836" y="793"/>
                  </a:lnTo>
                  <a:lnTo>
                    <a:pt x="924" y="617"/>
                  </a:lnTo>
                  <a:lnTo>
                    <a:pt x="968" y="485"/>
                  </a:lnTo>
                  <a:lnTo>
                    <a:pt x="924" y="309"/>
                  </a:lnTo>
                  <a:lnTo>
                    <a:pt x="836" y="133"/>
                  </a:lnTo>
                  <a:lnTo>
                    <a:pt x="704" y="45"/>
                  </a:lnTo>
                  <a:lnTo>
                    <a:pt x="52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7" name="Google Shape;1177;p42"/>
            <p:cNvSpPr/>
            <p:nvPr/>
          </p:nvSpPr>
          <p:spPr>
            <a:xfrm>
              <a:off x="3132575" y="2600700"/>
              <a:ext cx="22000" cy="23125"/>
            </a:xfrm>
            <a:custGeom>
              <a:avLst/>
              <a:gdLst/>
              <a:ahLst/>
              <a:cxnLst/>
              <a:rect l="l" t="t" r="r" b="b"/>
              <a:pathLst>
                <a:path w="880" h="925" extrusionOk="0">
                  <a:moveTo>
                    <a:pt x="440" y="1"/>
                  </a:moveTo>
                  <a:lnTo>
                    <a:pt x="264" y="45"/>
                  </a:lnTo>
                  <a:lnTo>
                    <a:pt x="88" y="133"/>
                  </a:lnTo>
                  <a:lnTo>
                    <a:pt x="44" y="309"/>
                  </a:lnTo>
                  <a:lnTo>
                    <a:pt x="0" y="441"/>
                  </a:lnTo>
                  <a:lnTo>
                    <a:pt x="44" y="617"/>
                  </a:lnTo>
                  <a:lnTo>
                    <a:pt x="88" y="748"/>
                  </a:lnTo>
                  <a:lnTo>
                    <a:pt x="264" y="880"/>
                  </a:lnTo>
                  <a:lnTo>
                    <a:pt x="440" y="924"/>
                  </a:lnTo>
                  <a:lnTo>
                    <a:pt x="616" y="880"/>
                  </a:lnTo>
                  <a:lnTo>
                    <a:pt x="748" y="748"/>
                  </a:lnTo>
                  <a:lnTo>
                    <a:pt x="836" y="617"/>
                  </a:lnTo>
                  <a:lnTo>
                    <a:pt x="880" y="441"/>
                  </a:lnTo>
                  <a:lnTo>
                    <a:pt x="836" y="309"/>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8" name="Google Shape;1178;p42"/>
            <p:cNvSpPr/>
            <p:nvPr/>
          </p:nvSpPr>
          <p:spPr>
            <a:xfrm>
              <a:off x="3113875" y="2492925"/>
              <a:ext cx="20900" cy="23125"/>
            </a:xfrm>
            <a:custGeom>
              <a:avLst/>
              <a:gdLst/>
              <a:ahLst/>
              <a:cxnLst/>
              <a:rect l="l" t="t" r="r" b="b"/>
              <a:pathLst>
                <a:path w="836" h="925" extrusionOk="0">
                  <a:moveTo>
                    <a:pt x="396" y="1"/>
                  </a:moveTo>
                  <a:lnTo>
                    <a:pt x="220" y="45"/>
                  </a:lnTo>
                  <a:lnTo>
                    <a:pt x="88" y="177"/>
                  </a:lnTo>
                  <a:lnTo>
                    <a:pt x="0" y="309"/>
                  </a:lnTo>
                  <a:lnTo>
                    <a:pt x="0" y="485"/>
                  </a:lnTo>
                  <a:lnTo>
                    <a:pt x="0" y="617"/>
                  </a:lnTo>
                  <a:lnTo>
                    <a:pt x="88" y="793"/>
                  </a:lnTo>
                  <a:lnTo>
                    <a:pt x="220" y="881"/>
                  </a:lnTo>
                  <a:lnTo>
                    <a:pt x="396" y="925"/>
                  </a:lnTo>
                  <a:lnTo>
                    <a:pt x="616" y="881"/>
                  </a:lnTo>
                  <a:lnTo>
                    <a:pt x="748" y="793"/>
                  </a:lnTo>
                  <a:lnTo>
                    <a:pt x="836" y="617"/>
                  </a:lnTo>
                  <a:lnTo>
                    <a:pt x="836" y="485"/>
                  </a:lnTo>
                  <a:lnTo>
                    <a:pt x="836" y="309"/>
                  </a:lnTo>
                  <a:lnTo>
                    <a:pt x="748" y="177"/>
                  </a:lnTo>
                  <a:lnTo>
                    <a:pt x="616" y="45"/>
                  </a:lnTo>
                  <a:lnTo>
                    <a:pt x="39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9" name="Google Shape;1179;p42"/>
            <p:cNvSpPr/>
            <p:nvPr/>
          </p:nvSpPr>
          <p:spPr>
            <a:xfrm>
              <a:off x="3263425" y="2562225"/>
              <a:ext cx="22025" cy="23100"/>
            </a:xfrm>
            <a:custGeom>
              <a:avLst/>
              <a:gdLst/>
              <a:ahLst/>
              <a:cxnLst/>
              <a:rect l="l" t="t" r="r" b="b"/>
              <a:pathLst>
                <a:path w="881" h="924" extrusionOk="0">
                  <a:moveTo>
                    <a:pt x="441" y="0"/>
                  </a:moveTo>
                  <a:lnTo>
                    <a:pt x="265" y="44"/>
                  </a:lnTo>
                  <a:lnTo>
                    <a:pt x="133" y="132"/>
                  </a:lnTo>
                  <a:lnTo>
                    <a:pt x="45" y="308"/>
                  </a:lnTo>
                  <a:lnTo>
                    <a:pt x="1" y="440"/>
                  </a:lnTo>
                  <a:lnTo>
                    <a:pt x="45" y="616"/>
                  </a:lnTo>
                  <a:lnTo>
                    <a:pt x="133" y="748"/>
                  </a:lnTo>
                  <a:lnTo>
                    <a:pt x="265" y="880"/>
                  </a:lnTo>
                  <a:lnTo>
                    <a:pt x="441" y="924"/>
                  </a:lnTo>
                  <a:lnTo>
                    <a:pt x="660" y="880"/>
                  </a:lnTo>
                  <a:lnTo>
                    <a:pt x="792" y="748"/>
                  </a:lnTo>
                  <a:lnTo>
                    <a:pt x="880" y="616"/>
                  </a:lnTo>
                  <a:lnTo>
                    <a:pt x="880" y="440"/>
                  </a:lnTo>
                  <a:lnTo>
                    <a:pt x="880" y="308"/>
                  </a:lnTo>
                  <a:lnTo>
                    <a:pt x="792" y="132"/>
                  </a:lnTo>
                  <a:lnTo>
                    <a:pt x="660" y="44"/>
                  </a:lnTo>
                  <a:lnTo>
                    <a:pt x="44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0" name="Google Shape;1180;p42"/>
            <p:cNvSpPr/>
            <p:nvPr/>
          </p:nvSpPr>
          <p:spPr>
            <a:xfrm>
              <a:off x="3268925" y="2475325"/>
              <a:ext cx="22025" cy="23125"/>
            </a:xfrm>
            <a:custGeom>
              <a:avLst/>
              <a:gdLst/>
              <a:ahLst/>
              <a:cxnLst/>
              <a:rect l="l" t="t" r="r" b="b"/>
              <a:pathLst>
                <a:path w="881" h="925" extrusionOk="0">
                  <a:moveTo>
                    <a:pt x="440" y="1"/>
                  </a:moveTo>
                  <a:lnTo>
                    <a:pt x="221" y="45"/>
                  </a:lnTo>
                  <a:lnTo>
                    <a:pt x="89" y="177"/>
                  </a:lnTo>
                  <a:lnTo>
                    <a:pt x="1" y="309"/>
                  </a:lnTo>
                  <a:lnTo>
                    <a:pt x="1" y="485"/>
                  </a:lnTo>
                  <a:lnTo>
                    <a:pt x="1" y="617"/>
                  </a:lnTo>
                  <a:lnTo>
                    <a:pt x="89" y="793"/>
                  </a:lnTo>
                  <a:lnTo>
                    <a:pt x="221" y="881"/>
                  </a:lnTo>
                  <a:lnTo>
                    <a:pt x="440" y="925"/>
                  </a:lnTo>
                  <a:lnTo>
                    <a:pt x="616" y="881"/>
                  </a:lnTo>
                  <a:lnTo>
                    <a:pt x="748" y="793"/>
                  </a:lnTo>
                  <a:lnTo>
                    <a:pt x="836" y="617"/>
                  </a:lnTo>
                  <a:lnTo>
                    <a:pt x="880" y="485"/>
                  </a:lnTo>
                  <a:lnTo>
                    <a:pt x="836" y="309"/>
                  </a:lnTo>
                  <a:lnTo>
                    <a:pt x="748" y="177"/>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1" name="Google Shape;1181;p42"/>
            <p:cNvSpPr/>
            <p:nvPr/>
          </p:nvSpPr>
          <p:spPr>
            <a:xfrm>
              <a:off x="3209550" y="2506125"/>
              <a:ext cx="22000" cy="23125"/>
            </a:xfrm>
            <a:custGeom>
              <a:avLst/>
              <a:gdLst/>
              <a:ahLst/>
              <a:cxnLst/>
              <a:rect l="l" t="t" r="r" b="b"/>
              <a:pathLst>
                <a:path w="880" h="925" extrusionOk="0">
                  <a:moveTo>
                    <a:pt x="440" y="1"/>
                  </a:moveTo>
                  <a:lnTo>
                    <a:pt x="220" y="45"/>
                  </a:lnTo>
                  <a:lnTo>
                    <a:pt x="88" y="133"/>
                  </a:lnTo>
                  <a:lnTo>
                    <a:pt x="44" y="309"/>
                  </a:lnTo>
                  <a:lnTo>
                    <a:pt x="0" y="441"/>
                  </a:lnTo>
                  <a:lnTo>
                    <a:pt x="44" y="617"/>
                  </a:lnTo>
                  <a:lnTo>
                    <a:pt x="88" y="748"/>
                  </a:lnTo>
                  <a:lnTo>
                    <a:pt x="220" y="880"/>
                  </a:lnTo>
                  <a:lnTo>
                    <a:pt x="440" y="924"/>
                  </a:lnTo>
                  <a:lnTo>
                    <a:pt x="616" y="880"/>
                  </a:lnTo>
                  <a:lnTo>
                    <a:pt x="748" y="748"/>
                  </a:lnTo>
                  <a:lnTo>
                    <a:pt x="836" y="617"/>
                  </a:lnTo>
                  <a:lnTo>
                    <a:pt x="880" y="441"/>
                  </a:lnTo>
                  <a:lnTo>
                    <a:pt x="836" y="309"/>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2" name="Google Shape;1182;p42"/>
            <p:cNvSpPr/>
            <p:nvPr/>
          </p:nvSpPr>
          <p:spPr>
            <a:xfrm>
              <a:off x="3329400" y="2464350"/>
              <a:ext cx="24225" cy="23100"/>
            </a:xfrm>
            <a:custGeom>
              <a:avLst/>
              <a:gdLst/>
              <a:ahLst/>
              <a:cxnLst/>
              <a:rect l="l" t="t" r="r" b="b"/>
              <a:pathLst>
                <a:path w="969" h="924" extrusionOk="0">
                  <a:moveTo>
                    <a:pt x="441" y="0"/>
                  </a:moveTo>
                  <a:lnTo>
                    <a:pt x="265" y="44"/>
                  </a:lnTo>
                  <a:lnTo>
                    <a:pt x="133" y="132"/>
                  </a:lnTo>
                  <a:lnTo>
                    <a:pt x="45" y="308"/>
                  </a:lnTo>
                  <a:lnTo>
                    <a:pt x="1" y="440"/>
                  </a:lnTo>
                  <a:lnTo>
                    <a:pt x="45" y="616"/>
                  </a:lnTo>
                  <a:lnTo>
                    <a:pt x="133" y="792"/>
                  </a:lnTo>
                  <a:lnTo>
                    <a:pt x="265" y="880"/>
                  </a:lnTo>
                  <a:lnTo>
                    <a:pt x="441" y="924"/>
                  </a:lnTo>
                  <a:lnTo>
                    <a:pt x="529" y="924"/>
                  </a:lnTo>
                  <a:lnTo>
                    <a:pt x="661" y="880"/>
                  </a:lnTo>
                  <a:lnTo>
                    <a:pt x="837" y="792"/>
                  </a:lnTo>
                  <a:lnTo>
                    <a:pt x="925" y="616"/>
                  </a:lnTo>
                  <a:lnTo>
                    <a:pt x="969" y="440"/>
                  </a:lnTo>
                  <a:lnTo>
                    <a:pt x="925" y="308"/>
                  </a:lnTo>
                  <a:lnTo>
                    <a:pt x="837" y="132"/>
                  </a:lnTo>
                  <a:lnTo>
                    <a:pt x="661" y="44"/>
                  </a:lnTo>
                  <a:lnTo>
                    <a:pt x="529"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3" name="Google Shape;1183;p42"/>
            <p:cNvSpPr/>
            <p:nvPr/>
          </p:nvSpPr>
          <p:spPr>
            <a:xfrm>
              <a:off x="3387700" y="2502825"/>
              <a:ext cx="20925" cy="23125"/>
            </a:xfrm>
            <a:custGeom>
              <a:avLst/>
              <a:gdLst/>
              <a:ahLst/>
              <a:cxnLst/>
              <a:rect l="l" t="t" r="r" b="b"/>
              <a:pathLst>
                <a:path w="837" h="925" extrusionOk="0">
                  <a:moveTo>
                    <a:pt x="396" y="1"/>
                  </a:moveTo>
                  <a:lnTo>
                    <a:pt x="220" y="45"/>
                  </a:lnTo>
                  <a:lnTo>
                    <a:pt x="88" y="133"/>
                  </a:lnTo>
                  <a:lnTo>
                    <a:pt x="0" y="309"/>
                  </a:lnTo>
                  <a:lnTo>
                    <a:pt x="0" y="441"/>
                  </a:lnTo>
                  <a:lnTo>
                    <a:pt x="0" y="617"/>
                  </a:lnTo>
                  <a:lnTo>
                    <a:pt x="88" y="749"/>
                  </a:lnTo>
                  <a:lnTo>
                    <a:pt x="220" y="880"/>
                  </a:lnTo>
                  <a:lnTo>
                    <a:pt x="396" y="924"/>
                  </a:lnTo>
                  <a:lnTo>
                    <a:pt x="616" y="880"/>
                  </a:lnTo>
                  <a:lnTo>
                    <a:pt x="748" y="749"/>
                  </a:lnTo>
                  <a:lnTo>
                    <a:pt x="836" y="617"/>
                  </a:lnTo>
                  <a:lnTo>
                    <a:pt x="836" y="441"/>
                  </a:lnTo>
                  <a:lnTo>
                    <a:pt x="836" y="309"/>
                  </a:lnTo>
                  <a:lnTo>
                    <a:pt x="748" y="133"/>
                  </a:lnTo>
                  <a:lnTo>
                    <a:pt x="616" y="45"/>
                  </a:lnTo>
                  <a:lnTo>
                    <a:pt x="39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4" name="Google Shape;1184;p42"/>
            <p:cNvSpPr/>
            <p:nvPr/>
          </p:nvSpPr>
          <p:spPr>
            <a:xfrm>
              <a:off x="3304125" y="2510525"/>
              <a:ext cx="22025" cy="24225"/>
            </a:xfrm>
            <a:custGeom>
              <a:avLst/>
              <a:gdLst/>
              <a:ahLst/>
              <a:cxnLst/>
              <a:rect l="l" t="t" r="r" b="b"/>
              <a:pathLst>
                <a:path w="881" h="969" extrusionOk="0">
                  <a:moveTo>
                    <a:pt x="440" y="1"/>
                  </a:moveTo>
                  <a:lnTo>
                    <a:pt x="264" y="45"/>
                  </a:lnTo>
                  <a:lnTo>
                    <a:pt x="132" y="177"/>
                  </a:lnTo>
                  <a:lnTo>
                    <a:pt x="0" y="309"/>
                  </a:lnTo>
                  <a:lnTo>
                    <a:pt x="0" y="485"/>
                  </a:lnTo>
                  <a:lnTo>
                    <a:pt x="0" y="528"/>
                  </a:lnTo>
                  <a:lnTo>
                    <a:pt x="0" y="704"/>
                  </a:lnTo>
                  <a:lnTo>
                    <a:pt x="132" y="836"/>
                  </a:lnTo>
                  <a:lnTo>
                    <a:pt x="264" y="968"/>
                  </a:lnTo>
                  <a:lnTo>
                    <a:pt x="616" y="968"/>
                  </a:lnTo>
                  <a:lnTo>
                    <a:pt x="748" y="836"/>
                  </a:lnTo>
                  <a:lnTo>
                    <a:pt x="836" y="704"/>
                  </a:lnTo>
                  <a:lnTo>
                    <a:pt x="880" y="528"/>
                  </a:lnTo>
                  <a:lnTo>
                    <a:pt x="880" y="485"/>
                  </a:lnTo>
                  <a:lnTo>
                    <a:pt x="836" y="309"/>
                  </a:lnTo>
                  <a:lnTo>
                    <a:pt x="748" y="177"/>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5" name="Google Shape;1185;p42"/>
            <p:cNvSpPr/>
            <p:nvPr/>
          </p:nvSpPr>
          <p:spPr>
            <a:xfrm>
              <a:off x="3350300" y="2589700"/>
              <a:ext cx="22025" cy="25325"/>
            </a:xfrm>
            <a:custGeom>
              <a:avLst/>
              <a:gdLst/>
              <a:ahLst/>
              <a:cxnLst/>
              <a:rect l="l" t="t" r="r" b="b"/>
              <a:pathLst>
                <a:path w="881" h="1013" extrusionOk="0">
                  <a:moveTo>
                    <a:pt x="441" y="1"/>
                  </a:moveTo>
                  <a:lnTo>
                    <a:pt x="265" y="45"/>
                  </a:lnTo>
                  <a:lnTo>
                    <a:pt x="133" y="133"/>
                  </a:lnTo>
                  <a:lnTo>
                    <a:pt x="45" y="265"/>
                  </a:lnTo>
                  <a:lnTo>
                    <a:pt x="1" y="441"/>
                  </a:lnTo>
                  <a:lnTo>
                    <a:pt x="1" y="573"/>
                  </a:lnTo>
                  <a:lnTo>
                    <a:pt x="45" y="749"/>
                  </a:lnTo>
                  <a:lnTo>
                    <a:pt x="133" y="881"/>
                  </a:lnTo>
                  <a:lnTo>
                    <a:pt x="265" y="1013"/>
                  </a:lnTo>
                  <a:lnTo>
                    <a:pt x="441" y="1013"/>
                  </a:lnTo>
                  <a:lnTo>
                    <a:pt x="617" y="969"/>
                  </a:lnTo>
                  <a:lnTo>
                    <a:pt x="749" y="881"/>
                  </a:lnTo>
                  <a:lnTo>
                    <a:pt x="837" y="749"/>
                  </a:lnTo>
                  <a:lnTo>
                    <a:pt x="881" y="573"/>
                  </a:lnTo>
                  <a:lnTo>
                    <a:pt x="881" y="441"/>
                  </a:lnTo>
                  <a:lnTo>
                    <a:pt x="837" y="265"/>
                  </a:lnTo>
                  <a:lnTo>
                    <a:pt x="749" y="133"/>
                  </a:lnTo>
                  <a:lnTo>
                    <a:pt x="617" y="45"/>
                  </a:lnTo>
                  <a:lnTo>
                    <a:pt x="44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6" name="Google Shape;1186;p42"/>
            <p:cNvSpPr/>
            <p:nvPr/>
          </p:nvSpPr>
          <p:spPr>
            <a:xfrm>
              <a:off x="3270025" y="2671075"/>
              <a:ext cx="22025" cy="26425"/>
            </a:xfrm>
            <a:custGeom>
              <a:avLst/>
              <a:gdLst/>
              <a:ahLst/>
              <a:cxnLst/>
              <a:rect l="l" t="t" r="r" b="b"/>
              <a:pathLst>
                <a:path w="881" h="1057" extrusionOk="0">
                  <a:moveTo>
                    <a:pt x="440" y="1"/>
                  </a:moveTo>
                  <a:lnTo>
                    <a:pt x="265" y="45"/>
                  </a:lnTo>
                  <a:lnTo>
                    <a:pt x="133" y="133"/>
                  </a:lnTo>
                  <a:lnTo>
                    <a:pt x="45" y="265"/>
                  </a:lnTo>
                  <a:lnTo>
                    <a:pt x="1" y="441"/>
                  </a:lnTo>
                  <a:lnTo>
                    <a:pt x="1" y="573"/>
                  </a:lnTo>
                  <a:lnTo>
                    <a:pt x="45" y="749"/>
                  </a:lnTo>
                  <a:lnTo>
                    <a:pt x="133" y="925"/>
                  </a:lnTo>
                  <a:lnTo>
                    <a:pt x="265" y="1013"/>
                  </a:lnTo>
                  <a:lnTo>
                    <a:pt x="440" y="1057"/>
                  </a:lnTo>
                  <a:lnTo>
                    <a:pt x="616" y="1013"/>
                  </a:lnTo>
                  <a:lnTo>
                    <a:pt x="748" y="881"/>
                  </a:lnTo>
                  <a:lnTo>
                    <a:pt x="880" y="749"/>
                  </a:lnTo>
                  <a:lnTo>
                    <a:pt x="880" y="573"/>
                  </a:lnTo>
                  <a:lnTo>
                    <a:pt x="880" y="441"/>
                  </a:lnTo>
                  <a:lnTo>
                    <a:pt x="880" y="265"/>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7" name="Google Shape;1187;p42"/>
            <p:cNvSpPr/>
            <p:nvPr/>
          </p:nvSpPr>
          <p:spPr>
            <a:xfrm>
              <a:off x="3141350" y="2677675"/>
              <a:ext cx="23125" cy="24225"/>
            </a:xfrm>
            <a:custGeom>
              <a:avLst/>
              <a:gdLst/>
              <a:ahLst/>
              <a:cxnLst/>
              <a:rect l="l" t="t" r="r" b="b"/>
              <a:pathLst>
                <a:path w="925" h="969" extrusionOk="0">
                  <a:moveTo>
                    <a:pt x="485" y="1"/>
                  </a:moveTo>
                  <a:lnTo>
                    <a:pt x="309" y="45"/>
                  </a:lnTo>
                  <a:lnTo>
                    <a:pt x="133" y="133"/>
                  </a:lnTo>
                  <a:lnTo>
                    <a:pt x="45" y="265"/>
                  </a:lnTo>
                  <a:lnTo>
                    <a:pt x="1" y="441"/>
                  </a:lnTo>
                  <a:lnTo>
                    <a:pt x="1" y="529"/>
                  </a:lnTo>
                  <a:lnTo>
                    <a:pt x="45" y="705"/>
                  </a:lnTo>
                  <a:lnTo>
                    <a:pt x="133" y="837"/>
                  </a:lnTo>
                  <a:lnTo>
                    <a:pt x="309" y="925"/>
                  </a:lnTo>
                  <a:lnTo>
                    <a:pt x="485" y="969"/>
                  </a:lnTo>
                  <a:lnTo>
                    <a:pt x="661" y="925"/>
                  </a:lnTo>
                  <a:lnTo>
                    <a:pt x="793" y="837"/>
                  </a:lnTo>
                  <a:lnTo>
                    <a:pt x="881" y="705"/>
                  </a:lnTo>
                  <a:lnTo>
                    <a:pt x="925" y="529"/>
                  </a:lnTo>
                  <a:lnTo>
                    <a:pt x="925" y="441"/>
                  </a:lnTo>
                  <a:lnTo>
                    <a:pt x="881" y="265"/>
                  </a:lnTo>
                  <a:lnTo>
                    <a:pt x="793" y="133"/>
                  </a:lnTo>
                  <a:lnTo>
                    <a:pt x="661" y="45"/>
                  </a:lnTo>
                  <a:lnTo>
                    <a:pt x="48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8" name="Google Shape;1188;p42"/>
            <p:cNvSpPr/>
            <p:nvPr/>
          </p:nvSpPr>
          <p:spPr>
            <a:xfrm>
              <a:off x="3144650" y="2547925"/>
              <a:ext cx="24225" cy="22025"/>
            </a:xfrm>
            <a:custGeom>
              <a:avLst/>
              <a:gdLst/>
              <a:ahLst/>
              <a:cxnLst/>
              <a:rect l="l" t="t" r="r" b="b"/>
              <a:pathLst>
                <a:path w="969" h="881" extrusionOk="0">
                  <a:moveTo>
                    <a:pt x="485" y="0"/>
                  </a:moveTo>
                  <a:lnTo>
                    <a:pt x="309" y="44"/>
                  </a:lnTo>
                  <a:lnTo>
                    <a:pt x="133" y="132"/>
                  </a:lnTo>
                  <a:lnTo>
                    <a:pt x="45" y="264"/>
                  </a:lnTo>
                  <a:lnTo>
                    <a:pt x="1" y="440"/>
                  </a:lnTo>
                  <a:lnTo>
                    <a:pt x="45" y="616"/>
                  </a:lnTo>
                  <a:lnTo>
                    <a:pt x="133" y="748"/>
                  </a:lnTo>
                  <a:lnTo>
                    <a:pt x="309" y="880"/>
                  </a:lnTo>
                  <a:lnTo>
                    <a:pt x="705" y="880"/>
                  </a:lnTo>
                  <a:lnTo>
                    <a:pt x="837" y="748"/>
                  </a:lnTo>
                  <a:lnTo>
                    <a:pt x="969" y="616"/>
                  </a:lnTo>
                  <a:lnTo>
                    <a:pt x="969" y="440"/>
                  </a:lnTo>
                  <a:lnTo>
                    <a:pt x="925" y="264"/>
                  </a:lnTo>
                  <a:lnTo>
                    <a:pt x="837" y="132"/>
                  </a:lnTo>
                  <a:lnTo>
                    <a:pt x="705" y="44"/>
                  </a:lnTo>
                  <a:lnTo>
                    <a:pt x="529"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9" name="Google Shape;1189;p42"/>
            <p:cNvSpPr/>
            <p:nvPr/>
          </p:nvSpPr>
          <p:spPr>
            <a:xfrm>
              <a:off x="3199650" y="2615000"/>
              <a:ext cx="22025" cy="23125"/>
            </a:xfrm>
            <a:custGeom>
              <a:avLst/>
              <a:gdLst/>
              <a:ahLst/>
              <a:cxnLst/>
              <a:rect l="l" t="t" r="r" b="b"/>
              <a:pathLst>
                <a:path w="881" h="925" extrusionOk="0">
                  <a:moveTo>
                    <a:pt x="440" y="1"/>
                  </a:moveTo>
                  <a:lnTo>
                    <a:pt x="264" y="45"/>
                  </a:lnTo>
                  <a:lnTo>
                    <a:pt x="132" y="133"/>
                  </a:lnTo>
                  <a:lnTo>
                    <a:pt x="44" y="308"/>
                  </a:lnTo>
                  <a:lnTo>
                    <a:pt x="0" y="440"/>
                  </a:lnTo>
                  <a:lnTo>
                    <a:pt x="44" y="616"/>
                  </a:lnTo>
                  <a:lnTo>
                    <a:pt x="132" y="748"/>
                  </a:lnTo>
                  <a:lnTo>
                    <a:pt x="264" y="880"/>
                  </a:lnTo>
                  <a:lnTo>
                    <a:pt x="440" y="924"/>
                  </a:lnTo>
                  <a:lnTo>
                    <a:pt x="616" y="880"/>
                  </a:lnTo>
                  <a:lnTo>
                    <a:pt x="748" y="748"/>
                  </a:lnTo>
                  <a:lnTo>
                    <a:pt x="836" y="616"/>
                  </a:lnTo>
                  <a:lnTo>
                    <a:pt x="880" y="440"/>
                  </a:lnTo>
                  <a:lnTo>
                    <a:pt x="836" y="308"/>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0" name="Google Shape;1190;p42"/>
            <p:cNvSpPr/>
            <p:nvPr/>
          </p:nvSpPr>
          <p:spPr>
            <a:xfrm>
              <a:off x="3304125" y="2655700"/>
              <a:ext cx="22025" cy="22000"/>
            </a:xfrm>
            <a:custGeom>
              <a:avLst/>
              <a:gdLst/>
              <a:ahLst/>
              <a:cxnLst/>
              <a:rect l="l" t="t" r="r" b="b"/>
              <a:pathLst>
                <a:path w="881" h="880" extrusionOk="0">
                  <a:moveTo>
                    <a:pt x="220" y="0"/>
                  </a:moveTo>
                  <a:lnTo>
                    <a:pt x="88" y="132"/>
                  </a:lnTo>
                  <a:lnTo>
                    <a:pt x="0" y="264"/>
                  </a:lnTo>
                  <a:lnTo>
                    <a:pt x="0" y="440"/>
                  </a:lnTo>
                  <a:lnTo>
                    <a:pt x="0" y="616"/>
                  </a:lnTo>
                  <a:lnTo>
                    <a:pt x="88" y="748"/>
                  </a:lnTo>
                  <a:lnTo>
                    <a:pt x="220" y="836"/>
                  </a:lnTo>
                  <a:lnTo>
                    <a:pt x="440" y="880"/>
                  </a:lnTo>
                  <a:lnTo>
                    <a:pt x="616" y="836"/>
                  </a:lnTo>
                  <a:lnTo>
                    <a:pt x="748" y="748"/>
                  </a:lnTo>
                  <a:lnTo>
                    <a:pt x="836" y="616"/>
                  </a:lnTo>
                  <a:lnTo>
                    <a:pt x="880" y="440"/>
                  </a:lnTo>
                  <a:lnTo>
                    <a:pt x="836" y="264"/>
                  </a:lnTo>
                  <a:lnTo>
                    <a:pt x="748" y="132"/>
                  </a:lnTo>
                  <a:lnTo>
                    <a:pt x="6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1" name="Google Shape;1191;p42"/>
            <p:cNvSpPr/>
            <p:nvPr/>
          </p:nvSpPr>
          <p:spPr>
            <a:xfrm>
              <a:off x="3327225" y="2789850"/>
              <a:ext cx="24200" cy="22025"/>
            </a:xfrm>
            <a:custGeom>
              <a:avLst/>
              <a:gdLst/>
              <a:ahLst/>
              <a:cxnLst/>
              <a:rect l="l" t="t" r="r" b="b"/>
              <a:pathLst>
                <a:path w="968" h="881" extrusionOk="0">
                  <a:moveTo>
                    <a:pt x="484" y="1"/>
                  </a:moveTo>
                  <a:lnTo>
                    <a:pt x="308" y="45"/>
                  </a:lnTo>
                  <a:lnTo>
                    <a:pt x="132" y="133"/>
                  </a:lnTo>
                  <a:lnTo>
                    <a:pt x="44" y="265"/>
                  </a:lnTo>
                  <a:lnTo>
                    <a:pt x="0" y="441"/>
                  </a:lnTo>
                  <a:lnTo>
                    <a:pt x="44" y="617"/>
                  </a:lnTo>
                  <a:lnTo>
                    <a:pt x="132" y="749"/>
                  </a:lnTo>
                  <a:lnTo>
                    <a:pt x="308" y="880"/>
                  </a:lnTo>
                  <a:lnTo>
                    <a:pt x="704" y="880"/>
                  </a:lnTo>
                  <a:lnTo>
                    <a:pt x="836" y="749"/>
                  </a:lnTo>
                  <a:lnTo>
                    <a:pt x="968" y="617"/>
                  </a:lnTo>
                  <a:lnTo>
                    <a:pt x="968" y="441"/>
                  </a:lnTo>
                  <a:lnTo>
                    <a:pt x="924" y="265"/>
                  </a:lnTo>
                  <a:lnTo>
                    <a:pt x="836" y="133"/>
                  </a:lnTo>
                  <a:lnTo>
                    <a:pt x="704" y="45"/>
                  </a:lnTo>
                  <a:lnTo>
                    <a:pt x="52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2" name="Google Shape;1192;p42"/>
            <p:cNvSpPr/>
            <p:nvPr/>
          </p:nvSpPr>
          <p:spPr>
            <a:xfrm>
              <a:off x="3372300" y="2695275"/>
              <a:ext cx="25325" cy="24225"/>
            </a:xfrm>
            <a:custGeom>
              <a:avLst/>
              <a:gdLst/>
              <a:ahLst/>
              <a:cxnLst/>
              <a:rect l="l" t="t" r="r" b="b"/>
              <a:pathLst>
                <a:path w="1013" h="969" extrusionOk="0">
                  <a:moveTo>
                    <a:pt x="528" y="1"/>
                  </a:moveTo>
                  <a:lnTo>
                    <a:pt x="352" y="45"/>
                  </a:lnTo>
                  <a:lnTo>
                    <a:pt x="220" y="133"/>
                  </a:lnTo>
                  <a:lnTo>
                    <a:pt x="89" y="221"/>
                  </a:lnTo>
                  <a:lnTo>
                    <a:pt x="1" y="397"/>
                  </a:lnTo>
                  <a:lnTo>
                    <a:pt x="1" y="573"/>
                  </a:lnTo>
                  <a:lnTo>
                    <a:pt x="45" y="749"/>
                  </a:lnTo>
                  <a:lnTo>
                    <a:pt x="176" y="880"/>
                  </a:lnTo>
                  <a:lnTo>
                    <a:pt x="352" y="924"/>
                  </a:lnTo>
                  <a:lnTo>
                    <a:pt x="528" y="968"/>
                  </a:lnTo>
                  <a:lnTo>
                    <a:pt x="660" y="880"/>
                  </a:lnTo>
                  <a:lnTo>
                    <a:pt x="792" y="836"/>
                  </a:lnTo>
                  <a:lnTo>
                    <a:pt x="924" y="705"/>
                  </a:lnTo>
                  <a:lnTo>
                    <a:pt x="1012" y="573"/>
                  </a:lnTo>
                  <a:lnTo>
                    <a:pt x="1012" y="397"/>
                  </a:lnTo>
                  <a:lnTo>
                    <a:pt x="968" y="221"/>
                  </a:lnTo>
                  <a:lnTo>
                    <a:pt x="836" y="89"/>
                  </a:lnTo>
                  <a:lnTo>
                    <a:pt x="70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3" name="Google Shape;1193;p42"/>
            <p:cNvSpPr/>
            <p:nvPr/>
          </p:nvSpPr>
          <p:spPr>
            <a:xfrm>
              <a:off x="3284325" y="2712875"/>
              <a:ext cx="22025" cy="22025"/>
            </a:xfrm>
            <a:custGeom>
              <a:avLst/>
              <a:gdLst/>
              <a:ahLst/>
              <a:cxnLst/>
              <a:rect l="l" t="t" r="r" b="b"/>
              <a:pathLst>
                <a:path w="881" h="881" extrusionOk="0">
                  <a:moveTo>
                    <a:pt x="440" y="1"/>
                  </a:moveTo>
                  <a:lnTo>
                    <a:pt x="264" y="45"/>
                  </a:lnTo>
                  <a:lnTo>
                    <a:pt x="132" y="132"/>
                  </a:lnTo>
                  <a:lnTo>
                    <a:pt x="44" y="264"/>
                  </a:lnTo>
                  <a:lnTo>
                    <a:pt x="0" y="440"/>
                  </a:lnTo>
                  <a:lnTo>
                    <a:pt x="44" y="616"/>
                  </a:lnTo>
                  <a:lnTo>
                    <a:pt x="132" y="748"/>
                  </a:lnTo>
                  <a:lnTo>
                    <a:pt x="264" y="880"/>
                  </a:lnTo>
                  <a:lnTo>
                    <a:pt x="660" y="880"/>
                  </a:lnTo>
                  <a:lnTo>
                    <a:pt x="792" y="748"/>
                  </a:lnTo>
                  <a:lnTo>
                    <a:pt x="880" y="616"/>
                  </a:lnTo>
                  <a:lnTo>
                    <a:pt x="880" y="440"/>
                  </a:lnTo>
                  <a:lnTo>
                    <a:pt x="880" y="264"/>
                  </a:lnTo>
                  <a:lnTo>
                    <a:pt x="792" y="132"/>
                  </a:lnTo>
                  <a:lnTo>
                    <a:pt x="660"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4" name="Google Shape;1194;p42"/>
            <p:cNvSpPr/>
            <p:nvPr/>
          </p:nvSpPr>
          <p:spPr>
            <a:xfrm>
              <a:off x="3158950" y="2750275"/>
              <a:ext cx="24225" cy="23100"/>
            </a:xfrm>
            <a:custGeom>
              <a:avLst/>
              <a:gdLst/>
              <a:ahLst/>
              <a:cxnLst/>
              <a:rect l="l" t="t" r="r" b="b"/>
              <a:pathLst>
                <a:path w="969" h="924" extrusionOk="0">
                  <a:moveTo>
                    <a:pt x="353" y="0"/>
                  </a:moveTo>
                  <a:lnTo>
                    <a:pt x="221" y="132"/>
                  </a:lnTo>
                  <a:lnTo>
                    <a:pt x="133" y="176"/>
                  </a:lnTo>
                  <a:lnTo>
                    <a:pt x="45" y="308"/>
                  </a:lnTo>
                  <a:lnTo>
                    <a:pt x="1" y="484"/>
                  </a:lnTo>
                  <a:lnTo>
                    <a:pt x="45" y="660"/>
                  </a:lnTo>
                  <a:lnTo>
                    <a:pt x="133" y="792"/>
                  </a:lnTo>
                  <a:lnTo>
                    <a:pt x="309" y="924"/>
                  </a:lnTo>
                  <a:lnTo>
                    <a:pt x="661" y="924"/>
                  </a:lnTo>
                  <a:lnTo>
                    <a:pt x="793" y="792"/>
                  </a:lnTo>
                  <a:lnTo>
                    <a:pt x="837" y="748"/>
                  </a:lnTo>
                  <a:lnTo>
                    <a:pt x="968" y="616"/>
                  </a:lnTo>
                  <a:lnTo>
                    <a:pt x="968" y="440"/>
                  </a:lnTo>
                  <a:lnTo>
                    <a:pt x="968" y="264"/>
                  </a:lnTo>
                  <a:lnTo>
                    <a:pt x="837" y="132"/>
                  </a:lnTo>
                  <a:lnTo>
                    <a:pt x="705"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5" name="Google Shape;1195;p42"/>
            <p:cNvSpPr/>
            <p:nvPr/>
          </p:nvSpPr>
          <p:spPr>
            <a:xfrm>
              <a:off x="3075375" y="2853650"/>
              <a:ext cx="20925" cy="23100"/>
            </a:xfrm>
            <a:custGeom>
              <a:avLst/>
              <a:gdLst/>
              <a:ahLst/>
              <a:cxnLst/>
              <a:rect l="l" t="t" r="r" b="b"/>
              <a:pathLst>
                <a:path w="837" h="924" extrusionOk="0">
                  <a:moveTo>
                    <a:pt x="397" y="0"/>
                  </a:moveTo>
                  <a:lnTo>
                    <a:pt x="221" y="44"/>
                  </a:lnTo>
                  <a:lnTo>
                    <a:pt x="89" y="132"/>
                  </a:lnTo>
                  <a:lnTo>
                    <a:pt x="1" y="308"/>
                  </a:lnTo>
                  <a:lnTo>
                    <a:pt x="1" y="440"/>
                  </a:lnTo>
                  <a:lnTo>
                    <a:pt x="1" y="616"/>
                  </a:lnTo>
                  <a:lnTo>
                    <a:pt x="89" y="748"/>
                  </a:lnTo>
                  <a:lnTo>
                    <a:pt x="221" y="880"/>
                  </a:lnTo>
                  <a:lnTo>
                    <a:pt x="397" y="924"/>
                  </a:lnTo>
                  <a:lnTo>
                    <a:pt x="616" y="880"/>
                  </a:lnTo>
                  <a:lnTo>
                    <a:pt x="748" y="748"/>
                  </a:lnTo>
                  <a:lnTo>
                    <a:pt x="836" y="616"/>
                  </a:lnTo>
                  <a:lnTo>
                    <a:pt x="836" y="440"/>
                  </a:lnTo>
                  <a:lnTo>
                    <a:pt x="836" y="308"/>
                  </a:lnTo>
                  <a:lnTo>
                    <a:pt x="748" y="132"/>
                  </a:lnTo>
                  <a:lnTo>
                    <a:pt x="616" y="44"/>
                  </a:lnTo>
                  <a:lnTo>
                    <a:pt x="39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6" name="Google Shape;1196;p42"/>
            <p:cNvSpPr/>
            <p:nvPr/>
          </p:nvSpPr>
          <p:spPr>
            <a:xfrm>
              <a:off x="2924725" y="2828350"/>
              <a:ext cx="20900" cy="22025"/>
            </a:xfrm>
            <a:custGeom>
              <a:avLst/>
              <a:gdLst/>
              <a:ahLst/>
              <a:cxnLst/>
              <a:rect l="l" t="t" r="r" b="b"/>
              <a:pathLst>
                <a:path w="836" h="881" extrusionOk="0">
                  <a:moveTo>
                    <a:pt x="440" y="0"/>
                  </a:moveTo>
                  <a:lnTo>
                    <a:pt x="220" y="44"/>
                  </a:lnTo>
                  <a:lnTo>
                    <a:pt x="88" y="132"/>
                  </a:lnTo>
                  <a:lnTo>
                    <a:pt x="0" y="264"/>
                  </a:lnTo>
                  <a:lnTo>
                    <a:pt x="0" y="440"/>
                  </a:lnTo>
                  <a:lnTo>
                    <a:pt x="0" y="616"/>
                  </a:lnTo>
                  <a:lnTo>
                    <a:pt x="88" y="748"/>
                  </a:lnTo>
                  <a:lnTo>
                    <a:pt x="220" y="836"/>
                  </a:lnTo>
                  <a:lnTo>
                    <a:pt x="440" y="880"/>
                  </a:lnTo>
                  <a:lnTo>
                    <a:pt x="616" y="836"/>
                  </a:lnTo>
                  <a:lnTo>
                    <a:pt x="748" y="748"/>
                  </a:lnTo>
                  <a:lnTo>
                    <a:pt x="836" y="616"/>
                  </a:lnTo>
                  <a:lnTo>
                    <a:pt x="836" y="440"/>
                  </a:lnTo>
                  <a:lnTo>
                    <a:pt x="836" y="264"/>
                  </a:lnTo>
                  <a:lnTo>
                    <a:pt x="748" y="132"/>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7" name="Google Shape;1197;p42"/>
            <p:cNvSpPr/>
            <p:nvPr/>
          </p:nvSpPr>
          <p:spPr>
            <a:xfrm>
              <a:off x="2935725" y="2746975"/>
              <a:ext cx="22000" cy="22000"/>
            </a:xfrm>
            <a:custGeom>
              <a:avLst/>
              <a:gdLst/>
              <a:ahLst/>
              <a:cxnLst/>
              <a:rect l="l" t="t" r="r" b="b"/>
              <a:pathLst>
                <a:path w="880" h="880" extrusionOk="0">
                  <a:moveTo>
                    <a:pt x="220" y="0"/>
                  </a:moveTo>
                  <a:lnTo>
                    <a:pt x="88" y="132"/>
                  </a:lnTo>
                  <a:lnTo>
                    <a:pt x="0" y="264"/>
                  </a:lnTo>
                  <a:lnTo>
                    <a:pt x="0" y="440"/>
                  </a:lnTo>
                  <a:lnTo>
                    <a:pt x="0" y="616"/>
                  </a:lnTo>
                  <a:lnTo>
                    <a:pt x="88" y="748"/>
                  </a:lnTo>
                  <a:lnTo>
                    <a:pt x="220" y="836"/>
                  </a:lnTo>
                  <a:lnTo>
                    <a:pt x="440" y="880"/>
                  </a:lnTo>
                  <a:lnTo>
                    <a:pt x="616" y="836"/>
                  </a:lnTo>
                  <a:lnTo>
                    <a:pt x="748" y="748"/>
                  </a:lnTo>
                  <a:lnTo>
                    <a:pt x="836" y="616"/>
                  </a:lnTo>
                  <a:lnTo>
                    <a:pt x="880" y="440"/>
                  </a:lnTo>
                  <a:lnTo>
                    <a:pt x="836" y="264"/>
                  </a:lnTo>
                  <a:lnTo>
                    <a:pt x="748" y="132"/>
                  </a:lnTo>
                  <a:lnTo>
                    <a:pt x="6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8" name="Google Shape;1198;p42"/>
            <p:cNvSpPr/>
            <p:nvPr/>
          </p:nvSpPr>
          <p:spPr>
            <a:xfrm>
              <a:off x="2985200" y="2786550"/>
              <a:ext cx="24225" cy="22025"/>
            </a:xfrm>
            <a:custGeom>
              <a:avLst/>
              <a:gdLst/>
              <a:ahLst/>
              <a:cxnLst/>
              <a:rect l="l" t="t" r="r" b="b"/>
              <a:pathLst>
                <a:path w="969" h="881" extrusionOk="0">
                  <a:moveTo>
                    <a:pt x="440" y="1"/>
                  </a:moveTo>
                  <a:lnTo>
                    <a:pt x="264" y="45"/>
                  </a:lnTo>
                  <a:lnTo>
                    <a:pt x="133" y="133"/>
                  </a:lnTo>
                  <a:lnTo>
                    <a:pt x="1" y="265"/>
                  </a:lnTo>
                  <a:lnTo>
                    <a:pt x="1" y="441"/>
                  </a:lnTo>
                  <a:lnTo>
                    <a:pt x="45" y="617"/>
                  </a:lnTo>
                  <a:lnTo>
                    <a:pt x="133" y="749"/>
                  </a:lnTo>
                  <a:lnTo>
                    <a:pt x="264" y="881"/>
                  </a:lnTo>
                  <a:lnTo>
                    <a:pt x="660" y="881"/>
                  </a:lnTo>
                  <a:lnTo>
                    <a:pt x="836" y="749"/>
                  </a:lnTo>
                  <a:lnTo>
                    <a:pt x="924" y="617"/>
                  </a:lnTo>
                  <a:lnTo>
                    <a:pt x="968" y="441"/>
                  </a:lnTo>
                  <a:lnTo>
                    <a:pt x="924" y="265"/>
                  </a:lnTo>
                  <a:lnTo>
                    <a:pt x="836" y="133"/>
                  </a:lnTo>
                  <a:lnTo>
                    <a:pt x="660" y="45"/>
                  </a:lnTo>
                  <a:lnTo>
                    <a:pt x="48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9" name="Google Shape;1199;p42"/>
            <p:cNvSpPr/>
            <p:nvPr/>
          </p:nvSpPr>
          <p:spPr>
            <a:xfrm>
              <a:off x="3052275" y="2698575"/>
              <a:ext cx="22025" cy="22025"/>
            </a:xfrm>
            <a:custGeom>
              <a:avLst/>
              <a:gdLst/>
              <a:ahLst/>
              <a:cxnLst/>
              <a:rect l="l" t="t" r="r" b="b"/>
              <a:pathLst>
                <a:path w="881" h="881" extrusionOk="0">
                  <a:moveTo>
                    <a:pt x="441" y="1"/>
                  </a:moveTo>
                  <a:lnTo>
                    <a:pt x="265" y="45"/>
                  </a:lnTo>
                  <a:lnTo>
                    <a:pt x="133" y="133"/>
                  </a:lnTo>
                  <a:lnTo>
                    <a:pt x="45" y="265"/>
                  </a:lnTo>
                  <a:lnTo>
                    <a:pt x="1" y="441"/>
                  </a:lnTo>
                  <a:lnTo>
                    <a:pt x="45" y="617"/>
                  </a:lnTo>
                  <a:lnTo>
                    <a:pt x="133" y="748"/>
                  </a:lnTo>
                  <a:lnTo>
                    <a:pt x="265" y="836"/>
                  </a:lnTo>
                  <a:lnTo>
                    <a:pt x="441" y="880"/>
                  </a:lnTo>
                  <a:lnTo>
                    <a:pt x="617" y="836"/>
                  </a:lnTo>
                  <a:lnTo>
                    <a:pt x="749" y="748"/>
                  </a:lnTo>
                  <a:lnTo>
                    <a:pt x="837" y="617"/>
                  </a:lnTo>
                  <a:lnTo>
                    <a:pt x="881" y="441"/>
                  </a:lnTo>
                  <a:lnTo>
                    <a:pt x="837" y="265"/>
                  </a:lnTo>
                  <a:lnTo>
                    <a:pt x="749" y="133"/>
                  </a:lnTo>
                  <a:lnTo>
                    <a:pt x="617" y="45"/>
                  </a:lnTo>
                  <a:lnTo>
                    <a:pt x="44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0" name="Google Shape;1200;p42"/>
            <p:cNvSpPr/>
            <p:nvPr/>
          </p:nvSpPr>
          <p:spPr>
            <a:xfrm>
              <a:off x="3092975" y="2765650"/>
              <a:ext cx="26425" cy="24225"/>
            </a:xfrm>
            <a:custGeom>
              <a:avLst/>
              <a:gdLst/>
              <a:ahLst/>
              <a:cxnLst/>
              <a:rect l="l" t="t" r="r" b="b"/>
              <a:pathLst>
                <a:path w="1057" h="969" extrusionOk="0">
                  <a:moveTo>
                    <a:pt x="352" y="1"/>
                  </a:moveTo>
                  <a:lnTo>
                    <a:pt x="220" y="45"/>
                  </a:lnTo>
                  <a:lnTo>
                    <a:pt x="44" y="177"/>
                  </a:lnTo>
                  <a:lnTo>
                    <a:pt x="0" y="309"/>
                  </a:lnTo>
                  <a:lnTo>
                    <a:pt x="0" y="485"/>
                  </a:lnTo>
                  <a:lnTo>
                    <a:pt x="44" y="661"/>
                  </a:lnTo>
                  <a:lnTo>
                    <a:pt x="132" y="793"/>
                  </a:lnTo>
                  <a:lnTo>
                    <a:pt x="308" y="881"/>
                  </a:lnTo>
                  <a:lnTo>
                    <a:pt x="484" y="925"/>
                  </a:lnTo>
                  <a:lnTo>
                    <a:pt x="660" y="969"/>
                  </a:lnTo>
                  <a:lnTo>
                    <a:pt x="836" y="881"/>
                  </a:lnTo>
                  <a:lnTo>
                    <a:pt x="968" y="793"/>
                  </a:lnTo>
                  <a:lnTo>
                    <a:pt x="1056" y="617"/>
                  </a:lnTo>
                  <a:lnTo>
                    <a:pt x="1056" y="441"/>
                  </a:lnTo>
                  <a:lnTo>
                    <a:pt x="1012" y="265"/>
                  </a:lnTo>
                  <a:lnTo>
                    <a:pt x="880" y="177"/>
                  </a:lnTo>
                  <a:lnTo>
                    <a:pt x="748" y="89"/>
                  </a:lnTo>
                  <a:lnTo>
                    <a:pt x="52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1" name="Google Shape;1201;p42"/>
            <p:cNvSpPr/>
            <p:nvPr/>
          </p:nvSpPr>
          <p:spPr>
            <a:xfrm>
              <a:off x="3027000" y="2744775"/>
              <a:ext cx="23100" cy="24200"/>
            </a:xfrm>
            <a:custGeom>
              <a:avLst/>
              <a:gdLst/>
              <a:ahLst/>
              <a:cxnLst/>
              <a:rect l="l" t="t" r="r" b="b"/>
              <a:pathLst>
                <a:path w="924" h="968" extrusionOk="0">
                  <a:moveTo>
                    <a:pt x="849" y="247"/>
                  </a:moveTo>
                  <a:lnTo>
                    <a:pt x="858" y="264"/>
                  </a:lnTo>
                  <a:lnTo>
                    <a:pt x="880" y="264"/>
                  </a:lnTo>
                  <a:lnTo>
                    <a:pt x="849" y="247"/>
                  </a:lnTo>
                  <a:close/>
                  <a:moveTo>
                    <a:pt x="880" y="704"/>
                  </a:moveTo>
                  <a:lnTo>
                    <a:pt x="842" y="725"/>
                  </a:lnTo>
                  <a:lnTo>
                    <a:pt x="842" y="725"/>
                  </a:lnTo>
                  <a:lnTo>
                    <a:pt x="858" y="704"/>
                  </a:lnTo>
                  <a:close/>
                  <a:moveTo>
                    <a:pt x="484" y="0"/>
                  </a:moveTo>
                  <a:lnTo>
                    <a:pt x="352" y="44"/>
                  </a:lnTo>
                  <a:lnTo>
                    <a:pt x="264" y="88"/>
                  </a:lnTo>
                  <a:lnTo>
                    <a:pt x="132" y="132"/>
                  </a:lnTo>
                  <a:lnTo>
                    <a:pt x="88" y="220"/>
                  </a:lnTo>
                  <a:lnTo>
                    <a:pt x="44" y="352"/>
                  </a:lnTo>
                  <a:lnTo>
                    <a:pt x="0" y="484"/>
                  </a:lnTo>
                  <a:lnTo>
                    <a:pt x="44" y="616"/>
                  </a:lnTo>
                  <a:lnTo>
                    <a:pt x="88" y="748"/>
                  </a:lnTo>
                  <a:lnTo>
                    <a:pt x="132" y="836"/>
                  </a:lnTo>
                  <a:lnTo>
                    <a:pt x="264" y="924"/>
                  </a:lnTo>
                  <a:lnTo>
                    <a:pt x="352" y="968"/>
                  </a:lnTo>
                  <a:lnTo>
                    <a:pt x="484" y="968"/>
                  </a:lnTo>
                  <a:lnTo>
                    <a:pt x="660" y="924"/>
                  </a:lnTo>
                  <a:lnTo>
                    <a:pt x="792" y="836"/>
                  </a:lnTo>
                  <a:lnTo>
                    <a:pt x="924" y="704"/>
                  </a:lnTo>
                  <a:lnTo>
                    <a:pt x="924" y="616"/>
                  </a:lnTo>
                  <a:lnTo>
                    <a:pt x="924" y="484"/>
                  </a:lnTo>
                  <a:lnTo>
                    <a:pt x="917" y="501"/>
                  </a:lnTo>
                  <a:lnTo>
                    <a:pt x="895" y="411"/>
                  </a:lnTo>
                  <a:lnTo>
                    <a:pt x="895" y="411"/>
                  </a:lnTo>
                  <a:lnTo>
                    <a:pt x="924" y="484"/>
                  </a:lnTo>
                  <a:lnTo>
                    <a:pt x="880" y="308"/>
                  </a:lnTo>
                  <a:lnTo>
                    <a:pt x="858" y="264"/>
                  </a:lnTo>
                  <a:lnTo>
                    <a:pt x="836" y="264"/>
                  </a:lnTo>
                  <a:lnTo>
                    <a:pt x="819" y="230"/>
                  </a:lnTo>
                  <a:lnTo>
                    <a:pt x="849" y="247"/>
                  </a:lnTo>
                  <a:lnTo>
                    <a:pt x="792" y="132"/>
                  </a:lnTo>
                  <a:lnTo>
                    <a:pt x="660" y="44"/>
                  </a:lnTo>
                  <a:lnTo>
                    <a:pt x="48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202;p42"/>
            <p:cNvSpPr/>
            <p:nvPr/>
          </p:nvSpPr>
          <p:spPr>
            <a:xfrm>
              <a:off x="3157850" y="2847050"/>
              <a:ext cx="22025" cy="23100"/>
            </a:xfrm>
            <a:custGeom>
              <a:avLst/>
              <a:gdLst/>
              <a:ahLst/>
              <a:cxnLst/>
              <a:rect l="l" t="t" r="r" b="b"/>
              <a:pathLst>
                <a:path w="881" h="924" extrusionOk="0">
                  <a:moveTo>
                    <a:pt x="441" y="0"/>
                  </a:moveTo>
                  <a:lnTo>
                    <a:pt x="265" y="44"/>
                  </a:lnTo>
                  <a:lnTo>
                    <a:pt x="133" y="176"/>
                  </a:lnTo>
                  <a:lnTo>
                    <a:pt x="45" y="308"/>
                  </a:lnTo>
                  <a:lnTo>
                    <a:pt x="1" y="484"/>
                  </a:lnTo>
                  <a:lnTo>
                    <a:pt x="45" y="616"/>
                  </a:lnTo>
                  <a:lnTo>
                    <a:pt x="133" y="792"/>
                  </a:lnTo>
                  <a:lnTo>
                    <a:pt x="265" y="880"/>
                  </a:lnTo>
                  <a:lnTo>
                    <a:pt x="441" y="924"/>
                  </a:lnTo>
                  <a:lnTo>
                    <a:pt x="661" y="880"/>
                  </a:lnTo>
                  <a:lnTo>
                    <a:pt x="793" y="792"/>
                  </a:lnTo>
                  <a:lnTo>
                    <a:pt x="837" y="616"/>
                  </a:lnTo>
                  <a:lnTo>
                    <a:pt x="881" y="484"/>
                  </a:lnTo>
                  <a:lnTo>
                    <a:pt x="837" y="308"/>
                  </a:lnTo>
                  <a:lnTo>
                    <a:pt x="793" y="176"/>
                  </a:lnTo>
                  <a:lnTo>
                    <a:pt x="661" y="44"/>
                  </a:lnTo>
                  <a:lnTo>
                    <a:pt x="44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3" name="Google Shape;1203;p42"/>
            <p:cNvSpPr/>
            <p:nvPr/>
          </p:nvSpPr>
          <p:spPr>
            <a:xfrm>
              <a:off x="3228250" y="2737075"/>
              <a:ext cx="22000" cy="22025"/>
            </a:xfrm>
            <a:custGeom>
              <a:avLst/>
              <a:gdLst/>
              <a:ahLst/>
              <a:cxnLst/>
              <a:rect l="l" t="t" r="r" b="b"/>
              <a:pathLst>
                <a:path w="880" h="881" extrusionOk="0">
                  <a:moveTo>
                    <a:pt x="440" y="0"/>
                  </a:moveTo>
                  <a:lnTo>
                    <a:pt x="264" y="44"/>
                  </a:lnTo>
                  <a:lnTo>
                    <a:pt x="132" y="132"/>
                  </a:lnTo>
                  <a:lnTo>
                    <a:pt x="44" y="264"/>
                  </a:lnTo>
                  <a:lnTo>
                    <a:pt x="0" y="440"/>
                  </a:lnTo>
                  <a:lnTo>
                    <a:pt x="44" y="616"/>
                  </a:lnTo>
                  <a:lnTo>
                    <a:pt x="132" y="748"/>
                  </a:lnTo>
                  <a:lnTo>
                    <a:pt x="264" y="836"/>
                  </a:lnTo>
                  <a:lnTo>
                    <a:pt x="440" y="880"/>
                  </a:lnTo>
                  <a:lnTo>
                    <a:pt x="660" y="836"/>
                  </a:lnTo>
                  <a:lnTo>
                    <a:pt x="792" y="748"/>
                  </a:lnTo>
                  <a:lnTo>
                    <a:pt x="880" y="616"/>
                  </a:lnTo>
                  <a:lnTo>
                    <a:pt x="880" y="440"/>
                  </a:lnTo>
                  <a:lnTo>
                    <a:pt x="880" y="264"/>
                  </a:lnTo>
                  <a:lnTo>
                    <a:pt x="792" y="132"/>
                  </a:lnTo>
                  <a:lnTo>
                    <a:pt x="660"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4" name="Google Shape;1204;p42"/>
            <p:cNvSpPr/>
            <p:nvPr/>
          </p:nvSpPr>
          <p:spPr>
            <a:xfrm>
              <a:off x="3197450" y="2695275"/>
              <a:ext cx="23125" cy="24225"/>
            </a:xfrm>
            <a:custGeom>
              <a:avLst/>
              <a:gdLst/>
              <a:ahLst/>
              <a:cxnLst/>
              <a:rect l="l" t="t" r="r" b="b"/>
              <a:pathLst>
                <a:path w="925" h="969" extrusionOk="0">
                  <a:moveTo>
                    <a:pt x="484" y="1"/>
                  </a:moveTo>
                  <a:lnTo>
                    <a:pt x="308" y="45"/>
                  </a:lnTo>
                  <a:lnTo>
                    <a:pt x="132" y="133"/>
                  </a:lnTo>
                  <a:lnTo>
                    <a:pt x="44" y="265"/>
                  </a:lnTo>
                  <a:lnTo>
                    <a:pt x="0" y="441"/>
                  </a:lnTo>
                  <a:lnTo>
                    <a:pt x="0" y="529"/>
                  </a:lnTo>
                  <a:lnTo>
                    <a:pt x="44" y="705"/>
                  </a:lnTo>
                  <a:lnTo>
                    <a:pt x="132" y="836"/>
                  </a:lnTo>
                  <a:lnTo>
                    <a:pt x="308" y="924"/>
                  </a:lnTo>
                  <a:lnTo>
                    <a:pt x="484" y="968"/>
                  </a:lnTo>
                  <a:lnTo>
                    <a:pt x="660" y="924"/>
                  </a:lnTo>
                  <a:lnTo>
                    <a:pt x="792" y="836"/>
                  </a:lnTo>
                  <a:lnTo>
                    <a:pt x="880" y="705"/>
                  </a:lnTo>
                  <a:lnTo>
                    <a:pt x="924" y="529"/>
                  </a:lnTo>
                  <a:lnTo>
                    <a:pt x="924" y="441"/>
                  </a:lnTo>
                  <a:lnTo>
                    <a:pt x="880" y="265"/>
                  </a:lnTo>
                  <a:lnTo>
                    <a:pt x="792" y="133"/>
                  </a:lnTo>
                  <a:lnTo>
                    <a:pt x="660" y="45"/>
                  </a:lnTo>
                  <a:lnTo>
                    <a:pt x="48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5" name="Google Shape;1205;p42"/>
            <p:cNvSpPr/>
            <p:nvPr/>
          </p:nvSpPr>
          <p:spPr>
            <a:xfrm>
              <a:off x="3255725" y="2895425"/>
              <a:ext cx="24225" cy="25325"/>
            </a:xfrm>
            <a:custGeom>
              <a:avLst/>
              <a:gdLst/>
              <a:ahLst/>
              <a:cxnLst/>
              <a:rect l="l" t="t" r="r" b="b"/>
              <a:pathLst>
                <a:path w="969" h="1013" extrusionOk="0">
                  <a:moveTo>
                    <a:pt x="397" y="1"/>
                  </a:moveTo>
                  <a:lnTo>
                    <a:pt x="221" y="45"/>
                  </a:lnTo>
                  <a:lnTo>
                    <a:pt x="89" y="177"/>
                  </a:lnTo>
                  <a:lnTo>
                    <a:pt x="1" y="353"/>
                  </a:lnTo>
                  <a:lnTo>
                    <a:pt x="1" y="484"/>
                  </a:lnTo>
                  <a:lnTo>
                    <a:pt x="45" y="660"/>
                  </a:lnTo>
                  <a:lnTo>
                    <a:pt x="133" y="792"/>
                  </a:lnTo>
                  <a:lnTo>
                    <a:pt x="265" y="924"/>
                  </a:lnTo>
                  <a:lnTo>
                    <a:pt x="397" y="1012"/>
                  </a:lnTo>
                  <a:lnTo>
                    <a:pt x="573" y="1012"/>
                  </a:lnTo>
                  <a:lnTo>
                    <a:pt x="749" y="968"/>
                  </a:lnTo>
                  <a:lnTo>
                    <a:pt x="881" y="836"/>
                  </a:lnTo>
                  <a:lnTo>
                    <a:pt x="968" y="704"/>
                  </a:lnTo>
                  <a:lnTo>
                    <a:pt x="968" y="528"/>
                  </a:lnTo>
                  <a:lnTo>
                    <a:pt x="925" y="353"/>
                  </a:lnTo>
                  <a:lnTo>
                    <a:pt x="837" y="221"/>
                  </a:lnTo>
                  <a:lnTo>
                    <a:pt x="749" y="89"/>
                  </a:lnTo>
                  <a:lnTo>
                    <a:pt x="57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6" name="Google Shape;1206;p42"/>
            <p:cNvSpPr/>
            <p:nvPr/>
          </p:nvSpPr>
          <p:spPr>
            <a:xfrm>
              <a:off x="3206250" y="2797550"/>
              <a:ext cx="25300" cy="23125"/>
            </a:xfrm>
            <a:custGeom>
              <a:avLst/>
              <a:gdLst/>
              <a:ahLst/>
              <a:cxnLst/>
              <a:rect l="l" t="t" r="r" b="b"/>
              <a:pathLst>
                <a:path w="1012" h="925" extrusionOk="0">
                  <a:moveTo>
                    <a:pt x="440" y="1"/>
                  </a:moveTo>
                  <a:lnTo>
                    <a:pt x="264" y="45"/>
                  </a:lnTo>
                  <a:lnTo>
                    <a:pt x="132" y="133"/>
                  </a:lnTo>
                  <a:lnTo>
                    <a:pt x="0" y="309"/>
                  </a:lnTo>
                  <a:lnTo>
                    <a:pt x="0" y="441"/>
                  </a:lnTo>
                  <a:lnTo>
                    <a:pt x="44" y="616"/>
                  </a:lnTo>
                  <a:lnTo>
                    <a:pt x="132" y="792"/>
                  </a:lnTo>
                  <a:lnTo>
                    <a:pt x="264" y="880"/>
                  </a:lnTo>
                  <a:lnTo>
                    <a:pt x="440" y="924"/>
                  </a:lnTo>
                  <a:lnTo>
                    <a:pt x="572" y="924"/>
                  </a:lnTo>
                  <a:lnTo>
                    <a:pt x="748" y="880"/>
                  </a:lnTo>
                  <a:lnTo>
                    <a:pt x="880" y="792"/>
                  </a:lnTo>
                  <a:lnTo>
                    <a:pt x="968" y="616"/>
                  </a:lnTo>
                  <a:lnTo>
                    <a:pt x="1012" y="441"/>
                  </a:lnTo>
                  <a:lnTo>
                    <a:pt x="968" y="265"/>
                  </a:lnTo>
                  <a:lnTo>
                    <a:pt x="880" y="133"/>
                  </a:lnTo>
                  <a:lnTo>
                    <a:pt x="748" y="45"/>
                  </a:lnTo>
                  <a:lnTo>
                    <a:pt x="57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7" name="Google Shape;1207;p42"/>
            <p:cNvSpPr/>
            <p:nvPr/>
          </p:nvSpPr>
          <p:spPr>
            <a:xfrm>
              <a:off x="3304125" y="2859125"/>
              <a:ext cx="22025" cy="22025"/>
            </a:xfrm>
            <a:custGeom>
              <a:avLst/>
              <a:gdLst/>
              <a:ahLst/>
              <a:cxnLst/>
              <a:rect l="l" t="t" r="r" b="b"/>
              <a:pathLst>
                <a:path w="881" h="881" extrusionOk="0">
                  <a:moveTo>
                    <a:pt x="220" y="1"/>
                  </a:moveTo>
                  <a:lnTo>
                    <a:pt x="88" y="133"/>
                  </a:lnTo>
                  <a:lnTo>
                    <a:pt x="0" y="265"/>
                  </a:lnTo>
                  <a:lnTo>
                    <a:pt x="0" y="441"/>
                  </a:lnTo>
                  <a:lnTo>
                    <a:pt x="0" y="617"/>
                  </a:lnTo>
                  <a:lnTo>
                    <a:pt x="88" y="749"/>
                  </a:lnTo>
                  <a:lnTo>
                    <a:pt x="220" y="837"/>
                  </a:lnTo>
                  <a:lnTo>
                    <a:pt x="440" y="881"/>
                  </a:lnTo>
                  <a:lnTo>
                    <a:pt x="616" y="837"/>
                  </a:lnTo>
                  <a:lnTo>
                    <a:pt x="748" y="749"/>
                  </a:lnTo>
                  <a:lnTo>
                    <a:pt x="836" y="617"/>
                  </a:lnTo>
                  <a:lnTo>
                    <a:pt x="880" y="441"/>
                  </a:lnTo>
                  <a:lnTo>
                    <a:pt x="836" y="265"/>
                  </a:lnTo>
                  <a:lnTo>
                    <a:pt x="748" y="133"/>
                  </a:lnTo>
                  <a:lnTo>
                    <a:pt x="61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p42"/>
            <p:cNvSpPr/>
            <p:nvPr/>
          </p:nvSpPr>
          <p:spPr>
            <a:xfrm>
              <a:off x="3259025" y="2829450"/>
              <a:ext cx="22025" cy="24225"/>
            </a:xfrm>
            <a:custGeom>
              <a:avLst/>
              <a:gdLst/>
              <a:ahLst/>
              <a:cxnLst/>
              <a:rect l="l" t="t" r="r" b="b"/>
              <a:pathLst>
                <a:path w="881" h="969" extrusionOk="0">
                  <a:moveTo>
                    <a:pt x="441" y="0"/>
                  </a:moveTo>
                  <a:lnTo>
                    <a:pt x="265" y="44"/>
                  </a:lnTo>
                  <a:lnTo>
                    <a:pt x="133" y="132"/>
                  </a:lnTo>
                  <a:lnTo>
                    <a:pt x="45" y="308"/>
                  </a:lnTo>
                  <a:lnTo>
                    <a:pt x="1" y="484"/>
                  </a:lnTo>
                  <a:lnTo>
                    <a:pt x="1" y="528"/>
                  </a:lnTo>
                  <a:lnTo>
                    <a:pt x="45" y="704"/>
                  </a:lnTo>
                  <a:lnTo>
                    <a:pt x="133" y="836"/>
                  </a:lnTo>
                  <a:lnTo>
                    <a:pt x="265" y="968"/>
                  </a:lnTo>
                  <a:lnTo>
                    <a:pt x="441" y="968"/>
                  </a:lnTo>
                  <a:lnTo>
                    <a:pt x="617" y="924"/>
                  </a:lnTo>
                  <a:lnTo>
                    <a:pt x="749" y="836"/>
                  </a:lnTo>
                  <a:lnTo>
                    <a:pt x="836" y="704"/>
                  </a:lnTo>
                  <a:lnTo>
                    <a:pt x="880" y="528"/>
                  </a:lnTo>
                  <a:lnTo>
                    <a:pt x="880" y="484"/>
                  </a:lnTo>
                  <a:lnTo>
                    <a:pt x="836" y="308"/>
                  </a:lnTo>
                  <a:lnTo>
                    <a:pt x="749" y="132"/>
                  </a:lnTo>
                  <a:lnTo>
                    <a:pt x="617" y="44"/>
                  </a:lnTo>
                  <a:lnTo>
                    <a:pt x="44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9" name="Google Shape;1209;p42"/>
            <p:cNvSpPr/>
            <p:nvPr/>
          </p:nvSpPr>
          <p:spPr>
            <a:xfrm>
              <a:off x="3114975" y="2962500"/>
              <a:ext cx="22000" cy="23125"/>
            </a:xfrm>
            <a:custGeom>
              <a:avLst/>
              <a:gdLst/>
              <a:ahLst/>
              <a:cxnLst/>
              <a:rect l="l" t="t" r="r" b="b"/>
              <a:pathLst>
                <a:path w="880" h="925" extrusionOk="0">
                  <a:moveTo>
                    <a:pt x="440" y="1"/>
                  </a:moveTo>
                  <a:lnTo>
                    <a:pt x="264" y="45"/>
                  </a:lnTo>
                  <a:lnTo>
                    <a:pt x="88" y="133"/>
                  </a:lnTo>
                  <a:lnTo>
                    <a:pt x="44" y="309"/>
                  </a:lnTo>
                  <a:lnTo>
                    <a:pt x="0" y="441"/>
                  </a:lnTo>
                  <a:lnTo>
                    <a:pt x="44" y="617"/>
                  </a:lnTo>
                  <a:lnTo>
                    <a:pt x="88" y="749"/>
                  </a:lnTo>
                  <a:lnTo>
                    <a:pt x="264" y="881"/>
                  </a:lnTo>
                  <a:lnTo>
                    <a:pt x="440" y="925"/>
                  </a:lnTo>
                  <a:lnTo>
                    <a:pt x="616" y="881"/>
                  </a:lnTo>
                  <a:lnTo>
                    <a:pt x="748" y="749"/>
                  </a:lnTo>
                  <a:lnTo>
                    <a:pt x="836" y="617"/>
                  </a:lnTo>
                  <a:lnTo>
                    <a:pt x="880" y="441"/>
                  </a:lnTo>
                  <a:lnTo>
                    <a:pt x="836" y="309"/>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0" name="Google Shape;1210;p42"/>
            <p:cNvSpPr/>
            <p:nvPr/>
          </p:nvSpPr>
          <p:spPr>
            <a:xfrm>
              <a:off x="2991800" y="3015300"/>
              <a:ext cx="22025" cy="23125"/>
            </a:xfrm>
            <a:custGeom>
              <a:avLst/>
              <a:gdLst/>
              <a:ahLst/>
              <a:cxnLst/>
              <a:rect l="l" t="t" r="r" b="b"/>
              <a:pathLst>
                <a:path w="881" h="925" extrusionOk="0">
                  <a:moveTo>
                    <a:pt x="440" y="0"/>
                  </a:moveTo>
                  <a:lnTo>
                    <a:pt x="220" y="44"/>
                  </a:lnTo>
                  <a:lnTo>
                    <a:pt x="88" y="132"/>
                  </a:lnTo>
                  <a:lnTo>
                    <a:pt x="0" y="308"/>
                  </a:lnTo>
                  <a:lnTo>
                    <a:pt x="0" y="484"/>
                  </a:lnTo>
                  <a:lnTo>
                    <a:pt x="0" y="616"/>
                  </a:lnTo>
                  <a:lnTo>
                    <a:pt x="88" y="792"/>
                  </a:lnTo>
                  <a:lnTo>
                    <a:pt x="220" y="880"/>
                  </a:lnTo>
                  <a:lnTo>
                    <a:pt x="440" y="924"/>
                  </a:lnTo>
                  <a:lnTo>
                    <a:pt x="616" y="880"/>
                  </a:lnTo>
                  <a:lnTo>
                    <a:pt x="748" y="792"/>
                  </a:lnTo>
                  <a:lnTo>
                    <a:pt x="836" y="616"/>
                  </a:lnTo>
                  <a:lnTo>
                    <a:pt x="880" y="484"/>
                  </a:lnTo>
                  <a:lnTo>
                    <a:pt x="836" y="308"/>
                  </a:lnTo>
                  <a:lnTo>
                    <a:pt x="748" y="132"/>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1" name="Google Shape;1211;p42"/>
            <p:cNvSpPr/>
            <p:nvPr/>
          </p:nvSpPr>
          <p:spPr>
            <a:xfrm>
              <a:off x="2968700" y="2850350"/>
              <a:ext cx="24225" cy="23100"/>
            </a:xfrm>
            <a:custGeom>
              <a:avLst/>
              <a:gdLst/>
              <a:ahLst/>
              <a:cxnLst/>
              <a:rect l="l" t="t" r="r" b="b"/>
              <a:pathLst>
                <a:path w="969" h="924" extrusionOk="0">
                  <a:moveTo>
                    <a:pt x="441" y="0"/>
                  </a:moveTo>
                  <a:lnTo>
                    <a:pt x="265" y="44"/>
                  </a:lnTo>
                  <a:lnTo>
                    <a:pt x="133" y="132"/>
                  </a:lnTo>
                  <a:lnTo>
                    <a:pt x="45" y="308"/>
                  </a:lnTo>
                  <a:lnTo>
                    <a:pt x="1" y="484"/>
                  </a:lnTo>
                  <a:lnTo>
                    <a:pt x="45" y="616"/>
                  </a:lnTo>
                  <a:lnTo>
                    <a:pt x="133" y="792"/>
                  </a:lnTo>
                  <a:lnTo>
                    <a:pt x="265" y="880"/>
                  </a:lnTo>
                  <a:lnTo>
                    <a:pt x="441" y="924"/>
                  </a:lnTo>
                  <a:lnTo>
                    <a:pt x="529" y="924"/>
                  </a:lnTo>
                  <a:lnTo>
                    <a:pt x="705" y="880"/>
                  </a:lnTo>
                  <a:lnTo>
                    <a:pt x="837" y="792"/>
                  </a:lnTo>
                  <a:lnTo>
                    <a:pt x="924" y="616"/>
                  </a:lnTo>
                  <a:lnTo>
                    <a:pt x="968" y="484"/>
                  </a:lnTo>
                  <a:lnTo>
                    <a:pt x="924" y="308"/>
                  </a:lnTo>
                  <a:lnTo>
                    <a:pt x="837" y="132"/>
                  </a:lnTo>
                  <a:lnTo>
                    <a:pt x="705" y="44"/>
                  </a:lnTo>
                  <a:lnTo>
                    <a:pt x="529"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2" name="Google Shape;1212;p42"/>
            <p:cNvSpPr/>
            <p:nvPr/>
          </p:nvSpPr>
          <p:spPr>
            <a:xfrm>
              <a:off x="3038000" y="2909725"/>
              <a:ext cx="24200" cy="24225"/>
            </a:xfrm>
            <a:custGeom>
              <a:avLst/>
              <a:gdLst/>
              <a:ahLst/>
              <a:cxnLst/>
              <a:rect l="l" t="t" r="r" b="b"/>
              <a:pathLst>
                <a:path w="968" h="969" extrusionOk="0">
                  <a:moveTo>
                    <a:pt x="484" y="0"/>
                  </a:moveTo>
                  <a:lnTo>
                    <a:pt x="352" y="44"/>
                  </a:lnTo>
                  <a:lnTo>
                    <a:pt x="176" y="132"/>
                  </a:lnTo>
                  <a:lnTo>
                    <a:pt x="132" y="220"/>
                  </a:lnTo>
                  <a:lnTo>
                    <a:pt x="44" y="352"/>
                  </a:lnTo>
                  <a:lnTo>
                    <a:pt x="0" y="528"/>
                  </a:lnTo>
                  <a:lnTo>
                    <a:pt x="44" y="704"/>
                  </a:lnTo>
                  <a:lnTo>
                    <a:pt x="132" y="836"/>
                  </a:lnTo>
                  <a:lnTo>
                    <a:pt x="264" y="924"/>
                  </a:lnTo>
                  <a:lnTo>
                    <a:pt x="440" y="968"/>
                  </a:lnTo>
                  <a:lnTo>
                    <a:pt x="616" y="924"/>
                  </a:lnTo>
                  <a:lnTo>
                    <a:pt x="748" y="836"/>
                  </a:lnTo>
                  <a:lnTo>
                    <a:pt x="836" y="792"/>
                  </a:lnTo>
                  <a:lnTo>
                    <a:pt x="924" y="616"/>
                  </a:lnTo>
                  <a:lnTo>
                    <a:pt x="968" y="440"/>
                  </a:lnTo>
                  <a:lnTo>
                    <a:pt x="924" y="308"/>
                  </a:lnTo>
                  <a:lnTo>
                    <a:pt x="836" y="132"/>
                  </a:lnTo>
                  <a:lnTo>
                    <a:pt x="660" y="44"/>
                  </a:lnTo>
                  <a:lnTo>
                    <a:pt x="48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3" name="Google Shape;1213;p42"/>
            <p:cNvSpPr/>
            <p:nvPr/>
          </p:nvSpPr>
          <p:spPr>
            <a:xfrm>
              <a:off x="2936825" y="2985600"/>
              <a:ext cx="22000" cy="24225"/>
            </a:xfrm>
            <a:custGeom>
              <a:avLst/>
              <a:gdLst/>
              <a:ahLst/>
              <a:cxnLst/>
              <a:rect l="l" t="t" r="r" b="b"/>
              <a:pathLst>
                <a:path w="880" h="969" extrusionOk="0">
                  <a:moveTo>
                    <a:pt x="440" y="1"/>
                  </a:moveTo>
                  <a:lnTo>
                    <a:pt x="264" y="45"/>
                  </a:lnTo>
                  <a:lnTo>
                    <a:pt x="132" y="133"/>
                  </a:lnTo>
                  <a:lnTo>
                    <a:pt x="44" y="265"/>
                  </a:lnTo>
                  <a:lnTo>
                    <a:pt x="0" y="441"/>
                  </a:lnTo>
                  <a:lnTo>
                    <a:pt x="0" y="485"/>
                  </a:lnTo>
                  <a:lnTo>
                    <a:pt x="44" y="660"/>
                  </a:lnTo>
                  <a:lnTo>
                    <a:pt x="132" y="836"/>
                  </a:lnTo>
                  <a:lnTo>
                    <a:pt x="264" y="924"/>
                  </a:lnTo>
                  <a:lnTo>
                    <a:pt x="440" y="968"/>
                  </a:lnTo>
                  <a:lnTo>
                    <a:pt x="616" y="924"/>
                  </a:lnTo>
                  <a:lnTo>
                    <a:pt x="748" y="792"/>
                  </a:lnTo>
                  <a:lnTo>
                    <a:pt x="880" y="660"/>
                  </a:lnTo>
                  <a:lnTo>
                    <a:pt x="880" y="485"/>
                  </a:lnTo>
                  <a:lnTo>
                    <a:pt x="880" y="441"/>
                  </a:lnTo>
                  <a:lnTo>
                    <a:pt x="880" y="265"/>
                  </a:lnTo>
                  <a:lnTo>
                    <a:pt x="748" y="133"/>
                  </a:lnTo>
                  <a:lnTo>
                    <a:pt x="61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4" name="Google Shape;1214;p42"/>
            <p:cNvSpPr/>
            <p:nvPr/>
          </p:nvSpPr>
          <p:spPr>
            <a:xfrm>
              <a:off x="2986300" y="3116475"/>
              <a:ext cx="22025" cy="23125"/>
            </a:xfrm>
            <a:custGeom>
              <a:avLst/>
              <a:gdLst/>
              <a:ahLst/>
              <a:cxnLst/>
              <a:rect l="l" t="t" r="r" b="b"/>
              <a:pathLst>
                <a:path w="881" h="925" extrusionOk="0">
                  <a:moveTo>
                    <a:pt x="440" y="0"/>
                  </a:moveTo>
                  <a:lnTo>
                    <a:pt x="264" y="44"/>
                  </a:lnTo>
                  <a:lnTo>
                    <a:pt x="133" y="132"/>
                  </a:lnTo>
                  <a:lnTo>
                    <a:pt x="45" y="308"/>
                  </a:lnTo>
                  <a:lnTo>
                    <a:pt x="1" y="440"/>
                  </a:lnTo>
                  <a:lnTo>
                    <a:pt x="45" y="616"/>
                  </a:lnTo>
                  <a:lnTo>
                    <a:pt x="133" y="748"/>
                  </a:lnTo>
                  <a:lnTo>
                    <a:pt x="264" y="880"/>
                  </a:lnTo>
                  <a:lnTo>
                    <a:pt x="440" y="924"/>
                  </a:lnTo>
                  <a:lnTo>
                    <a:pt x="660" y="880"/>
                  </a:lnTo>
                  <a:lnTo>
                    <a:pt x="792" y="748"/>
                  </a:lnTo>
                  <a:lnTo>
                    <a:pt x="880" y="616"/>
                  </a:lnTo>
                  <a:lnTo>
                    <a:pt x="880" y="440"/>
                  </a:lnTo>
                  <a:lnTo>
                    <a:pt x="880" y="308"/>
                  </a:lnTo>
                  <a:lnTo>
                    <a:pt x="792" y="132"/>
                  </a:lnTo>
                  <a:lnTo>
                    <a:pt x="660"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5" name="Google Shape;1215;p42"/>
            <p:cNvSpPr/>
            <p:nvPr/>
          </p:nvSpPr>
          <p:spPr>
            <a:xfrm>
              <a:off x="2964300" y="3217650"/>
              <a:ext cx="22025" cy="22025"/>
            </a:xfrm>
            <a:custGeom>
              <a:avLst/>
              <a:gdLst/>
              <a:ahLst/>
              <a:cxnLst/>
              <a:rect l="l" t="t" r="r" b="b"/>
              <a:pathLst>
                <a:path w="881" h="881" extrusionOk="0">
                  <a:moveTo>
                    <a:pt x="441" y="0"/>
                  </a:moveTo>
                  <a:lnTo>
                    <a:pt x="265" y="44"/>
                  </a:lnTo>
                  <a:lnTo>
                    <a:pt x="133" y="132"/>
                  </a:lnTo>
                  <a:lnTo>
                    <a:pt x="45" y="264"/>
                  </a:lnTo>
                  <a:lnTo>
                    <a:pt x="1" y="440"/>
                  </a:lnTo>
                  <a:lnTo>
                    <a:pt x="45" y="616"/>
                  </a:lnTo>
                  <a:lnTo>
                    <a:pt x="133" y="748"/>
                  </a:lnTo>
                  <a:lnTo>
                    <a:pt x="265" y="836"/>
                  </a:lnTo>
                  <a:lnTo>
                    <a:pt x="441" y="880"/>
                  </a:lnTo>
                  <a:lnTo>
                    <a:pt x="617" y="836"/>
                  </a:lnTo>
                  <a:lnTo>
                    <a:pt x="749" y="748"/>
                  </a:lnTo>
                  <a:lnTo>
                    <a:pt x="837" y="616"/>
                  </a:lnTo>
                  <a:lnTo>
                    <a:pt x="881" y="440"/>
                  </a:lnTo>
                  <a:lnTo>
                    <a:pt x="837" y="264"/>
                  </a:lnTo>
                  <a:lnTo>
                    <a:pt x="749" y="132"/>
                  </a:lnTo>
                  <a:lnTo>
                    <a:pt x="617" y="44"/>
                  </a:lnTo>
                  <a:lnTo>
                    <a:pt x="44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6" name="Google Shape;1216;p42"/>
            <p:cNvSpPr/>
            <p:nvPr/>
          </p:nvSpPr>
          <p:spPr>
            <a:xfrm>
              <a:off x="2890625" y="3238550"/>
              <a:ext cx="22025" cy="24200"/>
            </a:xfrm>
            <a:custGeom>
              <a:avLst/>
              <a:gdLst/>
              <a:ahLst/>
              <a:cxnLst/>
              <a:rect l="l" t="t" r="r" b="b"/>
              <a:pathLst>
                <a:path w="881" h="968" extrusionOk="0">
                  <a:moveTo>
                    <a:pt x="440" y="0"/>
                  </a:moveTo>
                  <a:lnTo>
                    <a:pt x="264" y="44"/>
                  </a:lnTo>
                  <a:lnTo>
                    <a:pt x="132" y="132"/>
                  </a:lnTo>
                  <a:lnTo>
                    <a:pt x="45" y="264"/>
                  </a:lnTo>
                  <a:lnTo>
                    <a:pt x="1" y="440"/>
                  </a:lnTo>
                  <a:lnTo>
                    <a:pt x="1" y="484"/>
                  </a:lnTo>
                  <a:lnTo>
                    <a:pt x="45" y="660"/>
                  </a:lnTo>
                  <a:lnTo>
                    <a:pt x="132" y="836"/>
                  </a:lnTo>
                  <a:lnTo>
                    <a:pt x="264" y="924"/>
                  </a:lnTo>
                  <a:lnTo>
                    <a:pt x="440" y="968"/>
                  </a:lnTo>
                  <a:lnTo>
                    <a:pt x="616" y="924"/>
                  </a:lnTo>
                  <a:lnTo>
                    <a:pt x="748" y="836"/>
                  </a:lnTo>
                  <a:lnTo>
                    <a:pt x="836" y="660"/>
                  </a:lnTo>
                  <a:lnTo>
                    <a:pt x="880" y="484"/>
                  </a:lnTo>
                  <a:lnTo>
                    <a:pt x="880" y="440"/>
                  </a:lnTo>
                  <a:lnTo>
                    <a:pt x="836" y="264"/>
                  </a:lnTo>
                  <a:lnTo>
                    <a:pt x="748" y="132"/>
                  </a:lnTo>
                  <a:lnTo>
                    <a:pt x="6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7" name="Google Shape;1217;p42"/>
            <p:cNvSpPr/>
            <p:nvPr/>
          </p:nvSpPr>
          <p:spPr>
            <a:xfrm>
              <a:off x="2908225" y="3147250"/>
              <a:ext cx="22025" cy="24225"/>
            </a:xfrm>
            <a:custGeom>
              <a:avLst/>
              <a:gdLst/>
              <a:ahLst/>
              <a:cxnLst/>
              <a:rect l="l" t="t" r="r" b="b"/>
              <a:pathLst>
                <a:path w="881" h="969" extrusionOk="0">
                  <a:moveTo>
                    <a:pt x="440" y="1"/>
                  </a:moveTo>
                  <a:lnTo>
                    <a:pt x="264" y="45"/>
                  </a:lnTo>
                  <a:lnTo>
                    <a:pt x="132" y="133"/>
                  </a:lnTo>
                  <a:lnTo>
                    <a:pt x="44" y="265"/>
                  </a:lnTo>
                  <a:lnTo>
                    <a:pt x="0" y="441"/>
                  </a:lnTo>
                  <a:lnTo>
                    <a:pt x="0" y="485"/>
                  </a:lnTo>
                  <a:lnTo>
                    <a:pt x="44" y="661"/>
                  </a:lnTo>
                  <a:lnTo>
                    <a:pt x="132" y="837"/>
                  </a:lnTo>
                  <a:lnTo>
                    <a:pt x="264" y="925"/>
                  </a:lnTo>
                  <a:lnTo>
                    <a:pt x="440" y="969"/>
                  </a:lnTo>
                  <a:lnTo>
                    <a:pt x="616" y="925"/>
                  </a:lnTo>
                  <a:lnTo>
                    <a:pt x="748" y="837"/>
                  </a:lnTo>
                  <a:lnTo>
                    <a:pt x="836" y="661"/>
                  </a:lnTo>
                  <a:lnTo>
                    <a:pt x="880" y="485"/>
                  </a:lnTo>
                  <a:lnTo>
                    <a:pt x="880" y="441"/>
                  </a:lnTo>
                  <a:lnTo>
                    <a:pt x="836" y="265"/>
                  </a:lnTo>
                  <a:lnTo>
                    <a:pt x="748" y="133"/>
                  </a:lnTo>
                  <a:lnTo>
                    <a:pt x="61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8" name="Google Shape;1218;p42"/>
            <p:cNvSpPr/>
            <p:nvPr/>
          </p:nvSpPr>
          <p:spPr>
            <a:xfrm>
              <a:off x="3045675" y="3222050"/>
              <a:ext cx="24225" cy="24200"/>
            </a:xfrm>
            <a:custGeom>
              <a:avLst/>
              <a:gdLst/>
              <a:ahLst/>
              <a:cxnLst/>
              <a:rect l="l" t="t" r="r" b="b"/>
              <a:pathLst>
                <a:path w="969" h="968" extrusionOk="0">
                  <a:moveTo>
                    <a:pt x="529" y="0"/>
                  </a:moveTo>
                  <a:lnTo>
                    <a:pt x="353" y="44"/>
                  </a:lnTo>
                  <a:lnTo>
                    <a:pt x="177" y="132"/>
                  </a:lnTo>
                  <a:lnTo>
                    <a:pt x="133" y="220"/>
                  </a:lnTo>
                  <a:lnTo>
                    <a:pt x="45" y="352"/>
                  </a:lnTo>
                  <a:lnTo>
                    <a:pt x="1" y="528"/>
                  </a:lnTo>
                  <a:lnTo>
                    <a:pt x="45" y="704"/>
                  </a:lnTo>
                  <a:lnTo>
                    <a:pt x="133" y="836"/>
                  </a:lnTo>
                  <a:lnTo>
                    <a:pt x="265" y="924"/>
                  </a:lnTo>
                  <a:lnTo>
                    <a:pt x="441" y="968"/>
                  </a:lnTo>
                  <a:lnTo>
                    <a:pt x="617" y="924"/>
                  </a:lnTo>
                  <a:lnTo>
                    <a:pt x="749" y="836"/>
                  </a:lnTo>
                  <a:lnTo>
                    <a:pt x="837" y="792"/>
                  </a:lnTo>
                  <a:lnTo>
                    <a:pt x="925" y="616"/>
                  </a:lnTo>
                  <a:lnTo>
                    <a:pt x="969" y="440"/>
                  </a:lnTo>
                  <a:lnTo>
                    <a:pt x="925" y="308"/>
                  </a:lnTo>
                  <a:lnTo>
                    <a:pt x="837" y="132"/>
                  </a:lnTo>
                  <a:lnTo>
                    <a:pt x="705" y="44"/>
                  </a:lnTo>
                  <a:lnTo>
                    <a:pt x="529"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9" name="Google Shape;1219;p42"/>
            <p:cNvSpPr/>
            <p:nvPr/>
          </p:nvSpPr>
          <p:spPr>
            <a:xfrm>
              <a:off x="3027000" y="3162650"/>
              <a:ext cx="23100" cy="23125"/>
            </a:xfrm>
            <a:custGeom>
              <a:avLst/>
              <a:gdLst/>
              <a:ahLst/>
              <a:cxnLst/>
              <a:rect l="l" t="t" r="r" b="b"/>
              <a:pathLst>
                <a:path w="924" h="925" extrusionOk="0">
                  <a:moveTo>
                    <a:pt x="440" y="1"/>
                  </a:moveTo>
                  <a:lnTo>
                    <a:pt x="264" y="45"/>
                  </a:lnTo>
                  <a:lnTo>
                    <a:pt x="132" y="133"/>
                  </a:lnTo>
                  <a:lnTo>
                    <a:pt x="0" y="309"/>
                  </a:lnTo>
                  <a:lnTo>
                    <a:pt x="0" y="485"/>
                  </a:lnTo>
                  <a:lnTo>
                    <a:pt x="0" y="617"/>
                  </a:lnTo>
                  <a:lnTo>
                    <a:pt x="132" y="793"/>
                  </a:lnTo>
                  <a:lnTo>
                    <a:pt x="264" y="881"/>
                  </a:lnTo>
                  <a:lnTo>
                    <a:pt x="440" y="925"/>
                  </a:lnTo>
                  <a:lnTo>
                    <a:pt x="484" y="925"/>
                  </a:lnTo>
                  <a:lnTo>
                    <a:pt x="660" y="881"/>
                  </a:lnTo>
                  <a:lnTo>
                    <a:pt x="792" y="793"/>
                  </a:lnTo>
                  <a:lnTo>
                    <a:pt x="924" y="617"/>
                  </a:lnTo>
                  <a:lnTo>
                    <a:pt x="924" y="485"/>
                  </a:lnTo>
                  <a:lnTo>
                    <a:pt x="924" y="309"/>
                  </a:lnTo>
                  <a:lnTo>
                    <a:pt x="792" y="133"/>
                  </a:lnTo>
                  <a:lnTo>
                    <a:pt x="660" y="45"/>
                  </a:lnTo>
                  <a:lnTo>
                    <a:pt x="48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0" name="Google Shape;1220;p42"/>
            <p:cNvSpPr/>
            <p:nvPr/>
          </p:nvSpPr>
          <p:spPr>
            <a:xfrm>
              <a:off x="3038000" y="3088975"/>
              <a:ext cx="22000" cy="23125"/>
            </a:xfrm>
            <a:custGeom>
              <a:avLst/>
              <a:gdLst/>
              <a:ahLst/>
              <a:cxnLst/>
              <a:rect l="l" t="t" r="r" b="b"/>
              <a:pathLst>
                <a:path w="880" h="925" extrusionOk="0">
                  <a:moveTo>
                    <a:pt x="440" y="1"/>
                  </a:moveTo>
                  <a:lnTo>
                    <a:pt x="264" y="45"/>
                  </a:lnTo>
                  <a:lnTo>
                    <a:pt x="132" y="133"/>
                  </a:lnTo>
                  <a:lnTo>
                    <a:pt x="44" y="309"/>
                  </a:lnTo>
                  <a:lnTo>
                    <a:pt x="0" y="484"/>
                  </a:lnTo>
                  <a:lnTo>
                    <a:pt x="44" y="616"/>
                  </a:lnTo>
                  <a:lnTo>
                    <a:pt x="132" y="792"/>
                  </a:lnTo>
                  <a:lnTo>
                    <a:pt x="264" y="880"/>
                  </a:lnTo>
                  <a:lnTo>
                    <a:pt x="440" y="924"/>
                  </a:lnTo>
                  <a:lnTo>
                    <a:pt x="616" y="880"/>
                  </a:lnTo>
                  <a:lnTo>
                    <a:pt x="748" y="792"/>
                  </a:lnTo>
                  <a:lnTo>
                    <a:pt x="836" y="616"/>
                  </a:lnTo>
                  <a:lnTo>
                    <a:pt x="880" y="484"/>
                  </a:lnTo>
                  <a:lnTo>
                    <a:pt x="836" y="309"/>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1" name="Google Shape;1221;p42"/>
            <p:cNvSpPr/>
            <p:nvPr/>
          </p:nvSpPr>
          <p:spPr>
            <a:xfrm>
              <a:off x="3105075" y="3046100"/>
              <a:ext cx="22025" cy="24200"/>
            </a:xfrm>
            <a:custGeom>
              <a:avLst/>
              <a:gdLst/>
              <a:ahLst/>
              <a:cxnLst/>
              <a:rect l="l" t="t" r="r" b="b"/>
              <a:pathLst>
                <a:path w="881" h="968" extrusionOk="0">
                  <a:moveTo>
                    <a:pt x="440" y="0"/>
                  </a:moveTo>
                  <a:lnTo>
                    <a:pt x="264" y="44"/>
                  </a:lnTo>
                  <a:lnTo>
                    <a:pt x="132" y="132"/>
                  </a:lnTo>
                  <a:lnTo>
                    <a:pt x="44" y="264"/>
                  </a:lnTo>
                  <a:lnTo>
                    <a:pt x="0" y="440"/>
                  </a:lnTo>
                  <a:lnTo>
                    <a:pt x="0" y="528"/>
                  </a:lnTo>
                  <a:lnTo>
                    <a:pt x="44" y="704"/>
                  </a:lnTo>
                  <a:lnTo>
                    <a:pt x="132" y="836"/>
                  </a:lnTo>
                  <a:lnTo>
                    <a:pt x="264" y="924"/>
                  </a:lnTo>
                  <a:lnTo>
                    <a:pt x="440" y="968"/>
                  </a:lnTo>
                  <a:lnTo>
                    <a:pt x="616" y="924"/>
                  </a:lnTo>
                  <a:lnTo>
                    <a:pt x="748" y="836"/>
                  </a:lnTo>
                  <a:lnTo>
                    <a:pt x="880" y="704"/>
                  </a:lnTo>
                  <a:lnTo>
                    <a:pt x="880" y="528"/>
                  </a:lnTo>
                  <a:lnTo>
                    <a:pt x="880" y="440"/>
                  </a:lnTo>
                  <a:lnTo>
                    <a:pt x="880" y="264"/>
                  </a:lnTo>
                  <a:lnTo>
                    <a:pt x="748" y="132"/>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2" name="Google Shape;1222;p42"/>
            <p:cNvSpPr/>
            <p:nvPr/>
          </p:nvSpPr>
          <p:spPr>
            <a:xfrm>
              <a:off x="3062175" y="3009800"/>
              <a:ext cx="23125" cy="23125"/>
            </a:xfrm>
            <a:custGeom>
              <a:avLst/>
              <a:gdLst/>
              <a:ahLst/>
              <a:cxnLst/>
              <a:rect l="l" t="t" r="r" b="b"/>
              <a:pathLst>
                <a:path w="925" h="925" extrusionOk="0">
                  <a:moveTo>
                    <a:pt x="309" y="0"/>
                  </a:moveTo>
                  <a:lnTo>
                    <a:pt x="177" y="88"/>
                  </a:lnTo>
                  <a:lnTo>
                    <a:pt x="133" y="176"/>
                  </a:lnTo>
                  <a:lnTo>
                    <a:pt x="1" y="308"/>
                  </a:lnTo>
                  <a:lnTo>
                    <a:pt x="1" y="484"/>
                  </a:lnTo>
                  <a:lnTo>
                    <a:pt x="1" y="660"/>
                  </a:lnTo>
                  <a:lnTo>
                    <a:pt x="133" y="792"/>
                  </a:lnTo>
                  <a:lnTo>
                    <a:pt x="265" y="924"/>
                  </a:lnTo>
                  <a:lnTo>
                    <a:pt x="617" y="924"/>
                  </a:lnTo>
                  <a:lnTo>
                    <a:pt x="749" y="792"/>
                  </a:lnTo>
                  <a:lnTo>
                    <a:pt x="837" y="748"/>
                  </a:lnTo>
                  <a:lnTo>
                    <a:pt x="925" y="616"/>
                  </a:lnTo>
                  <a:lnTo>
                    <a:pt x="925" y="440"/>
                  </a:lnTo>
                  <a:lnTo>
                    <a:pt x="925" y="264"/>
                  </a:lnTo>
                  <a:lnTo>
                    <a:pt x="837" y="88"/>
                  </a:lnTo>
                  <a:lnTo>
                    <a:pt x="66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3" name="Google Shape;1223;p42"/>
            <p:cNvSpPr/>
            <p:nvPr/>
          </p:nvSpPr>
          <p:spPr>
            <a:xfrm>
              <a:off x="3219450" y="3010900"/>
              <a:ext cx="20900" cy="22025"/>
            </a:xfrm>
            <a:custGeom>
              <a:avLst/>
              <a:gdLst/>
              <a:ahLst/>
              <a:cxnLst/>
              <a:rect l="l" t="t" r="r" b="b"/>
              <a:pathLst>
                <a:path w="836" h="881" extrusionOk="0">
                  <a:moveTo>
                    <a:pt x="440" y="0"/>
                  </a:moveTo>
                  <a:lnTo>
                    <a:pt x="220" y="44"/>
                  </a:lnTo>
                  <a:lnTo>
                    <a:pt x="88" y="132"/>
                  </a:lnTo>
                  <a:lnTo>
                    <a:pt x="0" y="264"/>
                  </a:lnTo>
                  <a:lnTo>
                    <a:pt x="0" y="440"/>
                  </a:lnTo>
                  <a:lnTo>
                    <a:pt x="0" y="616"/>
                  </a:lnTo>
                  <a:lnTo>
                    <a:pt x="88" y="748"/>
                  </a:lnTo>
                  <a:lnTo>
                    <a:pt x="220" y="880"/>
                  </a:lnTo>
                  <a:lnTo>
                    <a:pt x="616" y="880"/>
                  </a:lnTo>
                  <a:lnTo>
                    <a:pt x="748" y="748"/>
                  </a:lnTo>
                  <a:lnTo>
                    <a:pt x="836" y="616"/>
                  </a:lnTo>
                  <a:lnTo>
                    <a:pt x="836" y="440"/>
                  </a:lnTo>
                  <a:lnTo>
                    <a:pt x="836" y="264"/>
                  </a:lnTo>
                  <a:lnTo>
                    <a:pt x="748" y="132"/>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4" name="Google Shape;1224;p42"/>
            <p:cNvSpPr/>
            <p:nvPr/>
          </p:nvSpPr>
          <p:spPr>
            <a:xfrm>
              <a:off x="3187550" y="2938325"/>
              <a:ext cx="20925" cy="23100"/>
            </a:xfrm>
            <a:custGeom>
              <a:avLst/>
              <a:gdLst/>
              <a:ahLst/>
              <a:cxnLst/>
              <a:rect l="l" t="t" r="r" b="b"/>
              <a:pathLst>
                <a:path w="837" h="924" extrusionOk="0">
                  <a:moveTo>
                    <a:pt x="396" y="0"/>
                  </a:moveTo>
                  <a:lnTo>
                    <a:pt x="220" y="44"/>
                  </a:lnTo>
                  <a:lnTo>
                    <a:pt x="88" y="176"/>
                  </a:lnTo>
                  <a:lnTo>
                    <a:pt x="0" y="308"/>
                  </a:lnTo>
                  <a:lnTo>
                    <a:pt x="0" y="484"/>
                  </a:lnTo>
                  <a:lnTo>
                    <a:pt x="0" y="616"/>
                  </a:lnTo>
                  <a:lnTo>
                    <a:pt x="88" y="792"/>
                  </a:lnTo>
                  <a:lnTo>
                    <a:pt x="220" y="880"/>
                  </a:lnTo>
                  <a:lnTo>
                    <a:pt x="396" y="924"/>
                  </a:lnTo>
                  <a:lnTo>
                    <a:pt x="616" y="880"/>
                  </a:lnTo>
                  <a:lnTo>
                    <a:pt x="748" y="792"/>
                  </a:lnTo>
                  <a:lnTo>
                    <a:pt x="836" y="616"/>
                  </a:lnTo>
                  <a:lnTo>
                    <a:pt x="836" y="484"/>
                  </a:lnTo>
                  <a:lnTo>
                    <a:pt x="836" y="308"/>
                  </a:lnTo>
                  <a:lnTo>
                    <a:pt x="748" y="176"/>
                  </a:lnTo>
                  <a:lnTo>
                    <a:pt x="616"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5" name="Google Shape;1225;p42"/>
            <p:cNvSpPr/>
            <p:nvPr/>
          </p:nvSpPr>
          <p:spPr>
            <a:xfrm>
              <a:off x="3305225" y="2952625"/>
              <a:ext cx="22000" cy="23100"/>
            </a:xfrm>
            <a:custGeom>
              <a:avLst/>
              <a:gdLst/>
              <a:ahLst/>
              <a:cxnLst/>
              <a:rect l="l" t="t" r="r" b="b"/>
              <a:pathLst>
                <a:path w="880" h="924" extrusionOk="0">
                  <a:moveTo>
                    <a:pt x="440" y="0"/>
                  </a:moveTo>
                  <a:lnTo>
                    <a:pt x="264" y="44"/>
                  </a:lnTo>
                  <a:lnTo>
                    <a:pt x="132" y="176"/>
                  </a:lnTo>
                  <a:lnTo>
                    <a:pt x="44" y="308"/>
                  </a:lnTo>
                  <a:lnTo>
                    <a:pt x="0" y="484"/>
                  </a:lnTo>
                  <a:lnTo>
                    <a:pt x="44" y="616"/>
                  </a:lnTo>
                  <a:lnTo>
                    <a:pt x="132" y="792"/>
                  </a:lnTo>
                  <a:lnTo>
                    <a:pt x="264" y="880"/>
                  </a:lnTo>
                  <a:lnTo>
                    <a:pt x="440" y="924"/>
                  </a:lnTo>
                  <a:lnTo>
                    <a:pt x="660" y="880"/>
                  </a:lnTo>
                  <a:lnTo>
                    <a:pt x="792" y="792"/>
                  </a:lnTo>
                  <a:lnTo>
                    <a:pt x="836" y="616"/>
                  </a:lnTo>
                  <a:lnTo>
                    <a:pt x="880" y="484"/>
                  </a:lnTo>
                  <a:lnTo>
                    <a:pt x="836" y="308"/>
                  </a:lnTo>
                  <a:lnTo>
                    <a:pt x="792" y="176"/>
                  </a:lnTo>
                  <a:lnTo>
                    <a:pt x="660"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6" name="Google Shape;1226;p42"/>
            <p:cNvSpPr/>
            <p:nvPr/>
          </p:nvSpPr>
          <p:spPr>
            <a:xfrm>
              <a:off x="3374500" y="2885525"/>
              <a:ext cx="22025" cy="24225"/>
            </a:xfrm>
            <a:custGeom>
              <a:avLst/>
              <a:gdLst/>
              <a:ahLst/>
              <a:cxnLst/>
              <a:rect l="l" t="t" r="r" b="b"/>
              <a:pathLst>
                <a:path w="881" h="969" extrusionOk="0">
                  <a:moveTo>
                    <a:pt x="440" y="1"/>
                  </a:moveTo>
                  <a:lnTo>
                    <a:pt x="264" y="45"/>
                  </a:lnTo>
                  <a:lnTo>
                    <a:pt x="132" y="133"/>
                  </a:lnTo>
                  <a:lnTo>
                    <a:pt x="1" y="309"/>
                  </a:lnTo>
                  <a:lnTo>
                    <a:pt x="1" y="485"/>
                  </a:lnTo>
                  <a:lnTo>
                    <a:pt x="1" y="529"/>
                  </a:lnTo>
                  <a:lnTo>
                    <a:pt x="1" y="705"/>
                  </a:lnTo>
                  <a:lnTo>
                    <a:pt x="132" y="836"/>
                  </a:lnTo>
                  <a:lnTo>
                    <a:pt x="264" y="924"/>
                  </a:lnTo>
                  <a:lnTo>
                    <a:pt x="440" y="968"/>
                  </a:lnTo>
                  <a:lnTo>
                    <a:pt x="616" y="924"/>
                  </a:lnTo>
                  <a:lnTo>
                    <a:pt x="748" y="836"/>
                  </a:lnTo>
                  <a:lnTo>
                    <a:pt x="836" y="705"/>
                  </a:lnTo>
                  <a:lnTo>
                    <a:pt x="880" y="529"/>
                  </a:lnTo>
                  <a:lnTo>
                    <a:pt x="880" y="485"/>
                  </a:lnTo>
                  <a:lnTo>
                    <a:pt x="836" y="309"/>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7" name="Google Shape;1227;p42"/>
            <p:cNvSpPr/>
            <p:nvPr/>
          </p:nvSpPr>
          <p:spPr>
            <a:xfrm>
              <a:off x="3363500" y="2999900"/>
              <a:ext cx="22025" cy="22025"/>
            </a:xfrm>
            <a:custGeom>
              <a:avLst/>
              <a:gdLst/>
              <a:ahLst/>
              <a:cxnLst/>
              <a:rect l="l" t="t" r="r" b="b"/>
              <a:pathLst>
                <a:path w="881" h="881" extrusionOk="0">
                  <a:moveTo>
                    <a:pt x="441" y="1"/>
                  </a:moveTo>
                  <a:lnTo>
                    <a:pt x="221" y="45"/>
                  </a:lnTo>
                  <a:lnTo>
                    <a:pt x="89" y="132"/>
                  </a:lnTo>
                  <a:lnTo>
                    <a:pt x="1" y="264"/>
                  </a:lnTo>
                  <a:lnTo>
                    <a:pt x="1" y="440"/>
                  </a:lnTo>
                  <a:lnTo>
                    <a:pt x="1" y="616"/>
                  </a:lnTo>
                  <a:lnTo>
                    <a:pt x="89" y="748"/>
                  </a:lnTo>
                  <a:lnTo>
                    <a:pt x="221" y="836"/>
                  </a:lnTo>
                  <a:lnTo>
                    <a:pt x="441" y="880"/>
                  </a:lnTo>
                  <a:lnTo>
                    <a:pt x="616" y="836"/>
                  </a:lnTo>
                  <a:lnTo>
                    <a:pt x="748" y="748"/>
                  </a:lnTo>
                  <a:lnTo>
                    <a:pt x="836" y="616"/>
                  </a:lnTo>
                  <a:lnTo>
                    <a:pt x="880" y="440"/>
                  </a:lnTo>
                  <a:lnTo>
                    <a:pt x="836" y="264"/>
                  </a:lnTo>
                  <a:lnTo>
                    <a:pt x="748" y="132"/>
                  </a:lnTo>
                  <a:lnTo>
                    <a:pt x="616" y="45"/>
                  </a:lnTo>
                  <a:lnTo>
                    <a:pt x="44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8" name="Google Shape;1228;p42"/>
            <p:cNvSpPr/>
            <p:nvPr/>
          </p:nvSpPr>
          <p:spPr>
            <a:xfrm>
              <a:off x="3340400" y="3063675"/>
              <a:ext cx="24225" cy="24225"/>
            </a:xfrm>
            <a:custGeom>
              <a:avLst/>
              <a:gdLst/>
              <a:ahLst/>
              <a:cxnLst/>
              <a:rect l="l" t="t" r="r" b="b"/>
              <a:pathLst>
                <a:path w="969" h="969" extrusionOk="0">
                  <a:moveTo>
                    <a:pt x="529" y="1"/>
                  </a:moveTo>
                  <a:lnTo>
                    <a:pt x="353" y="45"/>
                  </a:lnTo>
                  <a:lnTo>
                    <a:pt x="177" y="133"/>
                  </a:lnTo>
                  <a:lnTo>
                    <a:pt x="133" y="177"/>
                  </a:lnTo>
                  <a:lnTo>
                    <a:pt x="45" y="353"/>
                  </a:lnTo>
                  <a:lnTo>
                    <a:pt x="1" y="529"/>
                  </a:lnTo>
                  <a:lnTo>
                    <a:pt x="45" y="705"/>
                  </a:lnTo>
                  <a:lnTo>
                    <a:pt x="133" y="837"/>
                  </a:lnTo>
                  <a:lnTo>
                    <a:pt x="265" y="925"/>
                  </a:lnTo>
                  <a:lnTo>
                    <a:pt x="441" y="969"/>
                  </a:lnTo>
                  <a:lnTo>
                    <a:pt x="617" y="925"/>
                  </a:lnTo>
                  <a:lnTo>
                    <a:pt x="749" y="837"/>
                  </a:lnTo>
                  <a:lnTo>
                    <a:pt x="837" y="749"/>
                  </a:lnTo>
                  <a:lnTo>
                    <a:pt x="925" y="617"/>
                  </a:lnTo>
                  <a:lnTo>
                    <a:pt x="969" y="441"/>
                  </a:lnTo>
                  <a:lnTo>
                    <a:pt x="925" y="265"/>
                  </a:lnTo>
                  <a:lnTo>
                    <a:pt x="837" y="133"/>
                  </a:lnTo>
                  <a:lnTo>
                    <a:pt x="705" y="45"/>
                  </a:lnTo>
                  <a:lnTo>
                    <a:pt x="52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9" name="Google Shape;1229;p42"/>
            <p:cNvSpPr/>
            <p:nvPr/>
          </p:nvSpPr>
          <p:spPr>
            <a:xfrm>
              <a:off x="3288725" y="3020800"/>
              <a:ext cx="23125" cy="25325"/>
            </a:xfrm>
            <a:custGeom>
              <a:avLst/>
              <a:gdLst/>
              <a:ahLst/>
              <a:cxnLst/>
              <a:rect l="l" t="t" r="r" b="b"/>
              <a:pathLst>
                <a:path w="925" h="1013" extrusionOk="0">
                  <a:moveTo>
                    <a:pt x="484" y="0"/>
                  </a:moveTo>
                  <a:lnTo>
                    <a:pt x="308" y="44"/>
                  </a:lnTo>
                  <a:lnTo>
                    <a:pt x="132" y="132"/>
                  </a:lnTo>
                  <a:lnTo>
                    <a:pt x="44" y="264"/>
                  </a:lnTo>
                  <a:lnTo>
                    <a:pt x="0" y="440"/>
                  </a:lnTo>
                  <a:lnTo>
                    <a:pt x="0" y="572"/>
                  </a:lnTo>
                  <a:lnTo>
                    <a:pt x="44" y="748"/>
                  </a:lnTo>
                  <a:lnTo>
                    <a:pt x="132" y="880"/>
                  </a:lnTo>
                  <a:lnTo>
                    <a:pt x="308" y="968"/>
                  </a:lnTo>
                  <a:lnTo>
                    <a:pt x="484" y="1012"/>
                  </a:lnTo>
                  <a:lnTo>
                    <a:pt x="660" y="968"/>
                  </a:lnTo>
                  <a:lnTo>
                    <a:pt x="792" y="880"/>
                  </a:lnTo>
                  <a:lnTo>
                    <a:pt x="880" y="748"/>
                  </a:lnTo>
                  <a:lnTo>
                    <a:pt x="924" y="572"/>
                  </a:lnTo>
                  <a:lnTo>
                    <a:pt x="924" y="440"/>
                  </a:lnTo>
                  <a:lnTo>
                    <a:pt x="880" y="264"/>
                  </a:lnTo>
                  <a:lnTo>
                    <a:pt x="792" y="132"/>
                  </a:lnTo>
                  <a:lnTo>
                    <a:pt x="6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 name="Google Shape;1230;p42"/>
            <p:cNvSpPr/>
            <p:nvPr/>
          </p:nvSpPr>
          <p:spPr>
            <a:xfrm>
              <a:off x="3363500" y="3180250"/>
              <a:ext cx="22025" cy="23125"/>
            </a:xfrm>
            <a:custGeom>
              <a:avLst/>
              <a:gdLst/>
              <a:ahLst/>
              <a:cxnLst/>
              <a:rect l="l" t="t" r="r" b="b"/>
              <a:pathLst>
                <a:path w="881" h="925" extrusionOk="0">
                  <a:moveTo>
                    <a:pt x="441" y="1"/>
                  </a:moveTo>
                  <a:lnTo>
                    <a:pt x="221" y="45"/>
                  </a:lnTo>
                  <a:lnTo>
                    <a:pt x="89" y="133"/>
                  </a:lnTo>
                  <a:lnTo>
                    <a:pt x="1" y="309"/>
                  </a:lnTo>
                  <a:lnTo>
                    <a:pt x="1" y="485"/>
                  </a:lnTo>
                  <a:lnTo>
                    <a:pt x="1" y="616"/>
                  </a:lnTo>
                  <a:lnTo>
                    <a:pt x="89" y="792"/>
                  </a:lnTo>
                  <a:lnTo>
                    <a:pt x="221" y="880"/>
                  </a:lnTo>
                  <a:lnTo>
                    <a:pt x="441" y="924"/>
                  </a:lnTo>
                  <a:lnTo>
                    <a:pt x="616" y="880"/>
                  </a:lnTo>
                  <a:lnTo>
                    <a:pt x="748" y="792"/>
                  </a:lnTo>
                  <a:lnTo>
                    <a:pt x="836" y="616"/>
                  </a:lnTo>
                  <a:lnTo>
                    <a:pt x="880" y="485"/>
                  </a:lnTo>
                  <a:lnTo>
                    <a:pt x="836" y="309"/>
                  </a:lnTo>
                  <a:lnTo>
                    <a:pt x="748" y="133"/>
                  </a:lnTo>
                  <a:lnTo>
                    <a:pt x="616" y="45"/>
                  </a:lnTo>
                  <a:lnTo>
                    <a:pt x="44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 name="Google Shape;1231;p42"/>
            <p:cNvSpPr/>
            <p:nvPr/>
          </p:nvSpPr>
          <p:spPr>
            <a:xfrm>
              <a:off x="3248025" y="3115375"/>
              <a:ext cx="22025" cy="22025"/>
            </a:xfrm>
            <a:custGeom>
              <a:avLst/>
              <a:gdLst/>
              <a:ahLst/>
              <a:cxnLst/>
              <a:rect l="l" t="t" r="r" b="b"/>
              <a:pathLst>
                <a:path w="881" h="881" extrusionOk="0">
                  <a:moveTo>
                    <a:pt x="221" y="0"/>
                  </a:moveTo>
                  <a:lnTo>
                    <a:pt x="89" y="132"/>
                  </a:lnTo>
                  <a:lnTo>
                    <a:pt x="1" y="264"/>
                  </a:lnTo>
                  <a:lnTo>
                    <a:pt x="1" y="440"/>
                  </a:lnTo>
                  <a:lnTo>
                    <a:pt x="1" y="616"/>
                  </a:lnTo>
                  <a:lnTo>
                    <a:pt x="89" y="748"/>
                  </a:lnTo>
                  <a:lnTo>
                    <a:pt x="221" y="836"/>
                  </a:lnTo>
                  <a:lnTo>
                    <a:pt x="441" y="880"/>
                  </a:lnTo>
                  <a:lnTo>
                    <a:pt x="617" y="836"/>
                  </a:lnTo>
                  <a:lnTo>
                    <a:pt x="749" y="748"/>
                  </a:lnTo>
                  <a:lnTo>
                    <a:pt x="837" y="616"/>
                  </a:lnTo>
                  <a:lnTo>
                    <a:pt x="881" y="440"/>
                  </a:lnTo>
                  <a:lnTo>
                    <a:pt x="837" y="264"/>
                  </a:lnTo>
                  <a:lnTo>
                    <a:pt x="749" y="132"/>
                  </a:lnTo>
                  <a:lnTo>
                    <a:pt x="61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 name="Google Shape;1232;p42"/>
            <p:cNvSpPr/>
            <p:nvPr/>
          </p:nvSpPr>
          <p:spPr>
            <a:xfrm>
              <a:off x="3141350" y="3193450"/>
              <a:ext cx="26425" cy="22025"/>
            </a:xfrm>
            <a:custGeom>
              <a:avLst/>
              <a:gdLst/>
              <a:ahLst/>
              <a:cxnLst/>
              <a:rect l="l" t="t" r="r" b="b"/>
              <a:pathLst>
                <a:path w="1057" h="881" extrusionOk="0">
                  <a:moveTo>
                    <a:pt x="485" y="0"/>
                  </a:moveTo>
                  <a:lnTo>
                    <a:pt x="309" y="44"/>
                  </a:lnTo>
                  <a:lnTo>
                    <a:pt x="133" y="132"/>
                  </a:lnTo>
                  <a:lnTo>
                    <a:pt x="45" y="264"/>
                  </a:lnTo>
                  <a:lnTo>
                    <a:pt x="1" y="440"/>
                  </a:lnTo>
                  <a:lnTo>
                    <a:pt x="45" y="616"/>
                  </a:lnTo>
                  <a:lnTo>
                    <a:pt x="133" y="748"/>
                  </a:lnTo>
                  <a:lnTo>
                    <a:pt x="309" y="880"/>
                  </a:lnTo>
                  <a:lnTo>
                    <a:pt x="749" y="880"/>
                  </a:lnTo>
                  <a:lnTo>
                    <a:pt x="925" y="748"/>
                  </a:lnTo>
                  <a:lnTo>
                    <a:pt x="1013" y="616"/>
                  </a:lnTo>
                  <a:lnTo>
                    <a:pt x="1057" y="440"/>
                  </a:lnTo>
                  <a:lnTo>
                    <a:pt x="1013" y="264"/>
                  </a:lnTo>
                  <a:lnTo>
                    <a:pt x="925" y="132"/>
                  </a:lnTo>
                  <a:lnTo>
                    <a:pt x="793" y="44"/>
                  </a:lnTo>
                  <a:lnTo>
                    <a:pt x="61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3" name="Google Shape;1233;p42"/>
            <p:cNvSpPr/>
            <p:nvPr/>
          </p:nvSpPr>
          <p:spPr>
            <a:xfrm>
              <a:off x="3083075" y="3158250"/>
              <a:ext cx="22025" cy="22025"/>
            </a:xfrm>
            <a:custGeom>
              <a:avLst/>
              <a:gdLst/>
              <a:ahLst/>
              <a:cxnLst/>
              <a:rect l="l" t="t" r="r" b="b"/>
              <a:pathLst>
                <a:path w="881" h="881" extrusionOk="0">
                  <a:moveTo>
                    <a:pt x="440" y="1"/>
                  </a:moveTo>
                  <a:lnTo>
                    <a:pt x="220" y="45"/>
                  </a:lnTo>
                  <a:lnTo>
                    <a:pt x="89" y="133"/>
                  </a:lnTo>
                  <a:lnTo>
                    <a:pt x="1" y="265"/>
                  </a:lnTo>
                  <a:lnTo>
                    <a:pt x="1" y="441"/>
                  </a:lnTo>
                  <a:lnTo>
                    <a:pt x="1" y="617"/>
                  </a:lnTo>
                  <a:lnTo>
                    <a:pt x="89" y="749"/>
                  </a:lnTo>
                  <a:lnTo>
                    <a:pt x="220" y="881"/>
                  </a:lnTo>
                  <a:lnTo>
                    <a:pt x="616" y="881"/>
                  </a:lnTo>
                  <a:lnTo>
                    <a:pt x="748" y="749"/>
                  </a:lnTo>
                  <a:lnTo>
                    <a:pt x="836" y="617"/>
                  </a:lnTo>
                  <a:lnTo>
                    <a:pt x="880" y="441"/>
                  </a:lnTo>
                  <a:lnTo>
                    <a:pt x="836" y="265"/>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 name="Google Shape;1234;p42"/>
            <p:cNvSpPr/>
            <p:nvPr/>
          </p:nvSpPr>
          <p:spPr>
            <a:xfrm>
              <a:off x="3143550" y="3117575"/>
              <a:ext cx="22025" cy="23125"/>
            </a:xfrm>
            <a:custGeom>
              <a:avLst/>
              <a:gdLst/>
              <a:ahLst/>
              <a:cxnLst/>
              <a:rect l="l" t="t" r="r" b="b"/>
              <a:pathLst>
                <a:path w="881" h="925" extrusionOk="0">
                  <a:moveTo>
                    <a:pt x="441" y="0"/>
                  </a:moveTo>
                  <a:lnTo>
                    <a:pt x="265" y="44"/>
                  </a:lnTo>
                  <a:lnTo>
                    <a:pt x="133" y="176"/>
                  </a:lnTo>
                  <a:lnTo>
                    <a:pt x="45" y="308"/>
                  </a:lnTo>
                  <a:lnTo>
                    <a:pt x="1" y="484"/>
                  </a:lnTo>
                  <a:lnTo>
                    <a:pt x="45" y="616"/>
                  </a:lnTo>
                  <a:lnTo>
                    <a:pt x="133" y="792"/>
                  </a:lnTo>
                  <a:lnTo>
                    <a:pt x="265" y="880"/>
                  </a:lnTo>
                  <a:lnTo>
                    <a:pt x="441" y="924"/>
                  </a:lnTo>
                  <a:lnTo>
                    <a:pt x="617" y="880"/>
                  </a:lnTo>
                  <a:lnTo>
                    <a:pt x="793" y="792"/>
                  </a:lnTo>
                  <a:lnTo>
                    <a:pt x="837" y="616"/>
                  </a:lnTo>
                  <a:lnTo>
                    <a:pt x="881" y="484"/>
                  </a:lnTo>
                  <a:lnTo>
                    <a:pt x="837" y="308"/>
                  </a:lnTo>
                  <a:lnTo>
                    <a:pt x="793" y="176"/>
                  </a:lnTo>
                  <a:lnTo>
                    <a:pt x="617" y="44"/>
                  </a:lnTo>
                  <a:lnTo>
                    <a:pt x="44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 name="Google Shape;1235;p42"/>
            <p:cNvSpPr/>
            <p:nvPr/>
          </p:nvSpPr>
          <p:spPr>
            <a:xfrm>
              <a:off x="3162250" y="3018600"/>
              <a:ext cx="27525" cy="23125"/>
            </a:xfrm>
            <a:custGeom>
              <a:avLst/>
              <a:gdLst/>
              <a:ahLst/>
              <a:cxnLst/>
              <a:rect l="l" t="t" r="r" b="b"/>
              <a:pathLst>
                <a:path w="1101" h="925" extrusionOk="0">
                  <a:moveTo>
                    <a:pt x="485" y="0"/>
                  </a:moveTo>
                  <a:lnTo>
                    <a:pt x="309" y="44"/>
                  </a:lnTo>
                  <a:lnTo>
                    <a:pt x="133" y="132"/>
                  </a:lnTo>
                  <a:lnTo>
                    <a:pt x="45" y="308"/>
                  </a:lnTo>
                  <a:lnTo>
                    <a:pt x="1" y="440"/>
                  </a:lnTo>
                  <a:lnTo>
                    <a:pt x="45" y="616"/>
                  </a:lnTo>
                  <a:lnTo>
                    <a:pt x="133" y="792"/>
                  </a:lnTo>
                  <a:lnTo>
                    <a:pt x="309" y="880"/>
                  </a:lnTo>
                  <a:lnTo>
                    <a:pt x="485" y="924"/>
                  </a:lnTo>
                  <a:lnTo>
                    <a:pt x="661" y="924"/>
                  </a:lnTo>
                  <a:lnTo>
                    <a:pt x="836" y="880"/>
                  </a:lnTo>
                  <a:lnTo>
                    <a:pt x="968" y="792"/>
                  </a:lnTo>
                  <a:lnTo>
                    <a:pt x="1056" y="616"/>
                  </a:lnTo>
                  <a:lnTo>
                    <a:pt x="1100" y="440"/>
                  </a:lnTo>
                  <a:lnTo>
                    <a:pt x="1056" y="264"/>
                  </a:lnTo>
                  <a:lnTo>
                    <a:pt x="968" y="132"/>
                  </a:lnTo>
                  <a:lnTo>
                    <a:pt x="836" y="44"/>
                  </a:lnTo>
                  <a:lnTo>
                    <a:pt x="66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 name="Google Shape;1236;p42"/>
            <p:cNvSpPr/>
            <p:nvPr/>
          </p:nvSpPr>
          <p:spPr>
            <a:xfrm>
              <a:off x="3232625" y="3256125"/>
              <a:ext cx="23125" cy="24225"/>
            </a:xfrm>
            <a:custGeom>
              <a:avLst/>
              <a:gdLst/>
              <a:ahLst/>
              <a:cxnLst/>
              <a:rect l="l" t="t" r="r" b="b"/>
              <a:pathLst>
                <a:path w="925" h="969" extrusionOk="0">
                  <a:moveTo>
                    <a:pt x="485" y="1"/>
                  </a:moveTo>
                  <a:lnTo>
                    <a:pt x="309" y="45"/>
                  </a:lnTo>
                  <a:lnTo>
                    <a:pt x="133" y="133"/>
                  </a:lnTo>
                  <a:lnTo>
                    <a:pt x="45" y="265"/>
                  </a:lnTo>
                  <a:lnTo>
                    <a:pt x="1" y="441"/>
                  </a:lnTo>
                  <a:lnTo>
                    <a:pt x="1" y="485"/>
                  </a:lnTo>
                  <a:lnTo>
                    <a:pt x="45" y="661"/>
                  </a:lnTo>
                  <a:lnTo>
                    <a:pt x="133" y="837"/>
                  </a:lnTo>
                  <a:lnTo>
                    <a:pt x="309" y="925"/>
                  </a:lnTo>
                  <a:lnTo>
                    <a:pt x="485" y="969"/>
                  </a:lnTo>
                  <a:lnTo>
                    <a:pt x="661" y="925"/>
                  </a:lnTo>
                  <a:lnTo>
                    <a:pt x="793" y="837"/>
                  </a:lnTo>
                  <a:lnTo>
                    <a:pt x="881" y="661"/>
                  </a:lnTo>
                  <a:lnTo>
                    <a:pt x="925" y="485"/>
                  </a:lnTo>
                  <a:lnTo>
                    <a:pt x="925" y="441"/>
                  </a:lnTo>
                  <a:lnTo>
                    <a:pt x="881" y="265"/>
                  </a:lnTo>
                  <a:lnTo>
                    <a:pt x="793" y="133"/>
                  </a:lnTo>
                  <a:lnTo>
                    <a:pt x="66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 name="Google Shape;1237;p42"/>
            <p:cNvSpPr/>
            <p:nvPr/>
          </p:nvSpPr>
          <p:spPr>
            <a:xfrm>
              <a:off x="3135850" y="3257225"/>
              <a:ext cx="22025" cy="23125"/>
            </a:xfrm>
            <a:custGeom>
              <a:avLst/>
              <a:gdLst/>
              <a:ahLst/>
              <a:cxnLst/>
              <a:rect l="l" t="t" r="r" b="b"/>
              <a:pathLst>
                <a:path w="881" h="925" extrusionOk="0">
                  <a:moveTo>
                    <a:pt x="441" y="1"/>
                  </a:moveTo>
                  <a:lnTo>
                    <a:pt x="221" y="45"/>
                  </a:lnTo>
                  <a:lnTo>
                    <a:pt x="89" y="133"/>
                  </a:lnTo>
                  <a:lnTo>
                    <a:pt x="45" y="309"/>
                  </a:lnTo>
                  <a:lnTo>
                    <a:pt x="1" y="441"/>
                  </a:lnTo>
                  <a:lnTo>
                    <a:pt x="45" y="617"/>
                  </a:lnTo>
                  <a:lnTo>
                    <a:pt x="89" y="749"/>
                  </a:lnTo>
                  <a:lnTo>
                    <a:pt x="221" y="881"/>
                  </a:lnTo>
                  <a:lnTo>
                    <a:pt x="441" y="925"/>
                  </a:lnTo>
                  <a:lnTo>
                    <a:pt x="617" y="881"/>
                  </a:lnTo>
                  <a:lnTo>
                    <a:pt x="749" y="749"/>
                  </a:lnTo>
                  <a:lnTo>
                    <a:pt x="837" y="617"/>
                  </a:lnTo>
                  <a:lnTo>
                    <a:pt x="881" y="441"/>
                  </a:lnTo>
                  <a:lnTo>
                    <a:pt x="837" y="309"/>
                  </a:lnTo>
                  <a:lnTo>
                    <a:pt x="749" y="133"/>
                  </a:lnTo>
                  <a:lnTo>
                    <a:pt x="617" y="45"/>
                  </a:lnTo>
                  <a:lnTo>
                    <a:pt x="44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8" name="Google Shape;1238;p42"/>
            <p:cNvSpPr/>
            <p:nvPr/>
          </p:nvSpPr>
          <p:spPr>
            <a:xfrm>
              <a:off x="3221650" y="3179150"/>
              <a:ext cx="26400" cy="22025"/>
            </a:xfrm>
            <a:custGeom>
              <a:avLst/>
              <a:gdLst/>
              <a:ahLst/>
              <a:cxnLst/>
              <a:rect l="l" t="t" r="r" b="b"/>
              <a:pathLst>
                <a:path w="1056" h="881" extrusionOk="0">
                  <a:moveTo>
                    <a:pt x="440" y="1"/>
                  </a:moveTo>
                  <a:lnTo>
                    <a:pt x="308" y="45"/>
                  </a:lnTo>
                  <a:lnTo>
                    <a:pt x="132" y="133"/>
                  </a:lnTo>
                  <a:lnTo>
                    <a:pt x="44" y="265"/>
                  </a:lnTo>
                  <a:lnTo>
                    <a:pt x="0" y="441"/>
                  </a:lnTo>
                  <a:lnTo>
                    <a:pt x="44" y="616"/>
                  </a:lnTo>
                  <a:lnTo>
                    <a:pt x="132" y="748"/>
                  </a:lnTo>
                  <a:lnTo>
                    <a:pt x="264" y="880"/>
                  </a:lnTo>
                  <a:lnTo>
                    <a:pt x="748" y="880"/>
                  </a:lnTo>
                  <a:lnTo>
                    <a:pt x="924" y="748"/>
                  </a:lnTo>
                  <a:lnTo>
                    <a:pt x="1012" y="616"/>
                  </a:lnTo>
                  <a:lnTo>
                    <a:pt x="1056" y="441"/>
                  </a:lnTo>
                  <a:lnTo>
                    <a:pt x="1012" y="265"/>
                  </a:lnTo>
                  <a:lnTo>
                    <a:pt x="924" y="133"/>
                  </a:lnTo>
                  <a:lnTo>
                    <a:pt x="748" y="45"/>
                  </a:lnTo>
                  <a:lnTo>
                    <a:pt x="57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 name="Google Shape;1239;p42"/>
            <p:cNvSpPr/>
            <p:nvPr/>
          </p:nvSpPr>
          <p:spPr>
            <a:xfrm>
              <a:off x="3327225" y="3247325"/>
              <a:ext cx="23100" cy="24225"/>
            </a:xfrm>
            <a:custGeom>
              <a:avLst/>
              <a:gdLst/>
              <a:ahLst/>
              <a:cxnLst/>
              <a:rect l="l" t="t" r="r" b="b"/>
              <a:pathLst>
                <a:path w="924" h="969" extrusionOk="0">
                  <a:moveTo>
                    <a:pt x="484" y="1"/>
                  </a:moveTo>
                  <a:lnTo>
                    <a:pt x="308" y="45"/>
                  </a:lnTo>
                  <a:lnTo>
                    <a:pt x="132" y="177"/>
                  </a:lnTo>
                  <a:lnTo>
                    <a:pt x="44" y="309"/>
                  </a:lnTo>
                  <a:lnTo>
                    <a:pt x="0" y="485"/>
                  </a:lnTo>
                  <a:lnTo>
                    <a:pt x="0" y="529"/>
                  </a:lnTo>
                  <a:lnTo>
                    <a:pt x="44" y="705"/>
                  </a:lnTo>
                  <a:lnTo>
                    <a:pt x="132" y="837"/>
                  </a:lnTo>
                  <a:lnTo>
                    <a:pt x="308" y="969"/>
                  </a:lnTo>
                  <a:lnTo>
                    <a:pt x="660" y="969"/>
                  </a:lnTo>
                  <a:lnTo>
                    <a:pt x="792" y="837"/>
                  </a:lnTo>
                  <a:lnTo>
                    <a:pt x="880" y="705"/>
                  </a:lnTo>
                  <a:lnTo>
                    <a:pt x="924" y="529"/>
                  </a:lnTo>
                  <a:lnTo>
                    <a:pt x="924" y="485"/>
                  </a:lnTo>
                  <a:lnTo>
                    <a:pt x="880" y="309"/>
                  </a:lnTo>
                  <a:lnTo>
                    <a:pt x="792" y="133"/>
                  </a:lnTo>
                  <a:lnTo>
                    <a:pt x="660" y="45"/>
                  </a:lnTo>
                  <a:lnTo>
                    <a:pt x="48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 name="Google Shape;1240;p42"/>
            <p:cNvSpPr/>
            <p:nvPr/>
          </p:nvSpPr>
          <p:spPr>
            <a:xfrm>
              <a:off x="3306325" y="3161550"/>
              <a:ext cx="23100" cy="24225"/>
            </a:xfrm>
            <a:custGeom>
              <a:avLst/>
              <a:gdLst/>
              <a:ahLst/>
              <a:cxnLst/>
              <a:rect l="l" t="t" r="r" b="b"/>
              <a:pathLst>
                <a:path w="924" h="969" extrusionOk="0">
                  <a:moveTo>
                    <a:pt x="484" y="1"/>
                  </a:moveTo>
                  <a:lnTo>
                    <a:pt x="308" y="45"/>
                  </a:lnTo>
                  <a:lnTo>
                    <a:pt x="132" y="133"/>
                  </a:lnTo>
                  <a:lnTo>
                    <a:pt x="44" y="265"/>
                  </a:lnTo>
                  <a:lnTo>
                    <a:pt x="0" y="441"/>
                  </a:lnTo>
                  <a:lnTo>
                    <a:pt x="0" y="529"/>
                  </a:lnTo>
                  <a:lnTo>
                    <a:pt x="44" y="661"/>
                  </a:lnTo>
                  <a:lnTo>
                    <a:pt x="132" y="837"/>
                  </a:lnTo>
                  <a:lnTo>
                    <a:pt x="308" y="925"/>
                  </a:lnTo>
                  <a:lnTo>
                    <a:pt x="484" y="969"/>
                  </a:lnTo>
                  <a:lnTo>
                    <a:pt x="660" y="925"/>
                  </a:lnTo>
                  <a:lnTo>
                    <a:pt x="792" y="837"/>
                  </a:lnTo>
                  <a:lnTo>
                    <a:pt x="880" y="705"/>
                  </a:lnTo>
                  <a:lnTo>
                    <a:pt x="924" y="529"/>
                  </a:lnTo>
                  <a:lnTo>
                    <a:pt x="924" y="441"/>
                  </a:lnTo>
                  <a:lnTo>
                    <a:pt x="880" y="265"/>
                  </a:lnTo>
                  <a:lnTo>
                    <a:pt x="792" y="133"/>
                  </a:lnTo>
                  <a:lnTo>
                    <a:pt x="660" y="45"/>
                  </a:lnTo>
                  <a:lnTo>
                    <a:pt x="48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 name="Google Shape;1241;p42"/>
            <p:cNvSpPr/>
            <p:nvPr/>
          </p:nvSpPr>
          <p:spPr>
            <a:xfrm>
              <a:off x="3217250" y="3068075"/>
              <a:ext cx="22000" cy="23125"/>
            </a:xfrm>
            <a:custGeom>
              <a:avLst/>
              <a:gdLst/>
              <a:ahLst/>
              <a:cxnLst/>
              <a:rect l="l" t="t" r="r" b="b"/>
              <a:pathLst>
                <a:path w="880" h="925" extrusionOk="0">
                  <a:moveTo>
                    <a:pt x="440" y="1"/>
                  </a:moveTo>
                  <a:lnTo>
                    <a:pt x="264" y="45"/>
                  </a:lnTo>
                  <a:lnTo>
                    <a:pt x="132" y="177"/>
                  </a:lnTo>
                  <a:lnTo>
                    <a:pt x="44" y="309"/>
                  </a:lnTo>
                  <a:lnTo>
                    <a:pt x="0" y="485"/>
                  </a:lnTo>
                  <a:lnTo>
                    <a:pt x="44" y="617"/>
                  </a:lnTo>
                  <a:lnTo>
                    <a:pt x="132" y="793"/>
                  </a:lnTo>
                  <a:lnTo>
                    <a:pt x="264" y="881"/>
                  </a:lnTo>
                  <a:lnTo>
                    <a:pt x="440" y="925"/>
                  </a:lnTo>
                  <a:lnTo>
                    <a:pt x="616" y="881"/>
                  </a:lnTo>
                  <a:lnTo>
                    <a:pt x="792" y="793"/>
                  </a:lnTo>
                  <a:lnTo>
                    <a:pt x="836" y="617"/>
                  </a:lnTo>
                  <a:lnTo>
                    <a:pt x="880" y="485"/>
                  </a:lnTo>
                  <a:lnTo>
                    <a:pt x="836" y="309"/>
                  </a:lnTo>
                  <a:lnTo>
                    <a:pt x="792" y="177"/>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42" name="Google Shape;1242;p42"/>
          <p:cNvGrpSpPr/>
          <p:nvPr/>
        </p:nvGrpSpPr>
        <p:grpSpPr>
          <a:xfrm>
            <a:off x="4452770" y="2392785"/>
            <a:ext cx="1592029" cy="1565595"/>
            <a:chOff x="2510125" y="3472775"/>
            <a:chExt cx="925975" cy="910600"/>
          </a:xfrm>
        </p:grpSpPr>
        <p:sp>
          <p:nvSpPr>
            <p:cNvPr id="1243" name="Google Shape;1243;p42"/>
            <p:cNvSpPr/>
            <p:nvPr/>
          </p:nvSpPr>
          <p:spPr>
            <a:xfrm>
              <a:off x="2521125" y="3482675"/>
              <a:ext cx="100100" cy="122100"/>
            </a:xfrm>
            <a:custGeom>
              <a:avLst/>
              <a:gdLst/>
              <a:ahLst/>
              <a:cxnLst/>
              <a:rect l="l" t="t" r="r" b="b"/>
              <a:pathLst>
                <a:path w="4004" h="4884" extrusionOk="0">
                  <a:moveTo>
                    <a:pt x="3607" y="0"/>
                  </a:moveTo>
                  <a:lnTo>
                    <a:pt x="3519" y="88"/>
                  </a:lnTo>
                  <a:lnTo>
                    <a:pt x="2552" y="1100"/>
                  </a:lnTo>
                  <a:lnTo>
                    <a:pt x="1628" y="2156"/>
                  </a:lnTo>
                  <a:lnTo>
                    <a:pt x="836" y="3256"/>
                  </a:lnTo>
                  <a:lnTo>
                    <a:pt x="44" y="4443"/>
                  </a:lnTo>
                  <a:lnTo>
                    <a:pt x="0" y="4531"/>
                  </a:lnTo>
                  <a:lnTo>
                    <a:pt x="44" y="4663"/>
                  </a:lnTo>
                  <a:lnTo>
                    <a:pt x="88" y="4751"/>
                  </a:lnTo>
                  <a:lnTo>
                    <a:pt x="176" y="4839"/>
                  </a:lnTo>
                  <a:lnTo>
                    <a:pt x="308" y="4883"/>
                  </a:lnTo>
                  <a:lnTo>
                    <a:pt x="484" y="4839"/>
                  </a:lnTo>
                  <a:lnTo>
                    <a:pt x="572" y="4751"/>
                  </a:lnTo>
                  <a:lnTo>
                    <a:pt x="1320" y="3608"/>
                  </a:lnTo>
                  <a:lnTo>
                    <a:pt x="2112" y="2508"/>
                  </a:lnTo>
                  <a:lnTo>
                    <a:pt x="2992" y="1496"/>
                  </a:lnTo>
                  <a:lnTo>
                    <a:pt x="3915" y="528"/>
                  </a:lnTo>
                  <a:lnTo>
                    <a:pt x="4003" y="396"/>
                  </a:lnTo>
                  <a:lnTo>
                    <a:pt x="4003" y="308"/>
                  </a:lnTo>
                  <a:lnTo>
                    <a:pt x="4003" y="176"/>
                  </a:lnTo>
                  <a:lnTo>
                    <a:pt x="3959" y="88"/>
                  </a:lnTo>
                  <a:lnTo>
                    <a:pt x="382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 name="Google Shape;1244;p42"/>
            <p:cNvSpPr/>
            <p:nvPr/>
          </p:nvSpPr>
          <p:spPr>
            <a:xfrm>
              <a:off x="2605800" y="3491475"/>
              <a:ext cx="100100" cy="117700"/>
            </a:xfrm>
            <a:custGeom>
              <a:avLst/>
              <a:gdLst/>
              <a:ahLst/>
              <a:cxnLst/>
              <a:rect l="l" t="t" r="r" b="b"/>
              <a:pathLst>
                <a:path w="4004" h="4708" extrusionOk="0">
                  <a:moveTo>
                    <a:pt x="3564" y="0"/>
                  </a:moveTo>
                  <a:lnTo>
                    <a:pt x="3476" y="88"/>
                  </a:lnTo>
                  <a:lnTo>
                    <a:pt x="44" y="4179"/>
                  </a:lnTo>
                  <a:lnTo>
                    <a:pt x="0" y="4311"/>
                  </a:lnTo>
                  <a:lnTo>
                    <a:pt x="0" y="4399"/>
                  </a:lnTo>
                  <a:lnTo>
                    <a:pt x="44" y="4531"/>
                  </a:lnTo>
                  <a:lnTo>
                    <a:pt x="88" y="4619"/>
                  </a:lnTo>
                  <a:lnTo>
                    <a:pt x="176" y="4663"/>
                  </a:lnTo>
                  <a:lnTo>
                    <a:pt x="308" y="4707"/>
                  </a:lnTo>
                  <a:lnTo>
                    <a:pt x="396" y="4663"/>
                  </a:lnTo>
                  <a:lnTo>
                    <a:pt x="528" y="4575"/>
                  </a:lnTo>
                  <a:lnTo>
                    <a:pt x="3915" y="484"/>
                  </a:lnTo>
                  <a:lnTo>
                    <a:pt x="3959" y="352"/>
                  </a:lnTo>
                  <a:lnTo>
                    <a:pt x="4003" y="264"/>
                  </a:lnTo>
                  <a:lnTo>
                    <a:pt x="3959" y="132"/>
                  </a:lnTo>
                  <a:lnTo>
                    <a:pt x="3871" y="44"/>
                  </a:lnTo>
                  <a:lnTo>
                    <a:pt x="378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5" name="Google Shape;1245;p42"/>
            <p:cNvSpPr/>
            <p:nvPr/>
          </p:nvSpPr>
          <p:spPr>
            <a:xfrm>
              <a:off x="2697075" y="3474975"/>
              <a:ext cx="117700" cy="126500"/>
            </a:xfrm>
            <a:custGeom>
              <a:avLst/>
              <a:gdLst/>
              <a:ahLst/>
              <a:cxnLst/>
              <a:rect l="l" t="t" r="r" b="b"/>
              <a:pathLst>
                <a:path w="4708" h="5060" extrusionOk="0">
                  <a:moveTo>
                    <a:pt x="4399" y="1"/>
                  </a:moveTo>
                  <a:lnTo>
                    <a:pt x="4267" y="45"/>
                  </a:lnTo>
                  <a:lnTo>
                    <a:pt x="4179" y="133"/>
                  </a:lnTo>
                  <a:lnTo>
                    <a:pt x="45" y="4575"/>
                  </a:lnTo>
                  <a:lnTo>
                    <a:pt x="1" y="4663"/>
                  </a:lnTo>
                  <a:lnTo>
                    <a:pt x="1" y="4795"/>
                  </a:lnTo>
                  <a:lnTo>
                    <a:pt x="1" y="4883"/>
                  </a:lnTo>
                  <a:lnTo>
                    <a:pt x="89" y="4971"/>
                  </a:lnTo>
                  <a:lnTo>
                    <a:pt x="176" y="5059"/>
                  </a:lnTo>
                  <a:lnTo>
                    <a:pt x="396" y="5059"/>
                  </a:lnTo>
                  <a:lnTo>
                    <a:pt x="484" y="4971"/>
                  </a:lnTo>
                  <a:lnTo>
                    <a:pt x="4619" y="528"/>
                  </a:lnTo>
                  <a:lnTo>
                    <a:pt x="4707" y="396"/>
                  </a:lnTo>
                  <a:lnTo>
                    <a:pt x="4707" y="308"/>
                  </a:lnTo>
                  <a:lnTo>
                    <a:pt x="4663" y="177"/>
                  </a:lnTo>
                  <a:lnTo>
                    <a:pt x="4619" y="89"/>
                  </a:lnTo>
                  <a:lnTo>
                    <a:pt x="4487" y="45"/>
                  </a:lnTo>
                  <a:lnTo>
                    <a:pt x="439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6" name="Google Shape;1246;p42"/>
            <p:cNvSpPr/>
            <p:nvPr/>
          </p:nvSpPr>
          <p:spPr>
            <a:xfrm>
              <a:off x="2774050" y="3489275"/>
              <a:ext cx="122100" cy="127600"/>
            </a:xfrm>
            <a:custGeom>
              <a:avLst/>
              <a:gdLst/>
              <a:ahLst/>
              <a:cxnLst/>
              <a:rect l="l" t="t" r="r" b="b"/>
              <a:pathLst>
                <a:path w="4884" h="5104" extrusionOk="0">
                  <a:moveTo>
                    <a:pt x="4576" y="0"/>
                  </a:moveTo>
                  <a:lnTo>
                    <a:pt x="4444" y="44"/>
                  </a:lnTo>
                  <a:lnTo>
                    <a:pt x="4356" y="88"/>
                  </a:lnTo>
                  <a:lnTo>
                    <a:pt x="3344" y="1276"/>
                  </a:lnTo>
                  <a:lnTo>
                    <a:pt x="2288" y="2376"/>
                  </a:lnTo>
                  <a:lnTo>
                    <a:pt x="1188" y="3475"/>
                  </a:lnTo>
                  <a:lnTo>
                    <a:pt x="89" y="4575"/>
                  </a:lnTo>
                  <a:lnTo>
                    <a:pt x="1" y="4663"/>
                  </a:lnTo>
                  <a:lnTo>
                    <a:pt x="1" y="4795"/>
                  </a:lnTo>
                  <a:lnTo>
                    <a:pt x="1" y="4883"/>
                  </a:lnTo>
                  <a:lnTo>
                    <a:pt x="89" y="5015"/>
                  </a:lnTo>
                  <a:lnTo>
                    <a:pt x="177" y="5059"/>
                  </a:lnTo>
                  <a:lnTo>
                    <a:pt x="309" y="5103"/>
                  </a:lnTo>
                  <a:lnTo>
                    <a:pt x="397" y="5059"/>
                  </a:lnTo>
                  <a:lnTo>
                    <a:pt x="485" y="5015"/>
                  </a:lnTo>
                  <a:lnTo>
                    <a:pt x="1628" y="3915"/>
                  </a:lnTo>
                  <a:lnTo>
                    <a:pt x="2728" y="2816"/>
                  </a:lnTo>
                  <a:lnTo>
                    <a:pt x="3784" y="1672"/>
                  </a:lnTo>
                  <a:lnTo>
                    <a:pt x="4795" y="484"/>
                  </a:lnTo>
                  <a:lnTo>
                    <a:pt x="4883" y="396"/>
                  </a:lnTo>
                  <a:lnTo>
                    <a:pt x="4883" y="264"/>
                  </a:lnTo>
                  <a:lnTo>
                    <a:pt x="4839" y="176"/>
                  </a:lnTo>
                  <a:lnTo>
                    <a:pt x="4795" y="88"/>
                  </a:lnTo>
                  <a:lnTo>
                    <a:pt x="466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 name="Google Shape;1247;p42"/>
            <p:cNvSpPr/>
            <p:nvPr/>
          </p:nvSpPr>
          <p:spPr>
            <a:xfrm>
              <a:off x="2888425" y="3477175"/>
              <a:ext cx="137500" cy="132000"/>
            </a:xfrm>
            <a:custGeom>
              <a:avLst/>
              <a:gdLst/>
              <a:ahLst/>
              <a:cxnLst/>
              <a:rect l="l" t="t" r="r" b="b"/>
              <a:pathLst>
                <a:path w="5500" h="5280" extrusionOk="0">
                  <a:moveTo>
                    <a:pt x="5103" y="1"/>
                  </a:moveTo>
                  <a:lnTo>
                    <a:pt x="4971" y="45"/>
                  </a:lnTo>
                  <a:lnTo>
                    <a:pt x="4839" y="132"/>
                  </a:lnTo>
                  <a:lnTo>
                    <a:pt x="89" y="4795"/>
                  </a:lnTo>
                  <a:lnTo>
                    <a:pt x="45" y="4883"/>
                  </a:lnTo>
                  <a:lnTo>
                    <a:pt x="1" y="5015"/>
                  </a:lnTo>
                  <a:lnTo>
                    <a:pt x="45" y="5103"/>
                  </a:lnTo>
                  <a:lnTo>
                    <a:pt x="89" y="5191"/>
                  </a:lnTo>
                  <a:lnTo>
                    <a:pt x="220" y="5279"/>
                  </a:lnTo>
                  <a:lnTo>
                    <a:pt x="440" y="5279"/>
                  </a:lnTo>
                  <a:lnTo>
                    <a:pt x="528" y="5191"/>
                  </a:lnTo>
                  <a:lnTo>
                    <a:pt x="5103" y="660"/>
                  </a:lnTo>
                  <a:lnTo>
                    <a:pt x="5235" y="660"/>
                  </a:lnTo>
                  <a:lnTo>
                    <a:pt x="5323" y="616"/>
                  </a:lnTo>
                  <a:lnTo>
                    <a:pt x="5411" y="528"/>
                  </a:lnTo>
                  <a:lnTo>
                    <a:pt x="5455" y="440"/>
                  </a:lnTo>
                  <a:lnTo>
                    <a:pt x="5499" y="352"/>
                  </a:lnTo>
                  <a:lnTo>
                    <a:pt x="5455" y="264"/>
                  </a:lnTo>
                  <a:lnTo>
                    <a:pt x="5455" y="132"/>
                  </a:lnTo>
                  <a:lnTo>
                    <a:pt x="5367" y="89"/>
                  </a:lnTo>
                  <a:lnTo>
                    <a:pt x="527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 name="Google Shape;1248;p42"/>
            <p:cNvSpPr/>
            <p:nvPr/>
          </p:nvSpPr>
          <p:spPr>
            <a:xfrm>
              <a:off x="2978600" y="3484875"/>
              <a:ext cx="136400" cy="128700"/>
            </a:xfrm>
            <a:custGeom>
              <a:avLst/>
              <a:gdLst/>
              <a:ahLst/>
              <a:cxnLst/>
              <a:rect l="l" t="t" r="r" b="b"/>
              <a:pathLst>
                <a:path w="5456" h="5148" extrusionOk="0">
                  <a:moveTo>
                    <a:pt x="5103" y="0"/>
                  </a:moveTo>
                  <a:lnTo>
                    <a:pt x="5015" y="44"/>
                  </a:lnTo>
                  <a:lnTo>
                    <a:pt x="4927" y="132"/>
                  </a:lnTo>
                  <a:lnTo>
                    <a:pt x="4268" y="880"/>
                  </a:lnTo>
                  <a:lnTo>
                    <a:pt x="3608" y="1540"/>
                  </a:lnTo>
                  <a:lnTo>
                    <a:pt x="2860" y="2200"/>
                  </a:lnTo>
                  <a:lnTo>
                    <a:pt x="2156" y="2816"/>
                  </a:lnTo>
                  <a:lnTo>
                    <a:pt x="1100" y="3695"/>
                  </a:lnTo>
                  <a:lnTo>
                    <a:pt x="572" y="4179"/>
                  </a:lnTo>
                  <a:lnTo>
                    <a:pt x="89" y="4663"/>
                  </a:lnTo>
                  <a:lnTo>
                    <a:pt x="45" y="4751"/>
                  </a:lnTo>
                  <a:lnTo>
                    <a:pt x="1" y="4883"/>
                  </a:lnTo>
                  <a:lnTo>
                    <a:pt x="45" y="4971"/>
                  </a:lnTo>
                  <a:lnTo>
                    <a:pt x="89" y="5059"/>
                  </a:lnTo>
                  <a:lnTo>
                    <a:pt x="221" y="5147"/>
                  </a:lnTo>
                  <a:lnTo>
                    <a:pt x="441" y="5147"/>
                  </a:lnTo>
                  <a:lnTo>
                    <a:pt x="528" y="5059"/>
                  </a:lnTo>
                  <a:lnTo>
                    <a:pt x="1012" y="4619"/>
                  </a:lnTo>
                  <a:lnTo>
                    <a:pt x="1496" y="4135"/>
                  </a:lnTo>
                  <a:lnTo>
                    <a:pt x="2508" y="3256"/>
                  </a:lnTo>
                  <a:lnTo>
                    <a:pt x="3300" y="2640"/>
                  </a:lnTo>
                  <a:lnTo>
                    <a:pt x="4048" y="1980"/>
                  </a:lnTo>
                  <a:lnTo>
                    <a:pt x="4751" y="1276"/>
                  </a:lnTo>
                  <a:lnTo>
                    <a:pt x="5059" y="880"/>
                  </a:lnTo>
                  <a:lnTo>
                    <a:pt x="5367" y="484"/>
                  </a:lnTo>
                  <a:lnTo>
                    <a:pt x="5455" y="396"/>
                  </a:lnTo>
                  <a:lnTo>
                    <a:pt x="5455" y="264"/>
                  </a:lnTo>
                  <a:lnTo>
                    <a:pt x="5411" y="132"/>
                  </a:lnTo>
                  <a:lnTo>
                    <a:pt x="5323" y="44"/>
                  </a:lnTo>
                  <a:lnTo>
                    <a:pt x="5235"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9" name="Google Shape;1249;p42"/>
            <p:cNvSpPr/>
            <p:nvPr/>
          </p:nvSpPr>
          <p:spPr>
            <a:xfrm>
              <a:off x="3073175" y="3485975"/>
              <a:ext cx="143000" cy="149575"/>
            </a:xfrm>
            <a:custGeom>
              <a:avLst/>
              <a:gdLst/>
              <a:ahLst/>
              <a:cxnLst/>
              <a:rect l="l" t="t" r="r" b="b"/>
              <a:pathLst>
                <a:path w="5720" h="5983" extrusionOk="0">
                  <a:moveTo>
                    <a:pt x="5279" y="0"/>
                  </a:moveTo>
                  <a:lnTo>
                    <a:pt x="5191" y="88"/>
                  </a:lnTo>
                  <a:lnTo>
                    <a:pt x="3872" y="1408"/>
                  </a:lnTo>
                  <a:lnTo>
                    <a:pt x="2596" y="2728"/>
                  </a:lnTo>
                  <a:lnTo>
                    <a:pt x="1320" y="4091"/>
                  </a:lnTo>
                  <a:lnTo>
                    <a:pt x="89" y="5499"/>
                  </a:lnTo>
                  <a:lnTo>
                    <a:pt x="1" y="5587"/>
                  </a:lnTo>
                  <a:lnTo>
                    <a:pt x="1" y="5719"/>
                  </a:lnTo>
                  <a:lnTo>
                    <a:pt x="45" y="5807"/>
                  </a:lnTo>
                  <a:lnTo>
                    <a:pt x="89" y="5939"/>
                  </a:lnTo>
                  <a:lnTo>
                    <a:pt x="221" y="5983"/>
                  </a:lnTo>
                  <a:lnTo>
                    <a:pt x="441" y="5983"/>
                  </a:lnTo>
                  <a:lnTo>
                    <a:pt x="528" y="5895"/>
                  </a:lnTo>
                  <a:lnTo>
                    <a:pt x="1760" y="4531"/>
                  </a:lnTo>
                  <a:lnTo>
                    <a:pt x="3036" y="3168"/>
                  </a:lnTo>
                  <a:lnTo>
                    <a:pt x="4312" y="1804"/>
                  </a:lnTo>
                  <a:lnTo>
                    <a:pt x="5631" y="484"/>
                  </a:lnTo>
                  <a:lnTo>
                    <a:pt x="5675" y="396"/>
                  </a:lnTo>
                  <a:lnTo>
                    <a:pt x="5719" y="308"/>
                  </a:lnTo>
                  <a:lnTo>
                    <a:pt x="5675" y="176"/>
                  </a:lnTo>
                  <a:lnTo>
                    <a:pt x="5631" y="88"/>
                  </a:lnTo>
                  <a:lnTo>
                    <a:pt x="554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0" name="Google Shape;1250;p42"/>
            <p:cNvSpPr/>
            <p:nvPr/>
          </p:nvSpPr>
          <p:spPr>
            <a:xfrm>
              <a:off x="3173250" y="3473875"/>
              <a:ext cx="143000" cy="145200"/>
            </a:xfrm>
            <a:custGeom>
              <a:avLst/>
              <a:gdLst/>
              <a:ahLst/>
              <a:cxnLst/>
              <a:rect l="l" t="t" r="r" b="b"/>
              <a:pathLst>
                <a:path w="5720" h="5808" extrusionOk="0">
                  <a:moveTo>
                    <a:pt x="5367" y="1"/>
                  </a:moveTo>
                  <a:lnTo>
                    <a:pt x="5235" y="45"/>
                  </a:lnTo>
                  <a:lnTo>
                    <a:pt x="5147" y="89"/>
                  </a:lnTo>
                  <a:lnTo>
                    <a:pt x="4751" y="660"/>
                  </a:lnTo>
                  <a:lnTo>
                    <a:pt x="4311" y="1232"/>
                  </a:lnTo>
                  <a:lnTo>
                    <a:pt x="3872" y="1760"/>
                  </a:lnTo>
                  <a:lnTo>
                    <a:pt x="3388" y="2244"/>
                  </a:lnTo>
                  <a:lnTo>
                    <a:pt x="2904" y="2772"/>
                  </a:lnTo>
                  <a:lnTo>
                    <a:pt x="2376" y="3212"/>
                  </a:lnTo>
                  <a:lnTo>
                    <a:pt x="1848" y="3696"/>
                  </a:lnTo>
                  <a:lnTo>
                    <a:pt x="1276" y="4091"/>
                  </a:lnTo>
                  <a:lnTo>
                    <a:pt x="1188" y="4179"/>
                  </a:lnTo>
                  <a:lnTo>
                    <a:pt x="880" y="4443"/>
                  </a:lnTo>
                  <a:lnTo>
                    <a:pt x="528" y="4707"/>
                  </a:lnTo>
                  <a:lnTo>
                    <a:pt x="265" y="5015"/>
                  </a:lnTo>
                  <a:lnTo>
                    <a:pt x="45" y="5367"/>
                  </a:lnTo>
                  <a:lnTo>
                    <a:pt x="1" y="5455"/>
                  </a:lnTo>
                  <a:lnTo>
                    <a:pt x="1" y="5587"/>
                  </a:lnTo>
                  <a:lnTo>
                    <a:pt x="45" y="5675"/>
                  </a:lnTo>
                  <a:lnTo>
                    <a:pt x="133" y="5763"/>
                  </a:lnTo>
                  <a:lnTo>
                    <a:pt x="309" y="5807"/>
                  </a:lnTo>
                  <a:lnTo>
                    <a:pt x="440" y="5763"/>
                  </a:lnTo>
                  <a:lnTo>
                    <a:pt x="572" y="5631"/>
                  </a:lnTo>
                  <a:lnTo>
                    <a:pt x="748" y="5367"/>
                  </a:lnTo>
                  <a:lnTo>
                    <a:pt x="968" y="5103"/>
                  </a:lnTo>
                  <a:lnTo>
                    <a:pt x="1540" y="4663"/>
                  </a:lnTo>
                  <a:lnTo>
                    <a:pt x="1672" y="4575"/>
                  </a:lnTo>
                  <a:lnTo>
                    <a:pt x="2244" y="4135"/>
                  </a:lnTo>
                  <a:lnTo>
                    <a:pt x="2772" y="3696"/>
                  </a:lnTo>
                  <a:lnTo>
                    <a:pt x="3300" y="3212"/>
                  </a:lnTo>
                  <a:lnTo>
                    <a:pt x="3828" y="2684"/>
                  </a:lnTo>
                  <a:lnTo>
                    <a:pt x="4311" y="2156"/>
                  </a:lnTo>
                  <a:lnTo>
                    <a:pt x="4795" y="1584"/>
                  </a:lnTo>
                  <a:lnTo>
                    <a:pt x="5235" y="1056"/>
                  </a:lnTo>
                  <a:lnTo>
                    <a:pt x="5675" y="440"/>
                  </a:lnTo>
                  <a:lnTo>
                    <a:pt x="5719" y="352"/>
                  </a:lnTo>
                  <a:lnTo>
                    <a:pt x="5719" y="221"/>
                  </a:lnTo>
                  <a:lnTo>
                    <a:pt x="5675" y="133"/>
                  </a:lnTo>
                  <a:lnTo>
                    <a:pt x="5587" y="45"/>
                  </a:lnTo>
                  <a:lnTo>
                    <a:pt x="545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1" name="Google Shape;1251;p42"/>
            <p:cNvSpPr/>
            <p:nvPr/>
          </p:nvSpPr>
          <p:spPr>
            <a:xfrm>
              <a:off x="3262325" y="3472775"/>
              <a:ext cx="134200" cy="152875"/>
            </a:xfrm>
            <a:custGeom>
              <a:avLst/>
              <a:gdLst/>
              <a:ahLst/>
              <a:cxnLst/>
              <a:rect l="l" t="t" r="r" b="b"/>
              <a:pathLst>
                <a:path w="5368" h="6115" extrusionOk="0">
                  <a:moveTo>
                    <a:pt x="5059" y="1"/>
                  </a:moveTo>
                  <a:lnTo>
                    <a:pt x="4971" y="45"/>
                  </a:lnTo>
                  <a:lnTo>
                    <a:pt x="4839" y="89"/>
                  </a:lnTo>
                  <a:lnTo>
                    <a:pt x="792" y="4795"/>
                  </a:lnTo>
                  <a:lnTo>
                    <a:pt x="45" y="5631"/>
                  </a:lnTo>
                  <a:lnTo>
                    <a:pt x="1" y="5719"/>
                  </a:lnTo>
                  <a:lnTo>
                    <a:pt x="1" y="5851"/>
                  </a:lnTo>
                  <a:lnTo>
                    <a:pt x="1" y="5939"/>
                  </a:lnTo>
                  <a:lnTo>
                    <a:pt x="89" y="6071"/>
                  </a:lnTo>
                  <a:lnTo>
                    <a:pt x="177" y="6115"/>
                  </a:lnTo>
                  <a:lnTo>
                    <a:pt x="397" y="6115"/>
                  </a:lnTo>
                  <a:lnTo>
                    <a:pt x="529" y="6027"/>
                  </a:lnTo>
                  <a:lnTo>
                    <a:pt x="1232" y="5191"/>
                  </a:lnTo>
                  <a:lnTo>
                    <a:pt x="5323" y="484"/>
                  </a:lnTo>
                  <a:lnTo>
                    <a:pt x="5367" y="396"/>
                  </a:lnTo>
                  <a:lnTo>
                    <a:pt x="5367" y="265"/>
                  </a:lnTo>
                  <a:lnTo>
                    <a:pt x="5367" y="177"/>
                  </a:lnTo>
                  <a:lnTo>
                    <a:pt x="5279" y="89"/>
                  </a:lnTo>
                  <a:lnTo>
                    <a:pt x="519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2" name="Google Shape;1252;p42"/>
            <p:cNvSpPr/>
            <p:nvPr/>
          </p:nvSpPr>
          <p:spPr>
            <a:xfrm>
              <a:off x="3337100" y="3536550"/>
              <a:ext cx="90200" cy="96800"/>
            </a:xfrm>
            <a:custGeom>
              <a:avLst/>
              <a:gdLst/>
              <a:ahLst/>
              <a:cxnLst/>
              <a:rect l="l" t="t" r="r" b="b"/>
              <a:pathLst>
                <a:path w="3608" h="3872" extrusionOk="0">
                  <a:moveTo>
                    <a:pt x="3212" y="1"/>
                  </a:moveTo>
                  <a:lnTo>
                    <a:pt x="3080" y="89"/>
                  </a:lnTo>
                  <a:lnTo>
                    <a:pt x="2288" y="837"/>
                  </a:lnTo>
                  <a:lnTo>
                    <a:pt x="1497" y="1672"/>
                  </a:lnTo>
                  <a:lnTo>
                    <a:pt x="749" y="2508"/>
                  </a:lnTo>
                  <a:lnTo>
                    <a:pt x="45" y="3388"/>
                  </a:lnTo>
                  <a:lnTo>
                    <a:pt x="1" y="3520"/>
                  </a:lnTo>
                  <a:lnTo>
                    <a:pt x="1" y="3652"/>
                  </a:lnTo>
                  <a:lnTo>
                    <a:pt x="45" y="3740"/>
                  </a:lnTo>
                  <a:lnTo>
                    <a:pt x="133" y="3828"/>
                  </a:lnTo>
                  <a:lnTo>
                    <a:pt x="221" y="3872"/>
                  </a:lnTo>
                  <a:lnTo>
                    <a:pt x="441" y="3872"/>
                  </a:lnTo>
                  <a:lnTo>
                    <a:pt x="529" y="3740"/>
                  </a:lnTo>
                  <a:lnTo>
                    <a:pt x="1233" y="2904"/>
                  </a:lnTo>
                  <a:lnTo>
                    <a:pt x="1936" y="2068"/>
                  </a:lnTo>
                  <a:lnTo>
                    <a:pt x="2684" y="1277"/>
                  </a:lnTo>
                  <a:lnTo>
                    <a:pt x="3476" y="529"/>
                  </a:lnTo>
                  <a:lnTo>
                    <a:pt x="3564" y="441"/>
                  </a:lnTo>
                  <a:lnTo>
                    <a:pt x="3608" y="309"/>
                  </a:lnTo>
                  <a:lnTo>
                    <a:pt x="3564" y="221"/>
                  </a:lnTo>
                  <a:lnTo>
                    <a:pt x="3520" y="89"/>
                  </a:lnTo>
                  <a:lnTo>
                    <a:pt x="3432" y="45"/>
                  </a:lnTo>
                  <a:lnTo>
                    <a:pt x="330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3" name="Google Shape;1253;p42"/>
            <p:cNvSpPr/>
            <p:nvPr/>
          </p:nvSpPr>
          <p:spPr>
            <a:xfrm>
              <a:off x="2524425" y="3646525"/>
              <a:ext cx="94600" cy="151800"/>
            </a:xfrm>
            <a:custGeom>
              <a:avLst/>
              <a:gdLst/>
              <a:ahLst/>
              <a:cxnLst/>
              <a:rect l="l" t="t" r="r" b="b"/>
              <a:pathLst>
                <a:path w="3784" h="6072" extrusionOk="0">
                  <a:moveTo>
                    <a:pt x="220" y="1"/>
                  </a:moveTo>
                  <a:lnTo>
                    <a:pt x="88" y="45"/>
                  </a:lnTo>
                  <a:lnTo>
                    <a:pt x="0" y="133"/>
                  </a:lnTo>
                  <a:lnTo>
                    <a:pt x="0" y="265"/>
                  </a:lnTo>
                  <a:lnTo>
                    <a:pt x="0" y="353"/>
                  </a:lnTo>
                  <a:lnTo>
                    <a:pt x="44" y="485"/>
                  </a:lnTo>
                  <a:lnTo>
                    <a:pt x="616" y="1408"/>
                  </a:lnTo>
                  <a:lnTo>
                    <a:pt x="1188" y="2332"/>
                  </a:lnTo>
                  <a:lnTo>
                    <a:pt x="1672" y="3300"/>
                  </a:lnTo>
                  <a:lnTo>
                    <a:pt x="2156" y="4312"/>
                  </a:lnTo>
                  <a:lnTo>
                    <a:pt x="2156" y="4356"/>
                  </a:lnTo>
                  <a:lnTo>
                    <a:pt x="2288" y="4708"/>
                  </a:lnTo>
                  <a:lnTo>
                    <a:pt x="2464" y="5015"/>
                  </a:lnTo>
                  <a:lnTo>
                    <a:pt x="2640" y="5191"/>
                  </a:lnTo>
                  <a:lnTo>
                    <a:pt x="2816" y="5367"/>
                  </a:lnTo>
                  <a:lnTo>
                    <a:pt x="3036" y="5631"/>
                  </a:lnTo>
                  <a:lnTo>
                    <a:pt x="3124" y="5719"/>
                  </a:lnTo>
                  <a:lnTo>
                    <a:pt x="3211" y="5851"/>
                  </a:lnTo>
                  <a:lnTo>
                    <a:pt x="3255" y="5939"/>
                  </a:lnTo>
                  <a:lnTo>
                    <a:pt x="3299" y="6027"/>
                  </a:lnTo>
                  <a:lnTo>
                    <a:pt x="3387" y="6071"/>
                  </a:lnTo>
                  <a:lnTo>
                    <a:pt x="3563" y="6071"/>
                  </a:lnTo>
                  <a:lnTo>
                    <a:pt x="3651" y="5983"/>
                  </a:lnTo>
                  <a:lnTo>
                    <a:pt x="3739" y="5895"/>
                  </a:lnTo>
                  <a:lnTo>
                    <a:pt x="3783" y="5807"/>
                  </a:lnTo>
                  <a:lnTo>
                    <a:pt x="3783" y="5675"/>
                  </a:lnTo>
                  <a:lnTo>
                    <a:pt x="3651" y="5455"/>
                  </a:lnTo>
                  <a:lnTo>
                    <a:pt x="3563" y="5279"/>
                  </a:lnTo>
                  <a:lnTo>
                    <a:pt x="3255" y="4927"/>
                  </a:lnTo>
                  <a:lnTo>
                    <a:pt x="2948" y="4664"/>
                  </a:lnTo>
                  <a:lnTo>
                    <a:pt x="2816" y="4400"/>
                  </a:lnTo>
                  <a:lnTo>
                    <a:pt x="2684" y="4136"/>
                  </a:lnTo>
                  <a:lnTo>
                    <a:pt x="2684" y="4092"/>
                  </a:lnTo>
                  <a:lnTo>
                    <a:pt x="2244" y="3080"/>
                  </a:lnTo>
                  <a:lnTo>
                    <a:pt x="1716" y="2068"/>
                  </a:lnTo>
                  <a:lnTo>
                    <a:pt x="1144" y="1056"/>
                  </a:lnTo>
                  <a:lnTo>
                    <a:pt x="528" y="133"/>
                  </a:lnTo>
                  <a:lnTo>
                    <a:pt x="440" y="45"/>
                  </a:lnTo>
                  <a:lnTo>
                    <a:pt x="30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4" name="Google Shape;1254;p42"/>
            <p:cNvSpPr/>
            <p:nvPr/>
          </p:nvSpPr>
          <p:spPr>
            <a:xfrm>
              <a:off x="2608000" y="3649825"/>
              <a:ext cx="90200" cy="155100"/>
            </a:xfrm>
            <a:custGeom>
              <a:avLst/>
              <a:gdLst/>
              <a:ahLst/>
              <a:cxnLst/>
              <a:rect l="l" t="t" r="r" b="b"/>
              <a:pathLst>
                <a:path w="3608" h="6204" extrusionOk="0">
                  <a:moveTo>
                    <a:pt x="264" y="1"/>
                  </a:moveTo>
                  <a:lnTo>
                    <a:pt x="176" y="45"/>
                  </a:lnTo>
                  <a:lnTo>
                    <a:pt x="44" y="133"/>
                  </a:lnTo>
                  <a:lnTo>
                    <a:pt x="0" y="221"/>
                  </a:lnTo>
                  <a:lnTo>
                    <a:pt x="0" y="309"/>
                  </a:lnTo>
                  <a:lnTo>
                    <a:pt x="44" y="441"/>
                  </a:lnTo>
                  <a:lnTo>
                    <a:pt x="3036" y="6071"/>
                  </a:lnTo>
                  <a:lnTo>
                    <a:pt x="3168" y="6159"/>
                  </a:lnTo>
                  <a:lnTo>
                    <a:pt x="3300" y="6203"/>
                  </a:lnTo>
                  <a:lnTo>
                    <a:pt x="3476" y="6159"/>
                  </a:lnTo>
                  <a:lnTo>
                    <a:pt x="3564" y="6115"/>
                  </a:lnTo>
                  <a:lnTo>
                    <a:pt x="3608" y="5983"/>
                  </a:lnTo>
                  <a:lnTo>
                    <a:pt x="3608" y="5895"/>
                  </a:lnTo>
                  <a:lnTo>
                    <a:pt x="3564" y="5763"/>
                  </a:lnTo>
                  <a:lnTo>
                    <a:pt x="572" y="177"/>
                  </a:lnTo>
                  <a:lnTo>
                    <a:pt x="484" y="89"/>
                  </a:lnTo>
                  <a:lnTo>
                    <a:pt x="39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5" name="Google Shape;1255;p42"/>
            <p:cNvSpPr/>
            <p:nvPr/>
          </p:nvSpPr>
          <p:spPr>
            <a:xfrm>
              <a:off x="2682775" y="3642125"/>
              <a:ext cx="91300" cy="167200"/>
            </a:xfrm>
            <a:custGeom>
              <a:avLst/>
              <a:gdLst/>
              <a:ahLst/>
              <a:cxnLst/>
              <a:rect l="l" t="t" r="r" b="b"/>
              <a:pathLst>
                <a:path w="3652" h="6688" extrusionOk="0">
                  <a:moveTo>
                    <a:pt x="221" y="1"/>
                  </a:moveTo>
                  <a:lnTo>
                    <a:pt x="133" y="45"/>
                  </a:lnTo>
                  <a:lnTo>
                    <a:pt x="45" y="133"/>
                  </a:lnTo>
                  <a:lnTo>
                    <a:pt x="1" y="221"/>
                  </a:lnTo>
                  <a:lnTo>
                    <a:pt x="1" y="353"/>
                  </a:lnTo>
                  <a:lnTo>
                    <a:pt x="1" y="485"/>
                  </a:lnTo>
                  <a:lnTo>
                    <a:pt x="880" y="1936"/>
                  </a:lnTo>
                  <a:lnTo>
                    <a:pt x="1672" y="3432"/>
                  </a:lnTo>
                  <a:lnTo>
                    <a:pt x="2376" y="4972"/>
                  </a:lnTo>
                  <a:lnTo>
                    <a:pt x="3080" y="6511"/>
                  </a:lnTo>
                  <a:lnTo>
                    <a:pt x="3124" y="6599"/>
                  </a:lnTo>
                  <a:lnTo>
                    <a:pt x="3168" y="6643"/>
                  </a:lnTo>
                  <a:lnTo>
                    <a:pt x="3344" y="6687"/>
                  </a:lnTo>
                  <a:lnTo>
                    <a:pt x="3476" y="6687"/>
                  </a:lnTo>
                  <a:lnTo>
                    <a:pt x="3564" y="6599"/>
                  </a:lnTo>
                  <a:lnTo>
                    <a:pt x="3608" y="6511"/>
                  </a:lnTo>
                  <a:lnTo>
                    <a:pt x="3652" y="6423"/>
                  </a:lnTo>
                  <a:lnTo>
                    <a:pt x="3608" y="6291"/>
                  </a:lnTo>
                  <a:lnTo>
                    <a:pt x="2948" y="4708"/>
                  </a:lnTo>
                  <a:lnTo>
                    <a:pt x="2200" y="3168"/>
                  </a:lnTo>
                  <a:lnTo>
                    <a:pt x="1408" y="1628"/>
                  </a:lnTo>
                  <a:lnTo>
                    <a:pt x="529" y="177"/>
                  </a:lnTo>
                  <a:lnTo>
                    <a:pt x="441" y="89"/>
                  </a:lnTo>
                  <a:lnTo>
                    <a:pt x="35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6" name="Google Shape;1256;p42"/>
            <p:cNvSpPr/>
            <p:nvPr/>
          </p:nvSpPr>
          <p:spPr>
            <a:xfrm>
              <a:off x="2766350" y="3647625"/>
              <a:ext cx="105600" cy="157300"/>
            </a:xfrm>
            <a:custGeom>
              <a:avLst/>
              <a:gdLst/>
              <a:ahLst/>
              <a:cxnLst/>
              <a:rect l="l" t="t" r="r" b="b"/>
              <a:pathLst>
                <a:path w="4224" h="6292" extrusionOk="0">
                  <a:moveTo>
                    <a:pt x="177" y="1"/>
                  </a:moveTo>
                  <a:lnTo>
                    <a:pt x="89" y="89"/>
                  </a:lnTo>
                  <a:lnTo>
                    <a:pt x="45" y="177"/>
                  </a:lnTo>
                  <a:lnTo>
                    <a:pt x="1" y="309"/>
                  </a:lnTo>
                  <a:lnTo>
                    <a:pt x="45" y="397"/>
                  </a:lnTo>
                  <a:lnTo>
                    <a:pt x="133" y="529"/>
                  </a:lnTo>
                  <a:lnTo>
                    <a:pt x="485" y="837"/>
                  </a:lnTo>
                  <a:lnTo>
                    <a:pt x="793" y="1188"/>
                  </a:lnTo>
                  <a:lnTo>
                    <a:pt x="1057" y="1584"/>
                  </a:lnTo>
                  <a:lnTo>
                    <a:pt x="1364" y="1980"/>
                  </a:lnTo>
                  <a:lnTo>
                    <a:pt x="1848" y="2816"/>
                  </a:lnTo>
                  <a:lnTo>
                    <a:pt x="2332" y="3652"/>
                  </a:lnTo>
                  <a:lnTo>
                    <a:pt x="3652" y="6115"/>
                  </a:lnTo>
                  <a:lnTo>
                    <a:pt x="3784" y="6247"/>
                  </a:lnTo>
                  <a:lnTo>
                    <a:pt x="3916" y="6291"/>
                  </a:lnTo>
                  <a:lnTo>
                    <a:pt x="4048" y="6247"/>
                  </a:lnTo>
                  <a:lnTo>
                    <a:pt x="4180" y="6159"/>
                  </a:lnTo>
                  <a:lnTo>
                    <a:pt x="4224" y="6071"/>
                  </a:lnTo>
                  <a:lnTo>
                    <a:pt x="4224" y="5939"/>
                  </a:lnTo>
                  <a:lnTo>
                    <a:pt x="4180" y="5851"/>
                  </a:lnTo>
                  <a:lnTo>
                    <a:pt x="2860" y="3344"/>
                  </a:lnTo>
                  <a:lnTo>
                    <a:pt x="2376" y="2508"/>
                  </a:lnTo>
                  <a:lnTo>
                    <a:pt x="1848" y="1628"/>
                  </a:lnTo>
                  <a:lnTo>
                    <a:pt x="1540" y="1232"/>
                  </a:lnTo>
                  <a:lnTo>
                    <a:pt x="1232" y="793"/>
                  </a:lnTo>
                  <a:lnTo>
                    <a:pt x="881" y="397"/>
                  </a:lnTo>
                  <a:lnTo>
                    <a:pt x="529" y="45"/>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7" name="Google Shape;1257;p42"/>
            <p:cNvSpPr/>
            <p:nvPr/>
          </p:nvSpPr>
          <p:spPr>
            <a:xfrm>
              <a:off x="2871925" y="3643225"/>
              <a:ext cx="108900" cy="162800"/>
            </a:xfrm>
            <a:custGeom>
              <a:avLst/>
              <a:gdLst/>
              <a:ahLst/>
              <a:cxnLst/>
              <a:rect l="l" t="t" r="r" b="b"/>
              <a:pathLst>
                <a:path w="4356" h="6512" extrusionOk="0">
                  <a:moveTo>
                    <a:pt x="177" y="1"/>
                  </a:moveTo>
                  <a:lnTo>
                    <a:pt x="89" y="89"/>
                  </a:lnTo>
                  <a:lnTo>
                    <a:pt x="1" y="177"/>
                  </a:lnTo>
                  <a:lnTo>
                    <a:pt x="1" y="309"/>
                  </a:lnTo>
                  <a:lnTo>
                    <a:pt x="1" y="397"/>
                  </a:lnTo>
                  <a:lnTo>
                    <a:pt x="89" y="485"/>
                  </a:lnTo>
                  <a:lnTo>
                    <a:pt x="529" y="1057"/>
                  </a:lnTo>
                  <a:lnTo>
                    <a:pt x="968" y="1628"/>
                  </a:lnTo>
                  <a:lnTo>
                    <a:pt x="1716" y="2860"/>
                  </a:lnTo>
                  <a:lnTo>
                    <a:pt x="3828" y="6379"/>
                  </a:lnTo>
                  <a:lnTo>
                    <a:pt x="3916" y="6467"/>
                  </a:lnTo>
                  <a:lnTo>
                    <a:pt x="4092" y="6511"/>
                  </a:lnTo>
                  <a:lnTo>
                    <a:pt x="4224" y="6467"/>
                  </a:lnTo>
                  <a:lnTo>
                    <a:pt x="4312" y="6379"/>
                  </a:lnTo>
                  <a:lnTo>
                    <a:pt x="4356" y="6291"/>
                  </a:lnTo>
                  <a:lnTo>
                    <a:pt x="4356" y="6159"/>
                  </a:lnTo>
                  <a:lnTo>
                    <a:pt x="4312" y="6071"/>
                  </a:lnTo>
                  <a:lnTo>
                    <a:pt x="2244" y="2552"/>
                  </a:lnTo>
                  <a:lnTo>
                    <a:pt x="1848" y="1892"/>
                  </a:lnTo>
                  <a:lnTo>
                    <a:pt x="1452" y="1276"/>
                  </a:lnTo>
                  <a:lnTo>
                    <a:pt x="1012" y="661"/>
                  </a:lnTo>
                  <a:lnTo>
                    <a:pt x="529" y="89"/>
                  </a:lnTo>
                  <a:lnTo>
                    <a:pt x="397" y="45"/>
                  </a:lnTo>
                  <a:lnTo>
                    <a:pt x="30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p42"/>
            <p:cNvSpPr/>
            <p:nvPr/>
          </p:nvSpPr>
          <p:spPr>
            <a:xfrm>
              <a:off x="2965400" y="3652025"/>
              <a:ext cx="104500" cy="159500"/>
            </a:xfrm>
            <a:custGeom>
              <a:avLst/>
              <a:gdLst/>
              <a:ahLst/>
              <a:cxnLst/>
              <a:rect l="l" t="t" r="r" b="b"/>
              <a:pathLst>
                <a:path w="4180" h="6380" extrusionOk="0">
                  <a:moveTo>
                    <a:pt x="309" y="1"/>
                  </a:moveTo>
                  <a:lnTo>
                    <a:pt x="177" y="45"/>
                  </a:lnTo>
                  <a:lnTo>
                    <a:pt x="89" y="89"/>
                  </a:lnTo>
                  <a:lnTo>
                    <a:pt x="45" y="177"/>
                  </a:lnTo>
                  <a:lnTo>
                    <a:pt x="1" y="309"/>
                  </a:lnTo>
                  <a:lnTo>
                    <a:pt x="45" y="441"/>
                  </a:lnTo>
                  <a:lnTo>
                    <a:pt x="89" y="529"/>
                  </a:lnTo>
                  <a:lnTo>
                    <a:pt x="309" y="749"/>
                  </a:lnTo>
                  <a:lnTo>
                    <a:pt x="441" y="1012"/>
                  </a:lnTo>
                  <a:lnTo>
                    <a:pt x="749" y="1584"/>
                  </a:lnTo>
                  <a:lnTo>
                    <a:pt x="793" y="1672"/>
                  </a:lnTo>
                  <a:lnTo>
                    <a:pt x="1452" y="2860"/>
                  </a:lnTo>
                  <a:lnTo>
                    <a:pt x="2112" y="4004"/>
                  </a:lnTo>
                  <a:lnTo>
                    <a:pt x="2860" y="5147"/>
                  </a:lnTo>
                  <a:lnTo>
                    <a:pt x="3652" y="6247"/>
                  </a:lnTo>
                  <a:lnTo>
                    <a:pt x="3784" y="6335"/>
                  </a:lnTo>
                  <a:lnTo>
                    <a:pt x="3916" y="6379"/>
                  </a:lnTo>
                  <a:lnTo>
                    <a:pt x="4004" y="6335"/>
                  </a:lnTo>
                  <a:lnTo>
                    <a:pt x="4092" y="6291"/>
                  </a:lnTo>
                  <a:lnTo>
                    <a:pt x="4180" y="6203"/>
                  </a:lnTo>
                  <a:lnTo>
                    <a:pt x="4180" y="6115"/>
                  </a:lnTo>
                  <a:lnTo>
                    <a:pt x="4180" y="5983"/>
                  </a:lnTo>
                  <a:lnTo>
                    <a:pt x="4136" y="5895"/>
                  </a:lnTo>
                  <a:lnTo>
                    <a:pt x="3388" y="4795"/>
                  </a:lnTo>
                  <a:lnTo>
                    <a:pt x="2640" y="3696"/>
                  </a:lnTo>
                  <a:lnTo>
                    <a:pt x="1980" y="2552"/>
                  </a:lnTo>
                  <a:lnTo>
                    <a:pt x="1364" y="1408"/>
                  </a:lnTo>
                  <a:lnTo>
                    <a:pt x="1320" y="1320"/>
                  </a:lnTo>
                  <a:lnTo>
                    <a:pt x="969" y="661"/>
                  </a:lnTo>
                  <a:lnTo>
                    <a:pt x="749" y="397"/>
                  </a:lnTo>
                  <a:lnTo>
                    <a:pt x="529" y="89"/>
                  </a:lnTo>
                  <a:lnTo>
                    <a:pt x="397" y="45"/>
                  </a:lnTo>
                  <a:lnTo>
                    <a:pt x="30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p42"/>
            <p:cNvSpPr/>
            <p:nvPr/>
          </p:nvSpPr>
          <p:spPr>
            <a:xfrm>
              <a:off x="3064375" y="3665225"/>
              <a:ext cx="101200" cy="161675"/>
            </a:xfrm>
            <a:custGeom>
              <a:avLst/>
              <a:gdLst/>
              <a:ahLst/>
              <a:cxnLst/>
              <a:rect l="l" t="t" r="r" b="b"/>
              <a:pathLst>
                <a:path w="4048" h="6467" extrusionOk="0">
                  <a:moveTo>
                    <a:pt x="265" y="1"/>
                  </a:moveTo>
                  <a:lnTo>
                    <a:pt x="177" y="45"/>
                  </a:lnTo>
                  <a:lnTo>
                    <a:pt x="89" y="89"/>
                  </a:lnTo>
                  <a:lnTo>
                    <a:pt x="1" y="221"/>
                  </a:lnTo>
                  <a:lnTo>
                    <a:pt x="1" y="308"/>
                  </a:lnTo>
                  <a:lnTo>
                    <a:pt x="45" y="440"/>
                  </a:lnTo>
                  <a:lnTo>
                    <a:pt x="837" y="1936"/>
                  </a:lnTo>
                  <a:lnTo>
                    <a:pt x="1672" y="3432"/>
                  </a:lnTo>
                  <a:lnTo>
                    <a:pt x="2552" y="4883"/>
                  </a:lnTo>
                  <a:lnTo>
                    <a:pt x="3476" y="6335"/>
                  </a:lnTo>
                  <a:lnTo>
                    <a:pt x="3608" y="6423"/>
                  </a:lnTo>
                  <a:lnTo>
                    <a:pt x="3740" y="6467"/>
                  </a:lnTo>
                  <a:lnTo>
                    <a:pt x="3916" y="6423"/>
                  </a:lnTo>
                  <a:lnTo>
                    <a:pt x="4004" y="6335"/>
                  </a:lnTo>
                  <a:lnTo>
                    <a:pt x="4048" y="6247"/>
                  </a:lnTo>
                  <a:lnTo>
                    <a:pt x="4048" y="6115"/>
                  </a:lnTo>
                  <a:lnTo>
                    <a:pt x="4004" y="5983"/>
                  </a:lnTo>
                  <a:lnTo>
                    <a:pt x="3080" y="4575"/>
                  </a:lnTo>
                  <a:lnTo>
                    <a:pt x="2200" y="3124"/>
                  </a:lnTo>
                  <a:lnTo>
                    <a:pt x="1364" y="1628"/>
                  </a:lnTo>
                  <a:lnTo>
                    <a:pt x="573" y="177"/>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0" name="Google Shape;1260;p42"/>
            <p:cNvSpPr/>
            <p:nvPr/>
          </p:nvSpPr>
          <p:spPr>
            <a:xfrm>
              <a:off x="3155650" y="3666325"/>
              <a:ext cx="112200" cy="135300"/>
            </a:xfrm>
            <a:custGeom>
              <a:avLst/>
              <a:gdLst/>
              <a:ahLst/>
              <a:cxnLst/>
              <a:rect l="l" t="t" r="r" b="b"/>
              <a:pathLst>
                <a:path w="4488" h="5412" extrusionOk="0">
                  <a:moveTo>
                    <a:pt x="221" y="1"/>
                  </a:moveTo>
                  <a:lnTo>
                    <a:pt x="89" y="45"/>
                  </a:lnTo>
                  <a:lnTo>
                    <a:pt x="1" y="133"/>
                  </a:lnTo>
                  <a:lnTo>
                    <a:pt x="1" y="264"/>
                  </a:lnTo>
                  <a:lnTo>
                    <a:pt x="1" y="352"/>
                  </a:lnTo>
                  <a:lnTo>
                    <a:pt x="45" y="484"/>
                  </a:lnTo>
                  <a:lnTo>
                    <a:pt x="133" y="528"/>
                  </a:lnTo>
                  <a:lnTo>
                    <a:pt x="485" y="748"/>
                  </a:lnTo>
                  <a:lnTo>
                    <a:pt x="793" y="1012"/>
                  </a:lnTo>
                  <a:lnTo>
                    <a:pt x="1057" y="1276"/>
                  </a:lnTo>
                  <a:lnTo>
                    <a:pt x="1320" y="1540"/>
                  </a:lnTo>
                  <a:lnTo>
                    <a:pt x="1804" y="2112"/>
                  </a:lnTo>
                  <a:lnTo>
                    <a:pt x="2200" y="2684"/>
                  </a:lnTo>
                  <a:lnTo>
                    <a:pt x="2728" y="3520"/>
                  </a:lnTo>
                  <a:lnTo>
                    <a:pt x="3300" y="4399"/>
                  </a:lnTo>
                  <a:lnTo>
                    <a:pt x="3608" y="4883"/>
                  </a:lnTo>
                  <a:lnTo>
                    <a:pt x="3960" y="5279"/>
                  </a:lnTo>
                  <a:lnTo>
                    <a:pt x="4048" y="5367"/>
                  </a:lnTo>
                  <a:lnTo>
                    <a:pt x="4180" y="5411"/>
                  </a:lnTo>
                  <a:lnTo>
                    <a:pt x="4312" y="5367"/>
                  </a:lnTo>
                  <a:lnTo>
                    <a:pt x="4400" y="5323"/>
                  </a:lnTo>
                  <a:lnTo>
                    <a:pt x="4444" y="5235"/>
                  </a:lnTo>
                  <a:lnTo>
                    <a:pt x="4488" y="5147"/>
                  </a:lnTo>
                  <a:lnTo>
                    <a:pt x="4488" y="5015"/>
                  </a:lnTo>
                  <a:lnTo>
                    <a:pt x="4444" y="4927"/>
                  </a:lnTo>
                  <a:lnTo>
                    <a:pt x="4092" y="4487"/>
                  </a:lnTo>
                  <a:lnTo>
                    <a:pt x="3784" y="4047"/>
                  </a:lnTo>
                  <a:lnTo>
                    <a:pt x="3256" y="3168"/>
                  </a:lnTo>
                  <a:lnTo>
                    <a:pt x="2684" y="2332"/>
                  </a:lnTo>
                  <a:lnTo>
                    <a:pt x="2288" y="1716"/>
                  </a:lnTo>
                  <a:lnTo>
                    <a:pt x="1760" y="1100"/>
                  </a:lnTo>
                  <a:lnTo>
                    <a:pt x="1452" y="792"/>
                  </a:lnTo>
                  <a:lnTo>
                    <a:pt x="1144" y="528"/>
                  </a:lnTo>
                  <a:lnTo>
                    <a:pt x="793" y="264"/>
                  </a:lnTo>
                  <a:lnTo>
                    <a:pt x="441" y="45"/>
                  </a:lnTo>
                  <a:lnTo>
                    <a:pt x="30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1" name="Google Shape;1261;p42"/>
            <p:cNvSpPr/>
            <p:nvPr/>
          </p:nvSpPr>
          <p:spPr>
            <a:xfrm>
              <a:off x="3256825" y="3666325"/>
              <a:ext cx="89100" cy="157275"/>
            </a:xfrm>
            <a:custGeom>
              <a:avLst/>
              <a:gdLst/>
              <a:ahLst/>
              <a:cxnLst/>
              <a:rect l="l" t="t" r="r" b="b"/>
              <a:pathLst>
                <a:path w="3564" h="6291" extrusionOk="0">
                  <a:moveTo>
                    <a:pt x="221" y="1"/>
                  </a:moveTo>
                  <a:lnTo>
                    <a:pt x="133" y="89"/>
                  </a:lnTo>
                  <a:lnTo>
                    <a:pt x="45" y="133"/>
                  </a:lnTo>
                  <a:lnTo>
                    <a:pt x="1" y="264"/>
                  </a:lnTo>
                  <a:lnTo>
                    <a:pt x="1" y="352"/>
                  </a:lnTo>
                  <a:lnTo>
                    <a:pt x="45" y="484"/>
                  </a:lnTo>
                  <a:lnTo>
                    <a:pt x="485" y="1188"/>
                  </a:lnTo>
                  <a:lnTo>
                    <a:pt x="881" y="1892"/>
                  </a:lnTo>
                  <a:lnTo>
                    <a:pt x="1540" y="3344"/>
                  </a:lnTo>
                  <a:lnTo>
                    <a:pt x="2244" y="4751"/>
                  </a:lnTo>
                  <a:lnTo>
                    <a:pt x="2640" y="5455"/>
                  </a:lnTo>
                  <a:lnTo>
                    <a:pt x="3036" y="6159"/>
                  </a:lnTo>
                  <a:lnTo>
                    <a:pt x="3168" y="6247"/>
                  </a:lnTo>
                  <a:lnTo>
                    <a:pt x="3300" y="6291"/>
                  </a:lnTo>
                  <a:lnTo>
                    <a:pt x="3432" y="6247"/>
                  </a:lnTo>
                  <a:lnTo>
                    <a:pt x="3520" y="6159"/>
                  </a:lnTo>
                  <a:lnTo>
                    <a:pt x="3564" y="6027"/>
                  </a:lnTo>
                  <a:lnTo>
                    <a:pt x="3564" y="5939"/>
                  </a:lnTo>
                  <a:lnTo>
                    <a:pt x="3520" y="5807"/>
                  </a:lnTo>
                  <a:lnTo>
                    <a:pt x="3124" y="5147"/>
                  </a:lnTo>
                  <a:lnTo>
                    <a:pt x="2772" y="4487"/>
                  </a:lnTo>
                  <a:lnTo>
                    <a:pt x="2112" y="3080"/>
                  </a:lnTo>
                  <a:lnTo>
                    <a:pt x="1364" y="1584"/>
                  </a:lnTo>
                  <a:lnTo>
                    <a:pt x="968" y="836"/>
                  </a:lnTo>
                  <a:lnTo>
                    <a:pt x="529" y="133"/>
                  </a:lnTo>
                  <a:lnTo>
                    <a:pt x="441" y="45"/>
                  </a:lnTo>
                  <a:lnTo>
                    <a:pt x="35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2" name="Google Shape;1262;p42"/>
            <p:cNvSpPr/>
            <p:nvPr/>
          </p:nvSpPr>
          <p:spPr>
            <a:xfrm>
              <a:off x="3319525" y="3671825"/>
              <a:ext cx="96800" cy="125400"/>
            </a:xfrm>
            <a:custGeom>
              <a:avLst/>
              <a:gdLst/>
              <a:ahLst/>
              <a:cxnLst/>
              <a:rect l="l" t="t" r="r" b="b"/>
              <a:pathLst>
                <a:path w="3872" h="5016" extrusionOk="0">
                  <a:moveTo>
                    <a:pt x="176" y="0"/>
                  </a:moveTo>
                  <a:lnTo>
                    <a:pt x="88" y="88"/>
                  </a:lnTo>
                  <a:lnTo>
                    <a:pt x="0" y="176"/>
                  </a:lnTo>
                  <a:lnTo>
                    <a:pt x="0" y="308"/>
                  </a:lnTo>
                  <a:lnTo>
                    <a:pt x="0" y="396"/>
                  </a:lnTo>
                  <a:lnTo>
                    <a:pt x="88" y="484"/>
                  </a:lnTo>
                  <a:lnTo>
                    <a:pt x="660" y="1100"/>
                  </a:lnTo>
                  <a:lnTo>
                    <a:pt x="1188" y="1760"/>
                  </a:lnTo>
                  <a:lnTo>
                    <a:pt x="1672" y="2420"/>
                  </a:lnTo>
                  <a:lnTo>
                    <a:pt x="2156" y="3124"/>
                  </a:lnTo>
                  <a:lnTo>
                    <a:pt x="3343" y="4883"/>
                  </a:lnTo>
                  <a:lnTo>
                    <a:pt x="3431" y="4971"/>
                  </a:lnTo>
                  <a:lnTo>
                    <a:pt x="3563" y="5015"/>
                  </a:lnTo>
                  <a:lnTo>
                    <a:pt x="3651" y="4971"/>
                  </a:lnTo>
                  <a:lnTo>
                    <a:pt x="3739" y="4927"/>
                  </a:lnTo>
                  <a:lnTo>
                    <a:pt x="3827" y="4883"/>
                  </a:lnTo>
                  <a:lnTo>
                    <a:pt x="3871" y="4751"/>
                  </a:lnTo>
                  <a:lnTo>
                    <a:pt x="3871" y="4619"/>
                  </a:lnTo>
                  <a:lnTo>
                    <a:pt x="3827" y="4531"/>
                  </a:lnTo>
                  <a:lnTo>
                    <a:pt x="2639" y="2772"/>
                  </a:lnTo>
                  <a:lnTo>
                    <a:pt x="2156" y="2068"/>
                  </a:lnTo>
                  <a:lnTo>
                    <a:pt x="1672" y="1364"/>
                  </a:lnTo>
                  <a:lnTo>
                    <a:pt x="1100" y="704"/>
                  </a:lnTo>
                  <a:lnTo>
                    <a:pt x="484"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3" name="Google Shape;1263;p42"/>
            <p:cNvSpPr/>
            <p:nvPr/>
          </p:nvSpPr>
          <p:spPr>
            <a:xfrm>
              <a:off x="2524425" y="3836775"/>
              <a:ext cx="72600" cy="136400"/>
            </a:xfrm>
            <a:custGeom>
              <a:avLst/>
              <a:gdLst/>
              <a:ahLst/>
              <a:cxnLst/>
              <a:rect l="l" t="t" r="r" b="b"/>
              <a:pathLst>
                <a:path w="2904" h="5456" extrusionOk="0">
                  <a:moveTo>
                    <a:pt x="2508" y="1"/>
                  </a:moveTo>
                  <a:lnTo>
                    <a:pt x="2332" y="89"/>
                  </a:lnTo>
                  <a:lnTo>
                    <a:pt x="2200" y="221"/>
                  </a:lnTo>
                  <a:lnTo>
                    <a:pt x="1364" y="1892"/>
                  </a:lnTo>
                  <a:lnTo>
                    <a:pt x="968" y="2728"/>
                  </a:lnTo>
                  <a:lnTo>
                    <a:pt x="572" y="3564"/>
                  </a:lnTo>
                  <a:lnTo>
                    <a:pt x="264" y="4400"/>
                  </a:lnTo>
                  <a:lnTo>
                    <a:pt x="0" y="5059"/>
                  </a:lnTo>
                  <a:lnTo>
                    <a:pt x="0" y="5191"/>
                  </a:lnTo>
                  <a:lnTo>
                    <a:pt x="44" y="5323"/>
                  </a:lnTo>
                  <a:lnTo>
                    <a:pt x="132" y="5411"/>
                  </a:lnTo>
                  <a:lnTo>
                    <a:pt x="220" y="5455"/>
                  </a:lnTo>
                  <a:lnTo>
                    <a:pt x="396" y="5455"/>
                  </a:lnTo>
                  <a:lnTo>
                    <a:pt x="484" y="5411"/>
                  </a:lnTo>
                  <a:lnTo>
                    <a:pt x="528" y="5323"/>
                  </a:lnTo>
                  <a:lnTo>
                    <a:pt x="572" y="5235"/>
                  </a:lnTo>
                  <a:lnTo>
                    <a:pt x="836" y="4576"/>
                  </a:lnTo>
                  <a:lnTo>
                    <a:pt x="1144" y="3828"/>
                  </a:lnTo>
                  <a:lnTo>
                    <a:pt x="1892" y="2200"/>
                  </a:lnTo>
                  <a:lnTo>
                    <a:pt x="2684" y="661"/>
                  </a:lnTo>
                  <a:lnTo>
                    <a:pt x="2728" y="617"/>
                  </a:lnTo>
                  <a:lnTo>
                    <a:pt x="2816" y="573"/>
                  </a:lnTo>
                  <a:lnTo>
                    <a:pt x="2860" y="485"/>
                  </a:lnTo>
                  <a:lnTo>
                    <a:pt x="2904" y="353"/>
                  </a:lnTo>
                  <a:lnTo>
                    <a:pt x="2904" y="221"/>
                  </a:lnTo>
                  <a:lnTo>
                    <a:pt x="2816" y="133"/>
                  </a:lnTo>
                  <a:lnTo>
                    <a:pt x="2728" y="45"/>
                  </a:lnTo>
                  <a:lnTo>
                    <a:pt x="26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4" name="Google Shape;1264;p42"/>
            <p:cNvSpPr/>
            <p:nvPr/>
          </p:nvSpPr>
          <p:spPr>
            <a:xfrm>
              <a:off x="2558500" y="3854375"/>
              <a:ext cx="106700" cy="167175"/>
            </a:xfrm>
            <a:custGeom>
              <a:avLst/>
              <a:gdLst/>
              <a:ahLst/>
              <a:cxnLst/>
              <a:rect l="l" t="t" r="r" b="b"/>
              <a:pathLst>
                <a:path w="4268" h="6687" extrusionOk="0">
                  <a:moveTo>
                    <a:pt x="3960" y="1"/>
                  </a:moveTo>
                  <a:lnTo>
                    <a:pt x="3872" y="45"/>
                  </a:lnTo>
                  <a:lnTo>
                    <a:pt x="3784" y="89"/>
                  </a:lnTo>
                  <a:lnTo>
                    <a:pt x="3608" y="265"/>
                  </a:lnTo>
                  <a:lnTo>
                    <a:pt x="3520" y="440"/>
                  </a:lnTo>
                  <a:lnTo>
                    <a:pt x="3388" y="836"/>
                  </a:lnTo>
                  <a:lnTo>
                    <a:pt x="3344" y="924"/>
                  </a:lnTo>
                  <a:lnTo>
                    <a:pt x="2992" y="1628"/>
                  </a:lnTo>
                  <a:lnTo>
                    <a:pt x="2596" y="2376"/>
                  </a:lnTo>
                  <a:lnTo>
                    <a:pt x="2156" y="3036"/>
                  </a:lnTo>
                  <a:lnTo>
                    <a:pt x="1673" y="3740"/>
                  </a:lnTo>
                  <a:lnTo>
                    <a:pt x="881" y="4839"/>
                  </a:lnTo>
                  <a:lnTo>
                    <a:pt x="529" y="5455"/>
                  </a:lnTo>
                  <a:lnTo>
                    <a:pt x="177" y="6027"/>
                  </a:lnTo>
                  <a:lnTo>
                    <a:pt x="45" y="6159"/>
                  </a:lnTo>
                  <a:lnTo>
                    <a:pt x="1" y="6335"/>
                  </a:lnTo>
                  <a:lnTo>
                    <a:pt x="1" y="6467"/>
                  </a:lnTo>
                  <a:lnTo>
                    <a:pt x="45" y="6555"/>
                  </a:lnTo>
                  <a:lnTo>
                    <a:pt x="133" y="6643"/>
                  </a:lnTo>
                  <a:lnTo>
                    <a:pt x="221" y="6687"/>
                  </a:lnTo>
                  <a:lnTo>
                    <a:pt x="397" y="6687"/>
                  </a:lnTo>
                  <a:lnTo>
                    <a:pt x="485" y="6643"/>
                  </a:lnTo>
                  <a:lnTo>
                    <a:pt x="573" y="6555"/>
                  </a:lnTo>
                  <a:lnTo>
                    <a:pt x="661" y="6423"/>
                  </a:lnTo>
                  <a:lnTo>
                    <a:pt x="969" y="5807"/>
                  </a:lnTo>
                  <a:lnTo>
                    <a:pt x="1365" y="5235"/>
                  </a:lnTo>
                  <a:lnTo>
                    <a:pt x="2156" y="4092"/>
                  </a:lnTo>
                  <a:lnTo>
                    <a:pt x="2640" y="3388"/>
                  </a:lnTo>
                  <a:lnTo>
                    <a:pt x="3124" y="2684"/>
                  </a:lnTo>
                  <a:lnTo>
                    <a:pt x="3564" y="1892"/>
                  </a:lnTo>
                  <a:lnTo>
                    <a:pt x="3740" y="1540"/>
                  </a:lnTo>
                  <a:lnTo>
                    <a:pt x="3916" y="1100"/>
                  </a:lnTo>
                  <a:lnTo>
                    <a:pt x="3916" y="1056"/>
                  </a:lnTo>
                  <a:lnTo>
                    <a:pt x="4048" y="748"/>
                  </a:lnTo>
                  <a:lnTo>
                    <a:pt x="4180" y="528"/>
                  </a:lnTo>
                  <a:lnTo>
                    <a:pt x="4268" y="440"/>
                  </a:lnTo>
                  <a:lnTo>
                    <a:pt x="4268" y="309"/>
                  </a:lnTo>
                  <a:lnTo>
                    <a:pt x="4268" y="177"/>
                  </a:lnTo>
                  <a:lnTo>
                    <a:pt x="4180" y="89"/>
                  </a:lnTo>
                  <a:lnTo>
                    <a:pt x="4092" y="45"/>
                  </a:lnTo>
                  <a:lnTo>
                    <a:pt x="396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5" name="Google Shape;1265;p42"/>
            <p:cNvSpPr/>
            <p:nvPr/>
          </p:nvSpPr>
          <p:spPr>
            <a:xfrm>
              <a:off x="2655275" y="3867575"/>
              <a:ext cx="92425" cy="147375"/>
            </a:xfrm>
            <a:custGeom>
              <a:avLst/>
              <a:gdLst/>
              <a:ahLst/>
              <a:cxnLst/>
              <a:rect l="l" t="t" r="r" b="b"/>
              <a:pathLst>
                <a:path w="3697" h="5895" extrusionOk="0">
                  <a:moveTo>
                    <a:pt x="3344" y="0"/>
                  </a:moveTo>
                  <a:lnTo>
                    <a:pt x="3256" y="44"/>
                  </a:lnTo>
                  <a:lnTo>
                    <a:pt x="3168" y="132"/>
                  </a:lnTo>
                  <a:lnTo>
                    <a:pt x="2332" y="1408"/>
                  </a:lnTo>
                  <a:lnTo>
                    <a:pt x="1497" y="2728"/>
                  </a:lnTo>
                  <a:lnTo>
                    <a:pt x="705" y="4047"/>
                  </a:lnTo>
                  <a:lnTo>
                    <a:pt x="353" y="4751"/>
                  </a:lnTo>
                  <a:lnTo>
                    <a:pt x="45" y="5455"/>
                  </a:lnTo>
                  <a:lnTo>
                    <a:pt x="1" y="5587"/>
                  </a:lnTo>
                  <a:lnTo>
                    <a:pt x="45" y="5675"/>
                  </a:lnTo>
                  <a:lnTo>
                    <a:pt x="89" y="5807"/>
                  </a:lnTo>
                  <a:lnTo>
                    <a:pt x="177" y="5851"/>
                  </a:lnTo>
                  <a:lnTo>
                    <a:pt x="309" y="5895"/>
                  </a:lnTo>
                  <a:lnTo>
                    <a:pt x="485" y="5851"/>
                  </a:lnTo>
                  <a:lnTo>
                    <a:pt x="529" y="5763"/>
                  </a:lnTo>
                  <a:lnTo>
                    <a:pt x="573" y="5719"/>
                  </a:lnTo>
                  <a:lnTo>
                    <a:pt x="925" y="5015"/>
                  </a:lnTo>
                  <a:lnTo>
                    <a:pt x="1233" y="4355"/>
                  </a:lnTo>
                  <a:lnTo>
                    <a:pt x="2024" y="2992"/>
                  </a:lnTo>
                  <a:lnTo>
                    <a:pt x="2816" y="1716"/>
                  </a:lnTo>
                  <a:lnTo>
                    <a:pt x="3652" y="440"/>
                  </a:lnTo>
                  <a:lnTo>
                    <a:pt x="3696" y="352"/>
                  </a:lnTo>
                  <a:lnTo>
                    <a:pt x="3696" y="220"/>
                  </a:lnTo>
                  <a:lnTo>
                    <a:pt x="3652" y="132"/>
                  </a:lnTo>
                  <a:lnTo>
                    <a:pt x="3564" y="44"/>
                  </a:lnTo>
                  <a:lnTo>
                    <a:pt x="347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6" name="Google Shape;1266;p42"/>
            <p:cNvSpPr/>
            <p:nvPr/>
          </p:nvSpPr>
          <p:spPr>
            <a:xfrm>
              <a:off x="2728975" y="3857675"/>
              <a:ext cx="115475" cy="156175"/>
            </a:xfrm>
            <a:custGeom>
              <a:avLst/>
              <a:gdLst/>
              <a:ahLst/>
              <a:cxnLst/>
              <a:rect l="l" t="t" r="r" b="b"/>
              <a:pathLst>
                <a:path w="4619" h="6247" extrusionOk="0">
                  <a:moveTo>
                    <a:pt x="4267" y="1"/>
                  </a:moveTo>
                  <a:lnTo>
                    <a:pt x="4135" y="89"/>
                  </a:lnTo>
                  <a:lnTo>
                    <a:pt x="4047" y="177"/>
                  </a:lnTo>
                  <a:lnTo>
                    <a:pt x="3475" y="1232"/>
                  </a:lnTo>
                  <a:lnTo>
                    <a:pt x="3211" y="1672"/>
                  </a:lnTo>
                  <a:lnTo>
                    <a:pt x="2903" y="2068"/>
                  </a:lnTo>
                  <a:lnTo>
                    <a:pt x="2596" y="2464"/>
                  </a:lnTo>
                  <a:lnTo>
                    <a:pt x="2288" y="2816"/>
                  </a:lnTo>
                  <a:lnTo>
                    <a:pt x="2068" y="3036"/>
                  </a:lnTo>
                  <a:lnTo>
                    <a:pt x="1496" y="3696"/>
                  </a:lnTo>
                  <a:lnTo>
                    <a:pt x="968" y="4355"/>
                  </a:lnTo>
                  <a:lnTo>
                    <a:pt x="484" y="5059"/>
                  </a:lnTo>
                  <a:lnTo>
                    <a:pt x="0" y="5807"/>
                  </a:lnTo>
                  <a:lnTo>
                    <a:pt x="0" y="5895"/>
                  </a:lnTo>
                  <a:lnTo>
                    <a:pt x="0" y="6027"/>
                  </a:lnTo>
                  <a:lnTo>
                    <a:pt x="44" y="6115"/>
                  </a:lnTo>
                  <a:lnTo>
                    <a:pt x="132" y="6203"/>
                  </a:lnTo>
                  <a:lnTo>
                    <a:pt x="264" y="6247"/>
                  </a:lnTo>
                  <a:lnTo>
                    <a:pt x="440" y="6203"/>
                  </a:lnTo>
                  <a:lnTo>
                    <a:pt x="528" y="6115"/>
                  </a:lnTo>
                  <a:lnTo>
                    <a:pt x="968" y="5411"/>
                  </a:lnTo>
                  <a:lnTo>
                    <a:pt x="1452" y="4707"/>
                  </a:lnTo>
                  <a:lnTo>
                    <a:pt x="1980" y="4048"/>
                  </a:lnTo>
                  <a:lnTo>
                    <a:pt x="2508" y="3432"/>
                  </a:lnTo>
                  <a:lnTo>
                    <a:pt x="2727" y="3212"/>
                  </a:lnTo>
                  <a:lnTo>
                    <a:pt x="3079" y="2860"/>
                  </a:lnTo>
                  <a:lnTo>
                    <a:pt x="3387" y="2420"/>
                  </a:lnTo>
                  <a:lnTo>
                    <a:pt x="3695" y="1980"/>
                  </a:lnTo>
                  <a:lnTo>
                    <a:pt x="3959" y="1496"/>
                  </a:lnTo>
                  <a:lnTo>
                    <a:pt x="4575" y="440"/>
                  </a:lnTo>
                  <a:lnTo>
                    <a:pt x="4619" y="352"/>
                  </a:lnTo>
                  <a:lnTo>
                    <a:pt x="4619" y="221"/>
                  </a:lnTo>
                  <a:lnTo>
                    <a:pt x="4575" y="133"/>
                  </a:lnTo>
                  <a:lnTo>
                    <a:pt x="4487" y="45"/>
                  </a:lnTo>
                  <a:lnTo>
                    <a:pt x="435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7" name="Google Shape;1267;p42"/>
            <p:cNvSpPr/>
            <p:nvPr/>
          </p:nvSpPr>
          <p:spPr>
            <a:xfrm>
              <a:off x="2843350" y="3858775"/>
              <a:ext cx="112175" cy="163875"/>
            </a:xfrm>
            <a:custGeom>
              <a:avLst/>
              <a:gdLst/>
              <a:ahLst/>
              <a:cxnLst/>
              <a:rect l="l" t="t" r="r" b="b"/>
              <a:pathLst>
                <a:path w="4487" h="6555" extrusionOk="0">
                  <a:moveTo>
                    <a:pt x="4047" y="1"/>
                  </a:moveTo>
                  <a:lnTo>
                    <a:pt x="3959" y="89"/>
                  </a:lnTo>
                  <a:lnTo>
                    <a:pt x="3915" y="177"/>
                  </a:lnTo>
                  <a:lnTo>
                    <a:pt x="3695" y="704"/>
                  </a:lnTo>
                  <a:lnTo>
                    <a:pt x="3475" y="1188"/>
                  </a:lnTo>
                  <a:lnTo>
                    <a:pt x="3211" y="1672"/>
                  </a:lnTo>
                  <a:lnTo>
                    <a:pt x="2903" y="2156"/>
                  </a:lnTo>
                  <a:lnTo>
                    <a:pt x="2243" y="3080"/>
                  </a:lnTo>
                  <a:lnTo>
                    <a:pt x="1540" y="4004"/>
                  </a:lnTo>
                  <a:lnTo>
                    <a:pt x="792" y="5015"/>
                  </a:lnTo>
                  <a:lnTo>
                    <a:pt x="44" y="6115"/>
                  </a:lnTo>
                  <a:lnTo>
                    <a:pt x="0" y="6203"/>
                  </a:lnTo>
                  <a:lnTo>
                    <a:pt x="0" y="6335"/>
                  </a:lnTo>
                  <a:lnTo>
                    <a:pt x="44" y="6423"/>
                  </a:lnTo>
                  <a:lnTo>
                    <a:pt x="132" y="6511"/>
                  </a:lnTo>
                  <a:lnTo>
                    <a:pt x="308" y="6555"/>
                  </a:lnTo>
                  <a:lnTo>
                    <a:pt x="440" y="6511"/>
                  </a:lnTo>
                  <a:lnTo>
                    <a:pt x="572" y="6423"/>
                  </a:lnTo>
                  <a:lnTo>
                    <a:pt x="1276" y="5367"/>
                  </a:lnTo>
                  <a:lnTo>
                    <a:pt x="2023" y="4355"/>
                  </a:lnTo>
                  <a:lnTo>
                    <a:pt x="2727" y="3432"/>
                  </a:lnTo>
                  <a:lnTo>
                    <a:pt x="3387" y="2464"/>
                  </a:lnTo>
                  <a:lnTo>
                    <a:pt x="3695" y="1980"/>
                  </a:lnTo>
                  <a:lnTo>
                    <a:pt x="4003" y="1452"/>
                  </a:lnTo>
                  <a:lnTo>
                    <a:pt x="4267" y="924"/>
                  </a:lnTo>
                  <a:lnTo>
                    <a:pt x="4487" y="396"/>
                  </a:lnTo>
                  <a:lnTo>
                    <a:pt x="4487" y="264"/>
                  </a:lnTo>
                  <a:lnTo>
                    <a:pt x="4487" y="177"/>
                  </a:lnTo>
                  <a:lnTo>
                    <a:pt x="4399" y="89"/>
                  </a:lnTo>
                  <a:lnTo>
                    <a:pt x="431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8" name="Google Shape;1268;p42"/>
            <p:cNvSpPr/>
            <p:nvPr/>
          </p:nvSpPr>
          <p:spPr>
            <a:xfrm>
              <a:off x="2940125" y="4023725"/>
              <a:ext cx="25" cy="25"/>
            </a:xfrm>
            <a:custGeom>
              <a:avLst/>
              <a:gdLst/>
              <a:ahLst/>
              <a:cxnLst/>
              <a:rect l="l" t="t" r="r" b="b"/>
              <a:pathLst>
                <a:path w="1" h="1" fill="none" extrusionOk="0">
                  <a:moveTo>
                    <a:pt x="0" y="1"/>
                  </a:moveTo>
                  <a:lnTo>
                    <a:pt x="0"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9" name="Google Shape;1269;p42"/>
            <p:cNvSpPr/>
            <p:nvPr/>
          </p:nvSpPr>
          <p:spPr>
            <a:xfrm>
              <a:off x="2932425" y="3858775"/>
              <a:ext cx="103400" cy="173775"/>
            </a:xfrm>
            <a:custGeom>
              <a:avLst/>
              <a:gdLst/>
              <a:ahLst/>
              <a:cxnLst/>
              <a:rect l="l" t="t" r="r" b="b"/>
              <a:pathLst>
                <a:path w="4136" h="6951" extrusionOk="0">
                  <a:moveTo>
                    <a:pt x="3695" y="1"/>
                  </a:moveTo>
                  <a:lnTo>
                    <a:pt x="3607" y="89"/>
                  </a:lnTo>
                  <a:lnTo>
                    <a:pt x="3563" y="177"/>
                  </a:lnTo>
                  <a:lnTo>
                    <a:pt x="3167" y="1056"/>
                  </a:lnTo>
                  <a:lnTo>
                    <a:pt x="2727" y="1936"/>
                  </a:lnTo>
                  <a:lnTo>
                    <a:pt x="2244" y="2772"/>
                  </a:lnTo>
                  <a:lnTo>
                    <a:pt x="1672" y="3608"/>
                  </a:lnTo>
                  <a:lnTo>
                    <a:pt x="1232" y="4311"/>
                  </a:lnTo>
                  <a:lnTo>
                    <a:pt x="792" y="5015"/>
                  </a:lnTo>
                  <a:lnTo>
                    <a:pt x="352" y="5763"/>
                  </a:lnTo>
                  <a:lnTo>
                    <a:pt x="0" y="6555"/>
                  </a:lnTo>
                  <a:lnTo>
                    <a:pt x="0" y="6643"/>
                  </a:lnTo>
                  <a:lnTo>
                    <a:pt x="44" y="6775"/>
                  </a:lnTo>
                  <a:lnTo>
                    <a:pt x="88" y="6863"/>
                  </a:lnTo>
                  <a:lnTo>
                    <a:pt x="176" y="6907"/>
                  </a:lnTo>
                  <a:lnTo>
                    <a:pt x="308" y="6951"/>
                  </a:lnTo>
                  <a:lnTo>
                    <a:pt x="396" y="6951"/>
                  </a:lnTo>
                  <a:lnTo>
                    <a:pt x="484" y="6907"/>
                  </a:lnTo>
                  <a:lnTo>
                    <a:pt x="528" y="6819"/>
                  </a:lnTo>
                  <a:lnTo>
                    <a:pt x="572" y="6731"/>
                  </a:lnTo>
                  <a:lnTo>
                    <a:pt x="924" y="6027"/>
                  </a:lnTo>
                  <a:lnTo>
                    <a:pt x="1276" y="5323"/>
                  </a:lnTo>
                  <a:lnTo>
                    <a:pt x="1716" y="4619"/>
                  </a:lnTo>
                  <a:lnTo>
                    <a:pt x="2200" y="3916"/>
                  </a:lnTo>
                  <a:lnTo>
                    <a:pt x="2727" y="3080"/>
                  </a:lnTo>
                  <a:lnTo>
                    <a:pt x="3255" y="2200"/>
                  </a:lnTo>
                  <a:lnTo>
                    <a:pt x="3739" y="1320"/>
                  </a:lnTo>
                  <a:lnTo>
                    <a:pt x="4091" y="396"/>
                  </a:lnTo>
                  <a:lnTo>
                    <a:pt x="4135" y="264"/>
                  </a:lnTo>
                  <a:lnTo>
                    <a:pt x="4091" y="177"/>
                  </a:lnTo>
                  <a:lnTo>
                    <a:pt x="4047" y="45"/>
                  </a:lnTo>
                  <a:lnTo>
                    <a:pt x="391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0" name="Google Shape;1270;p42"/>
            <p:cNvSpPr/>
            <p:nvPr/>
          </p:nvSpPr>
          <p:spPr>
            <a:xfrm>
              <a:off x="3028100" y="3871975"/>
              <a:ext cx="108875" cy="155075"/>
            </a:xfrm>
            <a:custGeom>
              <a:avLst/>
              <a:gdLst/>
              <a:ahLst/>
              <a:cxnLst/>
              <a:rect l="l" t="t" r="r" b="b"/>
              <a:pathLst>
                <a:path w="4355" h="6203" extrusionOk="0">
                  <a:moveTo>
                    <a:pt x="4091" y="0"/>
                  </a:moveTo>
                  <a:lnTo>
                    <a:pt x="4003" y="44"/>
                  </a:lnTo>
                  <a:lnTo>
                    <a:pt x="3871" y="88"/>
                  </a:lnTo>
                  <a:lnTo>
                    <a:pt x="3783" y="176"/>
                  </a:lnTo>
                  <a:lnTo>
                    <a:pt x="2947" y="1628"/>
                  </a:lnTo>
                  <a:lnTo>
                    <a:pt x="2024" y="3036"/>
                  </a:lnTo>
                  <a:lnTo>
                    <a:pt x="1056" y="4399"/>
                  </a:lnTo>
                  <a:lnTo>
                    <a:pt x="44" y="5719"/>
                  </a:lnTo>
                  <a:lnTo>
                    <a:pt x="0" y="5851"/>
                  </a:lnTo>
                  <a:lnTo>
                    <a:pt x="0" y="5939"/>
                  </a:lnTo>
                  <a:lnTo>
                    <a:pt x="0" y="6071"/>
                  </a:lnTo>
                  <a:lnTo>
                    <a:pt x="88" y="6159"/>
                  </a:lnTo>
                  <a:lnTo>
                    <a:pt x="176" y="6203"/>
                  </a:lnTo>
                  <a:lnTo>
                    <a:pt x="396" y="6203"/>
                  </a:lnTo>
                  <a:lnTo>
                    <a:pt x="528" y="6115"/>
                  </a:lnTo>
                  <a:lnTo>
                    <a:pt x="1540" y="4751"/>
                  </a:lnTo>
                  <a:lnTo>
                    <a:pt x="2507" y="3344"/>
                  </a:lnTo>
                  <a:lnTo>
                    <a:pt x="3431" y="1936"/>
                  </a:lnTo>
                  <a:lnTo>
                    <a:pt x="4311" y="484"/>
                  </a:lnTo>
                  <a:lnTo>
                    <a:pt x="4355" y="352"/>
                  </a:lnTo>
                  <a:lnTo>
                    <a:pt x="4355" y="220"/>
                  </a:lnTo>
                  <a:lnTo>
                    <a:pt x="4311" y="132"/>
                  </a:lnTo>
                  <a:lnTo>
                    <a:pt x="4223" y="44"/>
                  </a:lnTo>
                  <a:lnTo>
                    <a:pt x="409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1" name="Google Shape;1271;p42"/>
            <p:cNvSpPr/>
            <p:nvPr/>
          </p:nvSpPr>
          <p:spPr>
            <a:xfrm>
              <a:off x="3141350" y="4017125"/>
              <a:ext cx="25" cy="25"/>
            </a:xfrm>
            <a:custGeom>
              <a:avLst/>
              <a:gdLst/>
              <a:ahLst/>
              <a:cxnLst/>
              <a:rect l="l" t="t" r="r" b="b"/>
              <a:pathLst>
                <a:path w="1" h="1" fill="none" extrusionOk="0">
                  <a:moveTo>
                    <a:pt x="1" y="1"/>
                  </a:moveTo>
                  <a:lnTo>
                    <a:pt x="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2" name="Google Shape;1272;p42"/>
            <p:cNvSpPr/>
            <p:nvPr/>
          </p:nvSpPr>
          <p:spPr>
            <a:xfrm>
              <a:off x="3136950" y="3869775"/>
              <a:ext cx="106700" cy="153975"/>
            </a:xfrm>
            <a:custGeom>
              <a:avLst/>
              <a:gdLst/>
              <a:ahLst/>
              <a:cxnLst/>
              <a:rect l="l" t="t" r="r" b="b"/>
              <a:pathLst>
                <a:path w="4268" h="6159" extrusionOk="0">
                  <a:moveTo>
                    <a:pt x="3696" y="0"/>
                  </a:moveTo>
                  <a:lnTo>
                    <a:pt x="3344" y="792"/>
                  </a:lnTo>
                  <a:lnTo>
                    <a:pt x="2948" y="1540"/>
                  </a:lnTo>
                  <a:lnTo>
                    <a:pt x="2508" y="2156"/>
                  </a:lnTo>
                  <a:lnTo>
                    <a:pt x="2068" y="2728"/>
                  </a:lnTo>
                  <a:lnTo>
                    <a:pt x="1848" y="3036"/>
                  </a:lnTo>
                  <a:lnTo>
                    <a:pt x="881" y="4355"/>
                  </a:lnTo>
                  <a:lnTo>
                    <a:pt x="45" y="5719"/>
                  </a:lnTo>
                  <a:lnTo>
                    <a:pt x="1" y="5851"/>
                  </a:lnTo>
                  <a:lnTo>
                    <a:pt x="1" y="5939"/>
                  </a:lnTo>
                  <a:lnTo>
                    <a:pt x="45" y="6071"/>
                  </a:lnTo>
                  <a:lnTo>
                    <a:pt x="133" y="6115"/>
                  </a:lnTo>
                  <a:lnTo>
                    <a:pt x="265" y="6159"/>
                  </a:lnTo>
                  <a:lnTo>
                    <a:pt x="441" y="6159"/>
                  </a:lnTo>
                  <a:lnTo>
                    <a:pt x="529" y="6027"/>
                  </a:lnTo>
                  <a:lnTo>
                    <a:pt x="1409" y="4707"/>
                  </a:lnTo>
                  <a:lnTo>
                    <a:pt x="2332" y="3388"/>
                  </a:lnTo>
                  <a:lnTo>
                    <a:pt x="2552" y="3124"/>
                  </a:lnTo>
                  <a:lnTo>
                    <a:pt x="2992" y="2508"/>
                  </a:lnTo>
                  <a:lnTo>
                    <a:pt x="3432" y="1848"/>
                  </a:lnTo>
                  <a:lnTo>
                    <a:pt x="3872" y="1056"/>
                  </a:lnTo>
                  <a:lnTo>
                    <a:pt x="4268" y="220"/>
                  </a:lnTo>
                  <a:lnTo>
                    <a:pt x="36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3" name="Google Shape;1273;p42"/>
            <p:cNvSpPr/>
            <p:nvPr/>
          </p:nvSpPr>
          <p:spPr>
            <a:xfrm>
              <a:off x="3213950" y="3873075"/>
              <a:ext cx="112200" cy="157275"/>
            </a:xfrm>
            <a:custGeom>
              <a:avLst/>
              <a:gdLst/>
              <a:ahLst/>
              <a:cxnLst/>
              <a:rect l="l" t="t" r="r" b="b"/>
              <a:pathLst>
                <a:path w="4488" h="6291" extrusionOk="0">
                  <a:moveTo>
                    <a:pt x="4135" y="0"/>
                  </a:moveTo>
                  <a:lnTo>
                    <a:pt x="4003" y="44"/>
                  </a:lnTo>
                  <a:lnTo>
                    <a:pt x="3915" y="132"/>
                  </a:lnTo>
                  <a:lnTo>
                    <a:pt x="3255" y="1144"/>
                  </a:lnTo>
                  <a:lnTo>
                    <a:pt x="2596" y="2244"/>
                  </a:lnTo>
                  <a:lnTo>
                    <a:pt x="2024" y="3212"/>
                  </a:lnTo>
                  <a:lnTo>
                    <a:pt x="1452" y="4135"/>
                  </a:lnTo>
                  <a:lnTo>
                    <a:pt x="792" y="4971"/>
                  </a:lnTo>
                  <a:lnTo>
                    <a:pt x="440" y="5367"/>
                  </a:lnTo>
                  <a:lnTo>
                    <a:pt x="88" y="5763"/>
                  </a:lnTo>
                  <a:lnTo>
                    <a:pt x="0" y="5895"/>
                  </a:lnTo>
                  <a:lnTo>
                    <a:pt x="0" y="6027"/>
                  </a:lnTo>
                  <a:lnTo>
                    <a:pt x="44" y="6159"/>
                  </a:lnTo>
                  <a:lnTo>
                    <a:pt x="176" y="6247"/>
                  </a:lnTo>
                  <a:lnTo>
                    <a:pt x="352" y="6291"/>
                  </a:lnTo>
                  <a:lnTo>
                    <a:pt x="484" y="6247"/>
                  </a:lnTo>
                  <a:lnTo>
                    <a:pt x="616" y="6203"/>
                  </a:lnTo>
                  <a:lnTo>
                    <a:pt x="704" y="6115"/>
                  </a:lnTo>
                  <a:lnTo>
                    <a:pt x="792" y="6027"/>
                  </a:lnTo>
                  <a:lnTo>
                    <a:pt x="836" y="5939"/>
                  </a:lnTo>
                  <a:lnTo>
                    <a:pt x="836" y="5851"/>
                  </a:lnTo>
                  <a:lnTo>
                    <a:pt x="1188" y="5455"/>
                  </a:lnTo>
                  <a:lnTo>
                    <a:pt x="1496" y="5059"/>
                  </a:lnTo>
                  <a:lnTo>
                    <a:pt x="2068" y="4267"/>
                  </a:lnTo>
                  <a:lnTo>
                    <a:pt x="2639" y="3388"/>
                  </a:lnTo>
                  <a:lnTo>
                    <a:pt x="3123" y="2552"/>
                  </a:lnTo>
                  <a:lnTo>
                    <a:pt x="3739" y="1496"/>
                  </a:lnTo>
                  <a:lnTo>
                    <a:pt x="4443" y="440"/>
                  </a:lnTo>
                  <a:lnTo>
                    <a:pt x="4487" y="352"/>
                  </a:lnTo>
                  <a:lnTo>
                    <a:pt x="4487" y="220"/>
                  </a:lnTo>
                  <a:lnTo>
                    <a:pt x="4443" y="132"/>
                  </a:lnTo>
                  <a:lnTo>
                    <a:pt x="4355" y="44"/>
                  </a:lnTo>
                  <a:lnTo>
                    <a:pt x="422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4" name="Google Shape;1274;p42"/>
            <p:cNvSpPr/>
            <p:nvPr/>
          </p:nvSpPr>
          <p:spPr>
            <a:xfrm>
              <a:off x="3296425" y="3887375"/>
              <a:ext cx="95700" cy="155075"/>
            </a:xfrm>
            <a:custGeom>
              <a:avLst/>
              <a:gdLst/>
              <a:ahLst/>
              <a:cxnLst/>
              <a:rect l="l" t="t" r="r" b="b"/>
              <a:pathLst>
                <a:path w="3828" h="6203" extrusionOk="0">
                  <a:moveTo>
                    <a:pt x="3431" y="0"/>
                  </a:moveTo>
                  <a:lnTo>
                    <a:pt x="3343" y="88"/>
                  </a:lnTo>
                  <a:lnTo>
                    <a:pt x="3255" y="176"/>
                  </a:lnTo>
                  <a:lnTo>
                    <a:pt x="2596" y="1628"/>
                  </a:lnTo>
                  <a:lnTo>
                    <a:pt x="1848" y="3035"/>
                  </a:lnTo>
                  <a:lnTo>
                    <a:pt x="968" y="4443"/>
                  </a:lnTo>
                  <a:lnTo>
                    <a:pt x="44" y="5763"/>
                  </a:lnTo>
                  <a:lnTo>
                    <a:pt x="0" y="5851"/>
                  </a:lnTo>
                  <a:lnTo>
                    <a:pt x="0" y="5983"/>
                  </a:lnTo>
                  <a:lnTo>
                    <a:pt x="44" y="6071"/>
                  </a:lnTo>
                  <a:lnTo>
                    <a:pt x="132" y="6159"/>
                  </a:lnTo>
                  <a:lnTo>
                    <a:pt x="220" y="6203"/>
                  </a:lnTo>
                  <a:lnTo>
                    <a:pt x="440" y="6203"/>
                  </a:lnTo>
                  <a:lnTo>
                    <a:pt x="528" y="6115"/>
                  </a:lnTo>
                  <a:lnTo>
                    <a:pt x="1496" y="4751"/>
                  </a:lnTo>
                  <a:lnTo>
                    <a:pt x="2332" y="3343"/>
                  </a:lnTo>
                  <a:lnTo>
                    <a:pt x="3124" y="1892"/>
                  </a:lnTo>
                  <a:lnTo>
                    <a:pt x="3827" y="396"/>
                  </a:lnTo>
                  <a:lnTo>
                    <a:pt x="3827" y="308"/>
                  </a:lnTo>
                  <a:lnTo>
                    <a:pt x="3827" y="176"/>
                  </a:lnTo>
                  <a:lnTo>
                    <a:pt x="3739" y="88"/>
                  </a:lnTo>
                  <a:lnTo>
                    <a:pt x="365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5" name="Google Shape;1275;p42"/>
            <p:cNvSpPr/>
            <p:nvPr/>
          </p:nvSpPr>
          <p:spPr>
            <a:xfrm>
              <a:off x="2524425" y="4079825"/>
              <a:ext cx="73700" cy="127575"/>
            </a:xfrm>
            <a:custGeom>
              <a:avLst/>
              <a:gdLst/>
              <a:ahLst/>
              <a:cxnLst/>
              <a:rect l="l" t="t" r="r" b="b"/>
              <a:pathLst>
                <a:path w="2948" h="5103" extrusionOk="0">
                  <a:moveTo>
                    <a:pt x="352" y="0"/>
                  </a:moveTo>
                  <a:lnTo>
                    <a:pt x="220" y="44"/>
                  </a:lnTo>
                  <a:lnTo>
                    <a:pt x="132" y="88"/>
                  </a:lnTo>
                  <a:lnTo>
                    <a:pt x="44" y="176"/>
                  </a:lnTo>
                  <a:lnTo>
                    <a:pt x="0" y="264"/>
                  </a:lnTo>
                  <a:lnTo>
                    <a:pt x="0" y="396"/>
                  </a:lnTo>
                  <a:lnTo>
                    <a:pt x="44" y="484"/>
                  </a:lnTo>
                  <a:lnTo>
                    <a:pt x="352" y="968"/>
                  </a:lnTo>
                  <a:lnTo>
                    <a:pt x="616" y="1452"/>
                  </a:lnTo>
                  <a:lnTo>
                    <a:pt x="1100" y="2552"/>
                  </a:lnTo>
                  <a:lnTo>
                    <a:pt x="1364" y="3167"/>
                  </a:lnTo>
                  <a:lnTo>
                    <a:pt x="1672" y="3827"/>
                  </a:lnTo>
                  <a:lnTo>
                    <a:pt x="2024" y="4443"/>
                  </a:lnTo>
                  <a:lnTo>
                    <a:pt x="2200" y="4707"/>
                  </a:lnTo>
                  <a:lnTo>
                    <a:pt x="2420" y="5015"/>
                  </a:lnTo>
                  <a:lnTo>
                    <a:pt x="2552" y="5103"/>
                  </a:lnTo>
                  <a:lnTo>
                    <a:pt x="2772" y="5103"/>
                  </a:lnTo>
                  <a:lnTo>
                    <a:pt x="2860" y="5059"/>
                  </a:lnTo>
                  <a:lnTo>
                    <a:pt x="2904" y="4927"/>
                  </a:lnTo>
                  <a:lnTo>
                    <a:pt x="2948" y="4839"/>
                  </a:lnTo>
                  <a:lnTo>
                    <a:pt x="2948" y="4707"/>
                  </a:lnTo>
                  <a:lnTo>
                    <a:pt x="2904" y="4619"/>
                  </a:lnTo>
                  <a:lnTo>
                    <a:pt x="2508" y="4091"/>
                  </a:lnTo>
                  <a:lnTo>
                    <a:pt x="2200" y="3519"/>
                  </a:lnTo>
                  <a:lnTo>
                    <a:pt x="1892" y="2947"/>
                  </a:lnTo>
                  <a:lnTo>
                    <a:pt x="1628" y="2332"/>
                  </a:lnTo>
                  <a:lnTo>
                    <a:pt x="1144" y="1188"/>
                  </a:lnTo>
                  <a:lnTo>
                    <a:pt x="880" y="66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6" name="Google Shape;1276;p42"/>
            <p:cNvSpPr/>
            <p:nvPr/>
          </p:nvSpPr>
          <p:spPr>
            <a:xfrm>
              <a:off x="2565100" y="4060025"/>
              <a:ext cx="111100" cy="130900"/>
            </a:xfrm>
            <a:custGeom>
              <a:avLst/>
              <a:gdLst/>
              <a:ahLst/>
              <a:cxnLst/>
              <a:rect l="l" t="t" r="r" b="b"/>
              <a:pathLst>
                <a:path w="4444" h="5236" extrusionOk="0">
                  <a:moveTo>
                    <a:pt x="221" y="0"/>
                  </a:moveTo>
                  <a:lnTo>
                    <a:pt x="133" y="88"/>
                  </a:lnTo>
                  <a:lnTo>
                    <a:pt x="45" y="176"/>
                  </a:lnTo>
                  <a:lnTo>
                    <a:pt x="1" y="264"/>
                  </a:lnTo>
                  <a:lnTo>
                    <a:pt x="45" y="396"/>
                  </a:lnTo>
                  <a:lnTo>
                    <a:pt x="89" y="484"/>
                  </a:lnTo>
                  <a:lnTo>
                    <a:pt x="2376" y="3124"/>
                  </a:lnTo>
                  <a:lnTo>
                    <a:pt x="3168" y="4047"/>
                  </a:lnTo>
                  <a:lnTo>
                    <a:pt x="3520" y="4531"/>
                  </a:lnTo>
                  <a:lnTo>
                    <a:pt x="3872" y="5059"/>
                  </a:lnTo>
                  <a:lnTo>
                    <a:pt x="3960" y="5191"/>
                  </a:lnTo>
                  <a:lnTo>
                    <a:pt x="4136" y="5235"/>
                  </a:lnTo>
                  <a:lnTo>
                    <a:pt x="4268" y="5191"/>
                  </a:lnTo>
                  <a:lnTo>
                    <a:pt x="4356" y="5103"/>
                  </a:lnTo>
                  <a:lnTo>
                    <a:pt x="4400" y="5015"/>
                  </a:lnTo>
                  <a:lnTo>
                    <a:pt x="4444" y="4883"/>
                  </a:lnTo>
                  <a:lnTo>
                    <a:pt x="4400" y="4751"/>
                  </a:lnTo>
                  <a:lnTo>
                    <a:pt x="4048" y="4223"/>
                  </a:lnTo>
                  <a:lnTo>
                    <a:pt x="3652" y="3695"/>
                  </a:lnTo>
                  <a:lnTo>
                    <a:pt x="2860" y="2728"/>
                  </a:lnTo>
                  <a:lnTo>
                    <a:pt x="529" y="88"/>
                  </a:lnTo>
                  <a:lnTo>
                    <a:pt x="441" y="44"/>
                  </a:lnTo>
                  <a:lnTo>
                    <a:pt x="35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7" name="Google Shape;1277;p42"/>
            <p:cNvSpPr/>
            <p:nvPr/>
          </p:nvSpPr>
          <p:spPr>
            <a:xfrm>
              <a:off x="2657475" y="4055625"/>
              <a:ext cx="97900" cy="147375"/>
            </a:xfrm>
            <a:custGeom>
              <a:avLst/>
              <a:gdLst/>
              <a:ahLst/>
              <a:cxnLst/>
              <a:rect l="l" t="t" r="r" b="b"/>
              <a:pathLst>
                <a:path w="3916" h="5895" extrusionOk="0">
                  <a:moveTo>
                    <a:pt x="177" y="0"/>
                  </a:moveTo>
                  <a:lnTo>
                    <a:pt x="89" y="88"/>
                  </a:lnTo>
                  <a:lnTo>
                    <a:pt x="1" y="220"/>
                  </a:lnTo>
                  <a:lnTo>
                    <a:pt x="1" y="308"/>
                  </a:lnTo>
                  <a:lnTo>
                    <a:pt x="45" y="440"/>
                  </a:lnTo>
                  <a:lnTo>
                    <a:pt x="1145" y="2332"/>
                  </a:lnTo>
                  <a:lnTo>
                    <a:pt x="2244" y="4223"/>
                  </a:lnTo>
                  <a:lnTo>
                    <a:pt x="2728" y="4971"/>
                  </a:lnTo>
                  <a:lnTo>
                    <a:pt x="2992" y="5367"/>
                  </a:lnTo>
                  <a:lnTo>
                    <a:pt x="3300" y="5719"/>
                  </a:lnTo>
                  <a:lnTo>
                    <a:pt x="3432" y="5851"/>
                  </a:lnTo>
                  <a:lnTo>
                    <a:pt x="3564" y="5895"/>
                  </a:lnTo>
                  <a:lnTo>
                    <a:pt x="3696" y="5851"/>
                  </a:lnTo>
                  <a:lnTo>
                    <a:pt x="3784" y="5807"/>
                  </a:lnTo>
                  <a:lnTo>
                    <a:pt x="3872" y="5719"/>
                  </a:lnTo>
                  <a:lnTo>
                    <a:pt x="3916" y="5631"/>
                  </a:lnTo>
                  <a:lnTo>
                    <a:pt x="3916" y="5543"/>
                  </a:lnTo>
                  <a:lnTo>
                    <a:pt x="3872" y="5455"/>
                  </a:lnTo>
                  <a:lnTo>
                    <a:pt x="3828" y="5367"/>
                  </a:lnTo>
                  <a:lnTo>
                    <a:pt x="3784" y="5279"/>
                  </a:lnTo>
                  <a:lnTo>
                    <a:pt x="3696" y="5235"/>
                  </a:lnTo>
                  <a:lnTo>
                    <a:pt x="3652" y="5235"/>
                  </a:lnTo>
                  <a:lnTo>
                    <a:pt x="3168" y="4575"/>
                  </a:lnTo>
                  <a:lnTo>
                    <a:pt x="2772" y="3915"/>
                  </a:lnTo>
                  <a:lnTo>
                    <a:pt x="1673" y="2024"/>
                  </a:lnTo>
                  <a:lnTo>
                    <a:pt x="573" y="132"/>
                  </a:lnTo>
                  <a:lnTo>
                    <a:pt x="485" y="44"/>
                  </a:lnTo>
                  <a:lnTo>
                    <a:pt x="39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8" name="Google Shape;1278;p42"/>
            <p:cNvSpPr/>
            <p:nvPr/>
          </p:nvSpPr>
          <p:spPr>
            <a:xfrm>
              <a:off x="2731175" y="4062225"/>
              <a:ext cx="92400" cy="140775"/>
            </a:xfrm>
            <a:custGeom>
              <a:avLst/>
              <a:gdLst/>
              <a:ahLst/>
              <a:cxnLst/>
              <a:rect l="l" t="t" r="r" b="b"/>
              <a:pathLst>
                <a:path w="3696" h="5631" extrusionOk="0">
                  <a:moveTo>
                    <a:pt x="264" y="0"/>
                  </a:moveTo>
                  <a:lnTo>
                    <a:pt x="132" y="44"/>
                  </a:lnTo>
                  <a:lnTo>
                    <a:pt x="44" y="132"/>
                  </a:lnTo>
                  <a:lnTo>
                    <a:pt x="0" y="220"/>
                  </a:lnTo>
                  <a:lnTo>
                    <a:pt x="0" y="352"/>
                  </a:lnTo>
                  <a:lnTo>
                    <a:pt x="44" y="484"/>
                  </a:lnTo>
                  <a:lnTo>
                    <a:pt x="3167" y="5499"/>
                  </a:lnTo>
                  <a:lnTo>
                    <a:pt x="3255" y="5587"/>
                  </a:lnTo>
                  <a:lnTo>
                    <a:pt x="3387" y="5631"/>
                  </a:lnTo>
                  <a:lnTo>
                    <a:pt x="3563" y="5587"/>
                  </a:lnTo>
                  <a:lnTo>
                    <a:pt x="3651" y="5499"/>
                  </a:lnTo>
                  <a:lnTo>
                    <a:pt x="3695" y="5411"/>
                  </a:lnTo>
                  <a:lnTo>
                    <a:pt x="3695" y="5279"/>
                  </a:lnTo>
                  <a:lnTo>
                    <a:pt x="3651" y="5191"/>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9" name="Google Shape;1279;p42"/>
            <p:cNvSpPr/>
            <p:nvPr/>
          </p:nvSpPr>
          <p:spPr>
            <a:xfrm>
              <a:off x="2824650" y="4064425"/>
              <a:ext cx="89100" cy="157275"/>
            </a:xfrm>
            <a:custGeom>
              <a:avLst/>
              <a:gdLst/>
              <a:ahLst/>
              <a:cxnLst/>
              <a:rect l="l" t="t" r="r" b="b"/>
              <a:pathLst>
                <a:path w="3564" h="6291" extrusionOk="0">
                  <a:moveTo>
                    <a:pt x="308" y="0"/>
                  </a:moveTo>
                  <a:lnTo>
                    <a:pt x="176" y="44"/>
                  </a:lnTo>
                  <a:lnTo>
                    <a:pt x="88" y="88"/>
                  </a:lnTo>
                  <a:lnTo>
                    <a:pt x="44" y="176"/>
                  </a:lnTo>
                  <a:lnTo>
                    <a:pt x="0" y="308"/>
                  </a:lnTo>
                  <a:lnTo>
                    <a:pt x="44" y="440"/>
                  </a:lnTo>
                  <a:lnTo>
                    <a:pt x="1496" y="3300"/>
                  </a:lnTo>
                  <a:lnTo>
                    <a:pt x="2991" y="6115"/>
                  </a:lnTo>
                  <a:lnTo>
                    <a:pt x="3079" y="6247"/>
                  </a:lnTo>
                  <a:lnTo>
                    <a:pt x="3255" y="6291"/>
                  </a:lnTo>
                  <a:lnTo>
                    <a:pt x="3387" y="6247"/>
                  </a:lnTo>
                  <a:lnTo>
                    <a:pt x="3475" y="6159"/>
                  </a:lnTo>
                  <a:lnTo>
                    <a:pt x="3519" y="6071"/>
                  </a:lnTo>
                  <a:lnTo>
                    <a:pt x="3563" y="5939"/>
                  </a:lnTo>
                  <a:lnTo>
                    <a:pt x="3519" y="5807"/>
                  </a:lnTo>
                  <a:lnTo>
                    <a:pt x="2024" y="2992"/>
                  </a:lnTo>
                  <a:lnTo>
                    <a:pt x="572" y="176"/>
                  </a:lnTo>
                  <a:lnTo>
                    <a:pt x="528" y="88"/>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0" name="Google Shape;1280;p42"/>
            <p:cNvSpPr/>
            <p:nvPr/>
          </p:nvSpPr>
          <p:spPr>
            <a:xfrm>
              <a:off x="2917025" y="4078725"/>
              <a:ext cx="92400" cy="140775"/>
            </a:xfrm>
            <a:custGeom>
              <a:avLst/>
              <a:gdLst/>
              <a:ahLst/>
              <a:cxnLst/>
              <a:rect l="l" t="t" r="r" b="b"/>
              <a:pathLst>
                <a:path w="3696" h="5631" extrusionOk="0">
                  <a:moveTo>
                    <a:pt x="264" y="0"/>
                  </a:moveTo>
                  <a:lnTo>
                    <a:pt x="132" y="44"/>
                  </a:lnTo>
                  <a:lnTo>
                    <a:pt x="44" y="132"/>
                  </a:lnTo>
                  <a:lnTo>
                    <a:pt x="0" y="220"/>
                  </a:lnTo>
                  <a:lnTo>
                    <a:pt x="0" y="352"/>
                  </a:lnTo>
                  <a:lnTo>
                    <a:pt x="44" y="440"/>
                  </a:lnTo>
                  <a:lnTo>
                    <a:pt x="880" y="1672"/>
                  </a:lnTo>
                  <a:lnTo>
                    <a:pt x="1628" y="2947"/>
                  </a:lnTo>
                  <a:lnTo>
                    <a:pt x="2420" y="4223"/>
                  </a:lnTo>
                  <a:lnTo>
                    <a:pt x="3123" y="5499"/>
                  </a:lnTo>
                  <a:lnTo>
                    <a:pt x="3255" y="5587"/>
                  </a:lnTo>
                  <a:lnTo>
                    <a:pt x="3387" y="5631"/>
                  </a:lnTo>
                  <a:lnTo>
                    <a:pt x="3563" y="5587"/>
                  </a:lnTo>
                  <a:lnTo>
                    <a:pt x="3651" y="5499"/>
                  </a:lnTo>
                  <a:lnTo>
                    <a:pt x="3695" y="5411"/>
                  </a:lnTo>
                  <a:lnTo>
                    <a:pt x="3695" y="5279"/>
                  </a:lnTo>
                  <a:lnTo>
                    <a:pt x="3651" y="5191"/>
                  </a:lnTo>
                  <a:lnTo>
                    <a:pt x="2947" y="3915"/>
                  </a:lnTo>
                  <a:lnTo>
                    <a:pt x="2156" y="2640"/>
                  </a:lnTo>
                  <a:lnTo>
                    <a:pt x="1364" y="1364"/>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1" name="Google Shape;1281;p42"/>
            <p:cNvSpPr/>
            <p:nvPr/>
          </p:nvSpPr>
          <p:spPr>
            <a:xfrm>
              <a:off x="3001700" y="4067725"/>
              <a:ext cx="97900" cy="148475"/>
            </a:xfrm>
            <a:custGeom>
              <a:avLst/>
              <a:gdLst/>
              <a:ahLst/>
              <a:cxnLst/>
              <a:rect l="l" t="t" r="r" b="b"/>
              <a:pathLst>
                <a:path w="3916" h="5939" extrusionOk="0">
                  <a:moveTo>
                    <a:pt x="220" y="0"/>
                  </a:moveTo>
                  <a:lnTo>
                    <a:pt x="132" y="44"/>
                  </a:lnTo>
                  <a:lnTo>
                    <a:pt x="44" y="132"/>
                  </a:lnTo>
                  <a:lnTo>
                    <a:pt x="0" y="220"/>
                  </a:lnTo>
                  <a:lnTo>
                    <a:pt x="0" y="352"/>
                  </a:lnTo>
                  <a:lnTo>
                    <a:pt x="88" y="484"/>
                  </a:lnTo>
                  <a:lnTo>
                    <a:pt x="968" y="1716"/>
                  </a:lnTo>
                  <a:lnTo>
                    <a:pt x="1804" y="3036"/>
                  </a:lnTo>
                  <a:lnTo>
                    <a:pt x="2596" y="4355"/>
                  </a:lnTo>
                  <a:lnTo>
                    <a:pt x="3256" y="5763"/>
                  </a:lnTo>
                  <a:lnTo>
                    <a:pt x="3387" y="5895"/>
                  </a:lnTo>
                  <a:lnTo>
                    <a:pt x="3563" y="5939"/>
                  </a:lnTo>
                  <a:lnTo>
                    <a:pt x="3651" y="5895"/>
                  </a:lnTo>
                  <a:lnTo>
                    <a:pt x="3739" y="5851"/>
                  </a:lnTo>
                  <a:lnTo>
                    <a:pt x="3783" y="5807"/>
                  </a:lnTo>
                  <a:lnTo>
                    <a:pt x="3827" y="5719"/>
                  </a:lnTo>
                  <a:lnTo>
                    <a:pt x="3915" y="5499"/>
                  </a:lnTo>
                  <a:lnTo>
                    <a:pt x="3915" y="5367"/>
                  </a:lnTo>
                  <a:lnTo>
                    <a:pt x="3871" y="5235"/>
                  </a:lnTo>
                  <a:lnTo>
                    <a:pt x="3783" y="5147"/>
                  </a:lnTo>
                  <a:lnTo>
                    <a:pt x="3695" y="5103"/>
                  </a:lnTo>
                  <a:lnTo>
                    <a:pt x="3651" y="5103"/>
                  </a:lnTo>
                  <a:lnTo>
                    <a:pt x="2948" y="3783"/>
                  </a:lnTo>
                  <a:lnTo>
                    <a:pt x="2200" y="2508"/>
                  </a:lnTo>
                  <a:lnTo>
                    <a:pt x="1408" y="1276"/>
                  </a:lnTo>
                  <a:lnTo>
                    <a:pt x="572" y="88"/>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2" name="Google Shape;1282;p42"/>
            <p:cNvSpPr/>
            <p:nvPr/>
          </p:nvSpPr>
          <p:spPr>
            <a:xfrm>
              <a:off x="3101775" y="4065525"/>
              <a:ext cx="94600" cy="144075"/>
            </a:xfrm>
            <a:custGeom>
              <a:avLst/>
              <a:gdLst/>
              <a:ahLst/>
              <a:cxnLst/>
              <a:rect l="l" t="t" r="r" b="b"/>
              <a:pathLst>
                <a:path w="3784" h="5763" extrusionOk="0">
                  <a:moveTo>
                    <a:pt x="220" y="0"/>
                  </a:moveTo>
                  <a:lnTo>
                    <a:pt x="88" y="44"/>
                  </a:lnTo>
                  <a:lnTo>
                    <a:pt x="44" y="132"/>
                  </a:lnTo>
                  <a:lnTo>
                    <a:pt x="0" y="264"/>
                  </a:lnTo>
                  <a:lnTo>
                    <a:pt x="0" y="352"/>
                  </a:lnTo>
                  <a:lnTo>
                    <a:pt x="44" y="484"/>
                  </a:lnTo>
                  <a:lnTo>
                    <a:pt x="880" y="1716"/>
                  </a:lnTo>
                  <a:lnTo>
                    <a:pt x="1716" y="2992"/>
                  </a:lnTo>
                  <a:lnTo>
                    <a:pt x="2508" y="4311"/>
                  </a:lnTo>
                  <a:lnTo>
                    <a:pt x="3255" y="5587"/>
                  </a:lnTo>
                  <a:lnTo>
                    <a:pt x="3343" y="5719"/>
                  </a:lnTo>
                  <a:lnTo>
                    <a:pt x="3519" y="5763"/>
                  </a:lnTo>
                  <a:lnTo>
                    <a:pt x="3651" y="5719"/>
                  </a:lnTo>
                  <a:lnTo>
                    <a:pt x="3739" y="5631"/>
                  </a:lnTo>
                  <a:lnTo>
                    <a:pt x="3783" y="5543"/>
                  </a:lnTo>
                  <a:lnTo>
                    <a:pt x="3783" y="5411"/>
                  </a:lnTo>
                  <a:lnTo>
                    <a:pt x="3783" y="5323"/>
                  </a:lnTo>
                  <a:lnTo>
                    <a:pt x="2992" y="4003"/>
                  </a:lnTo>
                  <a:lnTo>
                    <a:pt x="2200" y="2684"/>
                  </a:lnTo>
                  <a:lnTo>
                    <a:pt x="1364" y="1408"/>
                  </a:lnTo>
                  <a:lnTo>
                    <a:pt x="528" y="132"/>
                  </a:lnTo>
                  <a:lnTo>
                    <a:pt x="440"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3" name="Google Shape;1283;p42"/>
            <p:cNvSpPr/>
            <p:nvPr/>
          </p:nvSpPr>
          <p:spPr>
            <a:xfrm>
              <a:off x="3194150" y="4072125"/>
              <a:ext cx="104500" cy="146275"/>
            </a:xfrm>
            <a:custGeom>
              <a:avLst/>
              <a:gdLst/>
              <a:ahLst/>
              <a:cxnLst/>
              <a:rect l="l" t="t" r="r" b="b"/>
              <a:pathLst>
                <a:path w="4180" h="5851" extrusionOk="0">
                  <a:moveTo>
                    <a:pt x="176" y="0"/>
                  </a:moveTo>
                  <a:lnTo>
                    <a:pt x="88" y="88"/>
                  </a:lnTo>
                  <a:lnTo>
                    <a:pt x="0" y="176"/>
                  </a:lnTo>
                  <a:lnTo>
                    <a:pt x="0" y="308"/>
                  </a:lnTo>
                  <a:lnTo>
                    <a:pt x="44" y="396"/>
                  </a:lnTo>
                  <a:lnTo>
                    <a:pt x="88" y="528"/>
                  </a:lnTo>
                  <a:lnTo>
                    <a:pt x="616" y="1056"/>
                  </a:lnTo>
                  <a:lnTo>
                    <a:pt x="1100" y="1628"/>
                  </a:lnTo>
                  <a:lnTo>
                    <a:pt x="1584" y="2244"/>
                  </a:lnTo>
                  <a:lnTo>
                    <a:pt x="2024" y="2860"/>
                  </a:lnTo>
                  <a:lnTo>
                    <a:pt x="2816" y="4179"/>
                  </a:lnTo>
                  <a:lnTo>
                    <a:pt x="3519" y="5499"/>
                  </a:lnTo>
                  <a:lnTo>
                    <a:pt x="3563" y="5631"/>
                  </a:lnTo>
                  <a:lnTo>
                    <a:pt x="3651" y="5719"/>
                  </a:lnTo>
                  <a:lnTo>
                    <a:pt x="3739" y="5807"/>
                  </a:lnTo>
                  <a:lnTo>
                    <a:pt x="3915" y="5851"/>
                  </a:lnTo>
                  <a:lnTo>
                    <a:pt x="4003" y="5851"/>
                  </a:lnTo>
                  <a:lnTo>
                    <a:pt x="4091" y="5807"/>
                  </a:lnTo>
                  <a:lnTo>
                    <a:pt x="4135" y="5719"/>
                  </a:lnTo>
                  <a:lnTo>
                    <a:pt x="4179" y="5631"/>
                  </a:lnTo>
                  <a:lnTo>
                    <a:pt x="4179" y="5543"/>
                  </a:lnTo>
                  <a:lnTo>
                    <a:pt x="4179" y="5411"/>
                  </a:lnTo>
                  <a:lnTo>
                    <a:pt x="4135" y="5323"/>
                  </a:lnTo>
                  <a:lnTo>
                    <a:pt x="3344" y="3915"/>
                  </a:lnTo>
                  <a:lnTo>
                    <a:pt x="2948" y="3255"/>
                  </a:lnTo>
                  <a:lnTo>
                    <a:pt x="2508" y="2552"/>
                  </a:lnTo>
                  <a:lnTo>
                    <a:pt x="2068" y="1892"/>
                  </a:lnTo>
                  <a:lnTo>
                    <a:pt x="1584" y="1276"/>
                  </a:lnTo>
                  <a:lnTo>
                    <a:pt x="1056" y="660"/>
                  </a:lnTo>
                  <a:lnTo>
                    <a:pt x="528" y="88"/>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4" name="Google Shape;1284;p42"/>
            <p:cNvSpPr/>
            <p:nvPr/>
          </p:nvSpPr>
          <p:spPr>
            <a:xfrm>
              <a:off x="3295325" y="4066625"/>
              <a:ext cx="93500" cy="159475"/>
            </a:xfrm>
            <a:custGeom>
              <a:avLst/>
              <a:gdLst/>
              <a:ahLst/>
              <a:cxnLst/>
              <a:rect l="l" t="t" r="r" b="b"/>
              <a:pathLst>
                <a:path w="3740" h="6379" extrusionOk="0">
                  <a:moveTo>
                    <a:pt x="308" y="0"/>
                  </a:moveTo>
                  <a:lnTo>
                    <a:pt x="176" y="44"/>
                  </a:lnTo>
                  <a:lnTo>
                    <a:pt x="88" y="88"/>
                  </a:lnTo>
                  <a:lnTo>
                    <a:pt x="44" y="176"/>
                  </a:lnTo>
                  <a:lnTo>
                    <a:pt x="0" y="308"/>
                  </a:lnTo>
                  <a:lnTo>
                    <a:pt x="0" y="440"/>
                  </a:lnTo>
                  <a:lnTo>
                    <a:pt x="220" y="836"/>
                  </a:lnTo>
                  <a:lnTo>
                    <a:pt x="440" y="1188"/>
                  </a:lnTo>
                  <a:lnTo>
                    <a:pt x="924" y="1892"/>
                  </a:lnTo>
                  <a:lnTo>
                    <a:pt x="1408" y="2596"/>
                  </a:lnTo>
                  <a:lnTo>
                    <a:pt x="1628" y="2992"/>
                  </a:lnTo>
                  <a:lnTo>
                    <a:pt x="1848" y="3431"/>
                  </a:lnTo>
                  <a:lnTo>
                    <a:pt x="2244" y="4311"/>
                  </a:lnTo>
                  <a:lnTo>
                    <a:pt x="2640" y="5279"/>
                  </a:lnTo>
                  <a:lnTo>
                    <a:pt x="2904" y="5763"/>
                  </a:lnTo>
                  <a:lnTo>
                    <a:pt x="3168" y="6247"/>
                  </a:lnTo>
                  <a:lnTo>
                    <a:pt x="3299" y="6335"/>
                  </a:lnTo>
                  <a:lnTo>
                    <a:pt x="3431" y="6379"/>
                  </a:lnTo>
                  <a:lnTo>
                    <a:pt x="3475" y="6379"/>
                  </a:lnTo>
                  <a:lnTo>
                    <a:pt x="3651" y="6291"/>
                  </a:lnTo>
                  <a:lnTo>
                    <a:pt x="3739" y="6115"/>
                  </a:lnTo>
                  <a:lnTo>
                    <a:pt x="3739" y="5983"/>
                  </a:lnTo>
                  <a:lnTo>
                    <a:pt x="3739" y="5851"/>
                  </a:lnTo>
                  <a:lnTo>
                    <a:pt x="3695" y="5719"/>
                  </a:lnTo>
                  <a:lnTo>
                    <a:pt x="3607" y="5587"/>
                  </a:lnTo>
                  <a:lnTo>
                    <a:pt x="3519" y="5499"/>
                  </a:lnTo>
                  <a:lnTo>
                    <a:pt x="3431" y="5455"/>
                  </a:lnTo>
                  <a:lnTo>
                    <a:pt x="3080" y="4795"/>
                  </a:lnTo>
                  <a:lnTo>
                    <a:pt x="2772" y="4091"/>
                  </a:lnTo>
                  <a:lnTo>
                    <a:pt x="2376" y="3168"/>
                  </a:lnTo>
                  <a:lnTo>
                    <a:pt x="2156" y="2728"/>
                  </a:lnTo>
                  <a:lnTo>
                    <a:pt x="1936" y="2288"/>
                  </a:lnTo>
                  <a:lnTo>
                    <a:pt x="1408" y="1540"/>
                  </a:lnTo>
                  <a:lnTo>
                    <a:pt x="924" y="880"/>
                  </a:lnTo>
                  <a:lnTo>
                    <a:pt x="748" y="528"/>
                  </a:lnTo>
                  <a:lnTo>
                    <a:pt x="572" y="220"/>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5" name="Google Shape;1285;p42"/>
            <p:cNvSpPr/>
            <p:nvPr/>
          </p:nvSpPr>
          <p:spPr>
            <a:xfrm>
              <a:off x="3378900" y="4055625"/>
              <a:ext cx="50600" cy="79200"/>
            </a:xfrm>
            <a:custGeom>
              <a:avLst/>
              <a:gdLst/>
              <a:ahLst/>
              <a:cxnLst/>
              <a:rect l="l" t="t" r="r" b="b"/>
              <a:pathLst>
                <a:path w="2024" h="3168" extrusionOk="0">
                  <a:moveTo>
                    <a:pt x="176" y="0"/>
                  </a:moveTo>
                  <a:lnTo>
                    <a:pt x="88" y="88"/>
                  </a:lnTo>
                  <a:lnTo>
                    <a:pt x="0" y="176"/>
                  </a:lnTo>
                  <a:lnTo>
                    <a:pt x="0" y="264"/>
                  </a:lnTo>
                  <a:lnTo>
                    <a:pt x="0" y="396"/>
                  </a:lnTo>
                  <a:lnTo>
                    <a:pt x="352" y="1276"/>
                  </a:lnTo>
                  <a:lnTo>
                    <a:pt x="572" y="1672"/>
                  </a:lnTo>
                  <a:lnTo>
                    <a:pt x="792" y="2112"/>
                  </a:lnTo>
                  <a:lnTo>
                    <a:pt x="1100" y="2596"/>
                  </a:lnTo>
                  <a:lnTo>
                    <a:pt x="1496" y="3036"/>
                  </a:lnTo>
                  <a:lnTo>
                    <a:pt x="1584" y="3124"/>
                  </a:lnTo>
                  <a:lnTo>
                    <a:pt x="1716" y="3168"/>
                  </a:lnTo>
                  <a:lnTo>
                    <a:pt x="1804" y="3124"/>
                  </a:lnTo>
                  <a:lnTo>
                    <a:pt x="1892" y="3080"/>
                  </a:lnTo>
                  <a:lnTo>
                    <a:pt x="1980" y="2992"/>
                  </a:lnTo>
                  <a:lnTo>
                    <a:pt x="2024" y="2860"/>
                  </a:lnTo>
                  <a:lnTo>
                    <a:pt x="1980" y="2772"/>
                  </a:lnTo>
                  <a:lnTo>
                    <a:pt x="1936" y="2640"/>
                  </a:lnTo>
                  <a:lnTo>
                    <a:pt x="1584" y="2244"/>
                  </a:lnTo>
                  <a:lnTo>
                    <a:pt x="1276" y="1804"/>
                  </a:lnTo>
                  <a:lnTo>
                    <a:pt x="1100" y="1408"/>
                  </a:lnTo>
                  <a:lnTo>
                    <a:pt x="880" y="1012"/>
                  </a:lnTo>
                  <a:lnTo>
                    <a:pt x="572" y="176"/>
                  </a:lnTo>
                  <a:lnTo>
                    <a:pt x="484" y="88"/>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1286;p42"/>
            <p:cNvSpPr/>
            <p:nvPr/>
          </p:nvSpPr>
          <p:spPr>
            <a:xfrm>
              <a:off x="3385500" y="3962150"/>
              <a:ext cx="50600" cy="62700"/>
            </a:xfrm>
            <a:custGeom>
              <a:avLst/>
              <a:gdLst/>
              <a:ahLst/>
              <a:cxnLst/>
              <a:rect l="l" t="t" r="r" b="b"/>
              <a:pathLst>
                <a:path w="2024" h="2508" extrusionOk="0">
                  <a:moveTo>
                    <a:pt x="1672" y="0"/>
                  </a:moveTo>
                  <a:lnTo>
                    <a:pt x="1540" y="44"/>
                  </a:lnTo>
                  <a:lnTo>
                    <a:pt x="1452" y="88"/>
                  </a:lnTo>
                  <a:lnTo>
                    <a:pt x="44" y="2068"/>
                  </a:lnTo>
                  <a:lnTo>
                    <a:pt x="0" y="2156"/>
                  </a:lnTo>
                  <a:lnTo>
                    <a:pt x="0" y="2288"/>
                  </a:lnTo>
                  <a:lnTo>
                    <a:pt x="44" y="2376"/>
                  </a:lnTo>
                  <a:lnTo>
                    <a:pt x="132" y="2464"/>
                  </a:lnTo>
                  <a:lnTo>
                    <a:pt x="220" y="2508"/>
                  </a:lnTo>
                  <a:lnTo>
                    <a:pt x="440" y="2508"/>
                  </a:lnTo>
                  <a:lnTo>
                    <a:pt x="528" y="2420"/>
                  </a:lnTo>
                  <a:lnTo>
                    <a:pt x="1936" y="440"/>
                  </a:lnTo>
                  <a:lnTo>
                    <a:pt x="2024" y="352"/>
                  </a:lnTo>
                  <a:lnTo>
                    <a:pt x="2024" y="220"/>
                  </a:lnTo>
                  <a:lnTo>
                    <a:pt x="1980" y="132"/>
                  </a:lnTo>
                  <a:lnTo>
                    <a:pt x="1892" y="44"/>
                  </a:lnTo>
                  <a:lnTo>
                    <a:pt x="17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7" name="Google Shape;1287;p42"/>
            <p:cNvSpPr/>
            <p:nvPr/>
          </p:nvSpPr>
          <p:spPr>
            <a:xfrm>
              <a:off x="2510125" y="4254675"/>
              <a:ext cx="77000" cy="126500"/>
            </a:xfrm>
            <a:custGeom>
              <a:avLst/>
              <a:gdLst/>
              <a:ahLst/>
              <a:cxnLst/>
              <a:rect l="l" t="t" r="r" b="b"/>
              <a:pathLst>
                <a:path w="3080" h="5060" extrusionOk="0">
                  <a:moveTo>
                    <a:pt x="2728" y="0"/>
                  </a:moveTo>
                  <a:lnTo>
                    <a:pt x="2640" y="44"/>
                  </a:lnTo>
                  <a:lnTo>
                    <a:pt x="2552" y="132"/>
                  </a:lnTo>
                  <a:lnTo>
                    <a:pt x="1892" y="1232"/>
                  </a:lnTo>
                  <a:lnTo>
                    <a:pt x="1232" y="2332"/>
                  </a:lnTo>
                  <a:lnTo>
                    <a:pt x="616" y="3476"/>
                  </a:lnTo>
                  <a:lnTo>
                    <a:pt x="44" y="4663"/>
                  </a:lnTo>
                  <a:lnTo>
                    <a:pt x="0" y="4751"/>
                  </a:lnTo>
                  <a:lnTo>
                    <a:pt x="44" y="4883"/>
                  </a:lnTo>
                  <a:lnTo>
                    <a:pt x="88" y="4971"/>
                  </a:lnTo>
                  <a:lnTo>
                    <a:pt x="176" y="5059"/>
                  </a:lnTo>
                  <a:lnTo>
                    <a:pt x="308" y="5059"/>
                  </a:lnTo>
                  <a:lnTo>
                    <a:pt x="484" y="5015"/>
                  </a:lnTo>
                  <a:lnTo>
                    <a:pt x="572" y="4927"/>
                  </a:lnTo>
                  <a:lnTo>
                    <a:pt x="1144" y="3783"/>
                  </a:lnTo>
                  <a:lnTo>
                    <a:pt x="1760" y="2640"/>
                  </a:lnTo>
                  <a:lnTo>
                    <a:pt x="2376" y="1540"/>
                  </a:lnTo>
                  <a:lnTo>
                    <a:pt x="3036" y="440"/>
                  </a:lnTo>
                  <a:lnTo>
                    <a:pt x="3080" y="308"/>
                  </a:lnTo>
                  <a:lnTo>
                    <a:pt x="3080" y="220"/>
                  </a:lnTo>
                  <a:lnTo>
                    <a:pt x="3036" y="88"/>
                  </a:lnTo>
                  <a:lnTo>
                    <a:pt x="2948" y="44"/>
                  </a:lnTo>
                  <a:lnTo>
                    <a:pt x="28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8" name="Google Shape;1288;p42"/>
            <p:cNvSpPr/>
            <p:nvPr/>
          </p:nvSpPr>
          <p:spPr>
            <a:xfrm>
              <a:off x="2567300" y="4240375"/>
              <a:ext cx="93500" cy="143000"/>
            </a:xfrm>
            <a:custGeom>
              <a:avLst/>
              <a:gdLst/>
              <a:ahLst/>
              <a:cxnLst/>
              <a:rect l="l" t="t" r="r" b="b"/>
              <a:pathLst>
                <a:path w="3740" h="5720" extrusionOk="0">
                  <a:moveTo>
                    <a:pt x="3432" y="1"/>
                  </a:moveTo>
                  <a:lnTo>
                    <a:pt x="3300" y="45"/>
                  </a:lnTo>
                  <a:lnTo>
                    <a:pt x="3212" y="89"/>
                  </a:lnTo>
                  <a:lnTo>
                    <a:pt x="3036" y="308"/>
                  </a:lnTo>
                  <a:lnTo>
                    <a:pt x="2904" y="528"/>
                  </a:lnTo>
                  <a:lnTo>
                    <a:pt x="2728" y="968"/>
                  </a:lnTo>
                  <a:lnTo>
                    <a:pt x="2684" y="1100"/>
                  </a:lnTo>
                  <a:lnTo>
                    <a:pt x="2332" y="1848"/>
                  </a:lnTo>
                  <a:lnTo>
                    <a:pt x="1936" y="2552"/>
                  </a:lnTo>
                  <a:lnTo>
                    <a:pt x="1496" y="3256"/>
                  </a:lnTo>
                  <a:lnTo>
                    <a:pt x="969" y="3960"/>
                  </a:lnTo>
                  <a:lnTo>
                    <a:pt x="837" y="4135"/>
                  </a:lnTo>
                  <a:lnTo>
                    <a:pt x="397" y="4663"/>
                  </a:lnTo>
                  <a:lnTo>
                    <a:pt x="221" y="4971"/>
                  </a:lnTo>
                  <a:lnTo>
                    <a:pt x="45" y="5279"/>
                  </a:lnTo>
                  <a:lnTo>
                    <a:pt x="1" y="5411"/>
                  </a:lnTo>
                  <a:lnTo>
                    <a:pt x="45" y="5499"/>
                  </a:lnTo>
                  <a:lnTo>
                    <a:pt x="89" y="5631"/>
                  </a:lnTo>
                  <a:lnTo>
                    <a:pt x="221" y="5675"/>
                  </a:lnTo>
                  <a:lnTo>
                    <a:pt x="309" y="5719"/>
                  </a:lnTo>
                  <a:lnTo>
                    <a:pt x="485" y="5675"/>
                  </a:lnTo>
                  <a:lnTo>
                    <a:pt x="529" y="5587"/>
                  </a:lnTo>
                  <a:lnTo>
                    <a:pt x="617" y="5543"/>
                  </a:lnTo>
                  <a:lnTo>
                    <a:pt x="749" y="5279"/>
                  </a:lnTo>
                  <a:lnTo>
                    <a:pt x="881" y="5015"/>
                  </a:lnTo>
                  <a:lnTo>
                    <a:pt x="1277" y="4531"/>
                  </a:lnTo>
                  <a:lnTo>
                    <a:pt x="1453" y="4311"/>
                  </a:lnTo>
                  <a:lnTo>
                    <a:pt x="1980" y="3608"/>
                  </a:lnTo>
                  <a:lnTo>
                    <a:pt x="2420" y="2860"/>
                  </a:lnTo>
                  <a:lnTo>
                    <a:pt x="2860" y="2112"/>
                  </a:lnTo>
                  <a:lnTo>
                    <a:pt x="3212" y="1320"/>
                  </a:lnTo>
                  <a:lnTo>
                    <a:pt x="3256" y="1232"/>
                  </a:lnTo>
                  <a:lnTo>
                    <a:pt x="3432" y="836"/>
                  </a:lnTo>
                  <a:lnTo>
                    <a:pt x="3564" y="660"/>
                  </a:lnTo>
                  <a:lnTo>
                    <a:pt x="3652" y="484"/>
                  </a:lnTo>
                  <a:lnTo>
                    <a:pt x="3740" y="396"/>
                  </a:lnTo>
                  <a:lnTo>
                    <a:pt x="3740" y="264"/>
                  </a:lnTo>
                  <a:lnTo>
                    <a:pt x="3696" y="177"/>
                  </a:lnTo>
                  <a:lnTo>
                    <a:pt x="3652" y="89"/>
                  </a:lnTo>
                  <a:lnTo>
                    <a:pt x="352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9" name="Google Shape;1289;p42"/>
            <p:cNvSpPr/>
            <p:nvPr/>
          </p:nvSpPr>
          <p:spPr>
            <a:xfrm>
              <a:off x="2642100" y="4257975"/>
              <a:ext cx="85800" cy="119900"/>
            </a:xfrm>
            <a:custGeom>
              <a:avLst/>
              <a:gdLst/>
              <a:ahLst/>
              <a:cxnLst/>
              <a:rect l="l" t="t" r="r" b="b"/>
              <a:pathLst>
                <a:path w="3432" h="4796" extrusionOk="0">
                  <a:moveTo>
                    <a:pt x="3079" y="0"/>
                  </a:moveTo>
                  <a:lnTo>
                    <a:pt x="2947" y="44"/>
                  </a:lnTo>
                  <a:lnTo>
                    <a:pt x="2859" y="132"/>
                  </a:lnTo>
                  <a:lnTo>
                    <a:pt x="2112" y="1144"/>
                  </a:lnTo>
                  <a:lnTo>
                    <a:pt x="1408" y="2200"/>
                  </a:lnTo>
                  <a:lnTo>
                    <a:pt x="704" y="3256"/>
                  </a:lnTo>
                  <a:lnTo>
                    <a:pt x="44" y="4355"/>
                  </a:lnTo>
                  <a:lnTo>
                    <a:pt x="0" y="4487"/>
                  </a:lnTo>
                  <a:lnTo>
                    <a:pt x="0" y="4575"/>
                  </a:lnTo>
                  <a:lnTo>
                    <a:pt x="44" y="4707"/>
                  </a:lnTo>
                  <a:lnTo>
                    <a:pt x="132" y="4751"/>
                  </a:lnTo>
                  <a:lnTo>
                    <a:pt x="264" y="4795"/>
                  </a:lnTo>
                  <a:lnTo>
                    <a:pt x="440" y="4795"/>
                  </a:lnTo>
                  <a:lnTo>
                    <a:pt x="528" y="4663"/>
                  </a:lnTo>
                  <a:lnTo>
                    <a:pt x="1188" y="3607"/>
                  </a:lnTo>
                  <a:lnTo>
                    <a:pt x="1892" y="2552"/>
                  </a:lnTo>
                  <a:lnTo>
                    <a:pt x="2639" y="1496"/>
                  </a:lnTo>
                  <a:lnTo>
                    <a:pt x="3343" y="484"/>
                  </a:lnTo>
                  <a:lnTo>
                    <a:pt x="3387" y="352"/>
                  </a:lnTo>
                  <a:lnTo>
                    <a:pt x="3431" y="264"/>
                  </a:lnTo>
                  <a:lnTo>
                    <a:pt x="3387" y="132"/>
                  </a:lnTo>
                  <a:lnTo>
                    <a:pt x="3299" y="44"/>
                  </a:lnTo>
                  <a:lnTo>
                    <a:pt x="316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0" name="Google Shape;1290;p42"/>
            <p:cNvSpPr/>
            <p:nvPr/>
          </p:nvSpPr>
          <p:spPr>
            <a:xfrm>
              <a:off x="2708075" y="4257975"/>
              <a:ext cx="102300" cy="121000"/>
            </a:xfrm>
            <a:custGeom>
              <a:avLst/>
              <a:gdLst/>
              <a:ahLst/>
              <a:cxnLst/>
              <a:rect l="l" t="t" r="r" b="b"/>
              <a:pathLst>
                <a:path w="4092" h="4840" extrusionOk="0">
                  <a:moveTo>
                    <a:pt x="3783" y="0"/>
                  </a:moveTo>
                  <a:lnTo>
                    <a:pt x="3651" y="44"/>
                  </a:lnTo>
                  <a:lnTo>
                    <a:pt x="3563" y="132"/>
                  </a:lnTo>
                  <a:lnTo>
                    <a:pt x="1496" y="2728"/>
                  </a:lnTo>
                  <a:lnTo>
                    <a:pt x="836" y="3563"/>
                  </a:lnTo>
                  <a:lnTo>
                    <a:pt x="484" y="3959"/>
                  </a:lnTo>
                  <a:lnTo>
                    <a:pt x="88" y="4355"/>
                  </a:lnTo>
                  <a:lnTo>
                    <a:pt x="44" y="4443"/>
                  </a:lnTo>
                  <a:lnTo>
                    <a:pt x="0" y="4531"/>
                  </a:lnTo>
                  <a:lnTo>
                    <a:pt x="0" y="4663"/>
                  </a:lnTo>
                  <a:lnTo>
                    <a:pt x="88" y="4751"/>
                  </a:lnTo>
                  <a:lnTo>
                    <a:pt x="176" y="4839"/>
                  </a:lnTo>
                  <a:lnTo>
                    <a:pt x="396" y="4839"/>
                  </a:lnTo>
                  <a:lnTo>
                    <a:pt x="484" y="4795"/>
                  </a:lnTo>
                  <a:lnTo>
                    <a:pt x="924" y="4399"/>
                  </a:lnTo>
                  <a:lnTo>
                    <a:pt x="1276" y="3959"/>
                  </a:lnTo>
                  <a:lnTo>
                    <a:pt x="1980" y="3124"/>
                  </a:lnTo>
                  <a:lnTo>
                    <a:pt x="4047" y="484"/>
                  </a:lnTo>
                  <a:lnTo>
                    <a:pt x="4091" y="396"/>
                  </a:lnTo>
                  <a:lnTo>
                    <a:pt x="4091" y="264"/>
                  </a:lnTo>
                  <a:lnTo>
                    <a:pt x="4047" y="176"/>
                  </a:lnTo>
                  <a:lnTo>
                    <a:pt x="4003" y="88"/>
                  </a:lnTo>
                  <a:lnTo>
                    <a:pt x="387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1" name="Google Shape;1291;p42"/>
            <p:cNvSpPr/>
            <p:nvPr/>
          </p:nvSpPr>
          <p:spPr>
            <a:xfrm>
              <a:off x="2800450" y="4256875"/>
              <a:ext cx="92400" cy="126500"/>
            </a:xfrm>
            <a:custGeom>
              <a:avLst/>
              <a:gdLst/>
              <a:ahLst/>
              <a:cxnLst/>
              <a:rect l="l" t="t" r="r" b="b"/>
              <a:pathLst>
                <a:path w="3696" h="5060" extrusionOk="0">
                  <a:moveTo>
                    <a:pt x="3388" y="0"/>
                  </a:moveTo>
                  <a:lnTo>
                    <a:pt x="3256" y="44"/>
                  </a:lnTo>
                  <a:lnTo>
                    <a:pt x="3168" y="132"/>
                  </a:lnTo>
                  <a:lnTo>
                    <a:pt x="396" y="3827"/>
                  </a:lnTo>
                  <a:lnTo>
                    <a:pt x="264" y="4003"/>
                  </a:lnTo>
                  <a:lnTo>
                    <a:pt x="132" y="4223"/>
                  </a:lnTo>
                  <a:lnTo>
                    <a:pt x="44" y="4487"/>
                  </a:lnTo>
                  <a:lnTo>
                    <a:pt x="0" y="4751"/>
                  </a:lnTo>
                  <a:lnTo>
                    <a:pt x="0" y="4883"/>
                  </a:lnTo>
                  <a:lnTo>
                    <a:pt x="88" y="4971"/>
                  </a:lnTo>
                  <a:lnTo>
                    <a:pt x="176" y="5015"/>
                  </a:lnTo>
                  <a:lnTo>
                    <a:pt x="308" y="5059"/>
                  </a:lnTo>
                  <a:lnTo>
                    <a:pt x="396" y="5015"/>
                  </a:lnTo>
                  <a:lnTo>
                    <a:pt x="484" y="4971"/>
                  </a:lnTo>
                  <a:lnTo>
                    <a:pt x="572" y="4883"/>
                  </a:lnTo>
                  <a:lnTo>
                    <a:pt x="572" y="4751"/>
                  </a:lnTo>
                  <a:lnTo>
                    <a:pt x="616" y="4619"/>
                  </a:lnTo>
                  <a:lnTo>
                    <a:pt x="660" y="4487"/>
                  </a:lnTo>
                  <a:lnTo>
                    <a:pt x="880" y="4179"/>
                  </a:lnTo>
                  <a:lnTo>
                    <a:pt x="3652" y="484"/>
                  </a:lnTo>
                  <a:lnTo>
                    <a:pt x="3696" y="352"/>
                  </a:lnTo>
                  <a:lnTo>
                    <a:pt x="3696" y="264"/>
                  </a:lnTo>
                  <a:lnTo>
                    <a:pt x="3696" y="132"/>
                  </a:lnTo>
                  <a:lnTo>
                    <a:pt x="3608" y="44"/>
                  </a:lnTo>
                  <a:lnTo>
                    <a:pt x="347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2" name="Google Shape;1292;p42"/>
            <p:cNvSpPr/>
            <p:nvPr/>
          </p:nvSpPr>
          <p:spPr>
            <a:xfrm>
              <a:off x="2885125" y="4259075"/>
              <a:ext cx="99000" cy="124300"/>
            </a:xfrm>
            <a:custGeom>
              <a:avLst/>
              <a:gdLst/>
              <a:ahLst/>
              <a:cxnLst/>
              <a:rect l="l" t="t" r="r" b="b"/>
              <a:pathLst>
                <a:path w="3960" h="4972" extrusionOk="0">
                  <a:moveTo>
                    <a:pt x="3520" y="0"/>
                  </a:moveTo>
                  <a:lnTo>
                    <a:pt x="3432" y="88"/>
                  </a:lnTo>
                  <a:lnTo>
                    <a:pt x="89" y="4487"/>
                  </a:lnTo>
                  <a:lnTo>
                    <a:pt x="1" y="4575"/>
                  </a:lnTo>
                  <a:lnTo>
                    <a:pt x="1" y="4707"/>
                  </a:lnTo>
                  <a:lnTo>
                    <a:pt x="45" y="4795"/>
                  </a:lnTo>
                  <a:lnTo>
                    <a:pt x="133" y="4883"/>
                  </a:lnTo>
                  <a:lnTo>
                    <a:pt x="221" y="4927"/>
                  </a:lnTo>
                  <a:lnTo>
                    <a:pt x="309" y="4971"/>
                  </a:lnTo>
                  <a:lnTo>
                    <a:pt x="440" y="4927"/>
                  </a:lnTo>
                  <a:lnTo>
                    <a:pt x="528" y="4839"/>
                  </a:lnTo>
                  <a:lnTo>
                    <a:pt x="3916" y="484"/>
                  </a:lnTo>
                  <a:lnTo>
                    <a:pt x="3960" y="352"/>
                  </a:lnTo>
                  <a:lnTo>
                    <a:pt x="3960" y="264"/>
                  </a:lnTo>
                  <a:lnTo>
                    <a:pt x="3916" y="132"/>
                  </a:lnTo>
                  <a:lnTo>
                    <a:pt x="3872" y="44"/>
                  </a:lnTo>
                  <a:lnTo>
                    <a:pt x="37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3" name="Google Shape;1293;p42"/>
            <p:cNvSpPr/>
            <p:nvPr/>
          </p:nvSpPr>
          <p:spPr>
            <a:xfrm>
              <a:off x="2974200" y="4256875"/>
              <a:ext cx="104500" cy="116600"/>
            </a:xfrm>
            <a:custGeom>
              <a:avLst/>
              <a:gdLst/>
              <a:ahLst/>
              <a:cxnLst/>
              <a:rect l="l" t="t" r="r" b="b"/>
              <a:pathLst>
                <a:path w="4180" h="4664" extrusionOk="0">
                  <a:moveTo>
                    <a:pt x="3828" y="0"/>
                  </a:moveTo>
                  <a:lnTo>
                    <a:pt x="3696" y="44"/>
                  </a:lnTo>
                  <a:lnTo>
                    <a:pt x="3608" y="88"/>
                  </a:lnTo>
                  <a:lnTo>
                    <a:pt x="3080" y="836"/>
                  </a:lnTo>
                  <a:lnTo>
                    <a:pt x="2464" y="1584"/>
                  </a:lnTo>
                  <a:lnTo>
                    <a:pt x="1848" y="2244"/>
                  </a:lnTo>
                  <a:lnTo>
                    <a:pt x="1188" y="2904"/>
                  </a:lnTo>
                  <a:lnTo>
                    <a:pt x="1056" y="3080"/>
                  </a:lnTo>
                  <a:lnTo>
                    <a:pt x="529" y="3607"/>
                  </a:lnTo>
                  <a:lnTo>
                    <a:pt x="265" y="3871"/>
                  </a:lnTo>
                  <a:lnTo>
                    <a:pt x="45" y="4179"/>
                  </a:lnTo>
                  <a:lnTo>
                    <a:pt x="1" y="4267"/>
                  </a:lnTo>
                  <a:lnTo>
                    <a:pt x="1" y="4399"/>
                  </a:lnTo>
                  <a:lnTo>
                    <a:pt x="45" y="4487"/>
                  </a:lnTo>
                  <a:lnTo>
                    <a:pt x="133" y="4575"/>
                  </a:lnTo>
                  <a:lnTo>
                    <a:pt x="177" y="4619"/>
                  </a:lnTo>
                  <a:lnTo>
                    <a:pt x="265" y="4663"/>
                  </a:lnTo>
                  <a:lnTo>
                    <a:pt x="441" y="4619"/>
                  </a:lnTo>
                  <a:lnTo>
                    <a:pt x="529" y="4487"/>
                  </a:lnTo>
                  <a:lnTo>
                    <a:pt x="748" y="4223"/>
                  </a:lnTo>
                  <a:lnTo>
                    <a:pt x="968" y="4003"/>
                  </a:lnTo>
                  <a:lnTo>
                    <a:pt x="1452" y="3519"/>
                  </a:lnTo>
                  <a:lnTo>
                    <a:pt x="1628" y="3344"/>
                  </a:lnTo>
                  <a:lnTo>
                    <a:pt x="2288" y="2684"/>
                  </a:lnTo>
                  <a:lnTo>
                    <a:pt x="2948" y="1980"/>
                  </a:lnTo>
                  <a:lnTo>
                    <a:pt x="3564" y="1232"/>
                  </a:lnTo>
                  <a:lnTo>
                    <a:pt x="4092" y="440"/>
                  </a:lnTo>
                  <a:lnTo>
                    <a:pt x="4180" y="352"/>
                  </a:lnTo>
                  <a:lnTo>
                    <a:pt x="4180" y="220"/>
                  </a:lnTo>
                  <a:lnTo>
                    <a:pt x="4136" y="132"/>
                  </a:lnTo>
                  <a:lnTo>
                    <a:pt x="4048" y="44"/>
                  </a:lnTo>
                  <a:lnTo>
                    <a:pt x="39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4" name="Google Shape;1294;p42"/>
            <p:cNvSpPr/>
            <p:nvPr/>
          </p:nvSpPr>
          <p:spPr>
            <a:xfrm>
              <a:off x="3065475" y="4255775"/>
              <a:ext cx="103400" cy="123200"/>
            </a:xfrm>
            <a:custGeom>
              <a:avLst/>
              <a:gdLst/>
              <a:ahLst/>
              <a:cxnLst/>
              <a:rect l="l" t="t" r="r" b="b"/>
              <a:pathLst>
                <a:path w="4136" h="4928" extrusionOk="0">
                  <a:moveTo>
                    <a:pt x="3784" y="0"/>
                  </a:moveTo>
                  <a:lnTo>
                    <a:pt x="3696" y="44"/>
                  </a:lnTo>
                  <a:lnTo>
                    <a:pt x="3608" y="132"/>
                  </a:lnTo>
                  <a:lnTo>
                    <a:pt x="2772" y="1232"/>
                  </a:lnTo>
                  <a:lnTo>
                    <a:pt x="1936" y="2332"/>
                  </a:lnTo>
                  <a:lnTo>
                    <a:pt x="1012" y="3432"/>
                  </a:lnTo>
                  <a:lnTo>
                    <a:pt x="89" y="4443"/>
                  </a:lnTo>
                  <a:lnTo>
                    <a:pt x="45" y="4531"/>
                  </a:lnTo>
                  <a:lnTo>
                    <a:pt x="1" y="4663"/>
                  </a:lnTo>
                  <a:lnTo>
                    <a:pt x="45" y="4751"/>
                  </a:lnTo>
                  <a:lnTo>
                    <a:pt x="89" y="4883"/>
                  </a:lnTo>
                  <a:lnTo>
                    <a:pt x="221" y="4927"/>
                  </a:lnTo>
                  <a:lnTo>
                    <a:pt x="441" y="4927"/>
                  </a:lnTo>
                  <a:lnTo>
                    <a:pt x="529" y="4839"/>
                  </a:lnTo>
                  <a:lnTo>
                    <a:pt x="1496" y="3827"/>
                  </a:lnTo>
                  <a:lnTo>
                    <a:pt x="2376" y="2728"/>
                  </a:lnTo>
                  <a:lnTo>
                    <a:pt x="3256" y="1628"/>
                  </a:lnTo>
                  <a:lnTo>
                    <a:pt x="4092" y="484"/>
                  </a:lnTo>
                  <a:lnTo>
                    <a:pt x="4136" y="352"/>
                  </a:lnTo>
                  <a:lnTo>
                    <a:pt x="4136" y="220"/>
                  </a:lnTo>
                  <a:lnTo>
                    <a:pt x="4092" y="132"/>
                  </a:lnTo>
                  <a:lnTo>
                    <a:pt x="4004" y="44"/>
                  </a:lnTo>
                  <a:lnTo>
                    <a:pt x="39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5" name="Google Shape;1295;p42"/>
            <p:cNvSpPr/>
            <p:nvPr/>
          </p:nvSpPr>
          <p:spPr>
            <a:xfrm>
              <a:off x="3172150" y="4252475"/>
              <a:ext cx="115500" cy="121000"/>
            </a:xfrm>
            <a:custGeom>
              <a:avLst/>
              <a:gdLst/>
              <a:ahLst/>
              <a:cxnLst/>
              <a:rect l="l" t="t" r="r" b="b"/>
              <a:pathLst>
                <a:path w="4620" h="4840" extrusionOk="0">
                  <a:moveTo>
                    <a:pt x="4268" y="0"/>
                  </a:moveTo>
                  <a:lnTo>
                    <a:pt x="4136" y="44"/>
                  </a:lnTo>
                  <a:lnTo>
                    <a:pt x="4048" y="132"/>
                  </a:lnTo>
                  <a:lnTo>
                    <a:pt x="3168" y="1276"/>
                  </a:lnTo>
                  <a:lnTo>
                    <a:pt x="2244" y="2376"/>
                  </a:lnTo>
                  <a:lnTo>
                    <a:pt x="1232" y="3388"/>
                  </a:lnTo>
                  <a:lnTo>
                    <a:pt x="133" y="4311"/>
                  </a:lnTo>
                  <a:lnTo>
                    <a:pt x="45" y="4399"/>
                  </a:lnTo>
                  <a:lnTo>
                    <a:pt x="1" y="4531"/>
                  </a:lnTo>
                  <a:lnTo>
                    <a:pt x="45" y="4663"/>
                  </a:lnTo>
                  <a:lnTo>
                    <a:pt x="89" y="4751"/>
                  </a:lnTo>
                  <a:lnTo>
                    <a:pt x="177" y="4839"/>
                  </a:lnTo>
                  <a:lnTo>
                    <a:pt x="440" y="4839"/>
                  </a:lnTo>
                  <a:lnTo>
                    <a:pt x="528" y="4795"/>
                  </a:lnTo>
                  <a:lnTo>
                    <a:pt x="1628" y="3827"/>
                  </a:lnTo>
                  <a:lnTo>
                    <a:pt x="2684" y="2772"/>
                  </a:lnTo>
                  <a:lnTo>
                    <a:pt x="3652" y="1672"/>
                  </a:lnTo>
                  <a:lnTo>
                    <a:pt x="4531" y="484"/>
                  </a:lnTo>
                  <a:lnTo>
                    <a:pt x="4619" y="352"/>
                  </a:lnTo>
                  <a:lnTo>
                    <a:pt x="4619" y="264"/>
                  </a:lnTo>
                  <a:lnTo>
                    <a:pt x="4575" y="132"/>
                  </a:lnTo>
                  <a:lnTo>
                    <a:pt x="4487" y="44"/>
                  </a:lnTo>
                  <a:lnTo>
                    <a:pt x="4355"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6" name="Google Shape;1296;p42"/>
            <p:cNvSpPr/>
            <p:nvPr/>
          </p:nvSpPr>
          <p:spPr>
            <a:xfrm>
              <a:off x="3263425" y="4263475"/>
              <a:ext cx="97900" cy="117700"/>
            </a:xfrm>
            <a:custGeom>
              <a:avLst/>
              <a:gdLst/>
              <a:ahLst/>
              <a:cxnLst/>
              <a:rect l="l" t="t" r="r" b="b"/>
              <a:pathLst>
                <a:path w="3916" h="4708" extrusionOk="0">
                  <a:moveTo>
                    <a:pt x="3564" y="0"/>
                  </a:moveTo>
                  <a:lnTo>
                    <a:pt x="3476" y="44"/>
                  </a:lnTo>
                  <a:lnTo>
                    <a:pt x="3388" y="88"/>
                  </a:lnTo>
                  <a:lnTo>
                    <a:pt x="2508" y="1100"/>
                  </a:lnTo>
                  <a:lnTo>
                    <a:pt x="1672" y="2112"/>
                  </a:lnTo>
                  <a:lnTo>
                    <a:pt x="880" y="3167"/>
                  </a:lnTo>
                  <a:lnTo>
                    <a:pt x="89" y="4223"/>
                  </a:lnTo>
                  <a:lnTo>
                    <a:pt x="45" y="4311"/>
                  </a:lnTo>
                  <a:lnTo>
                    <a:pt x="1" y="4443"/>
                  </a:lnTo>
                  <a:lnTo>
                    <a:pt x="45" y="4531"/>
                  </a:lnTo>
                  <a:lnTo>
                    <a:pt x="133" y="4619"/>
                  </a:lnTo>
                  <a:lnTo>
                    <a:pt x="221" y="4663"/>
                  </a:lnTo>
                  <a:lnTo>
                    <a:pt x="309" y="4707"/>
                  </a:lnTo>
                  <a:lnTo>
                    <a:pt x="441" y="4663"/>
                  </a:lnTo>
                  <a:lnTo>
                    <a:pt x="573" y="4575"/>
                  </a:lnTo>
                  <a:lnTo>
                    <a:pt x="1320" y="3519"/>
                  </a:lnTo>
                  <a:lnTo>
                    <a:pt x="2156" y="2508"/>
                  </a:lnTo>
                  <a:lnTo>
                    <a:pt x="2992" y="1496"/>
                  </a:lnTo>
                  <a:lnTo>
                    <a:pt x="3828" y="484"/>
                  </a:lnTo>
                  <a:lnTo>
                    <a:pt x="3872" y="396"/>
                  </a:lnTo>
                  <a:lnTo>
                    <a:pt x="3916" y="264"/>
                  </a:lnTo>
                  <a:lnTo>
                    <a:pt x="3872" y="176"/>
                  </a:lnTo>
                  <a:lnTo>
                    <a:pt x="3784" y="88"/>
                  </a:lnTo>
                  <a:lnTo>
                    <a:pt x="36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7" name="Google Shape;1297;p42"/>
            <p:cNvSpPr/>
            <p:nvPr/>
          </p:nvSpPr>
          <p:spPr>
            <a:xfrm>
              <a:off x="3343700" y="4275575"/>
              <a:ext cx="83600" cy="103400"/>
            </a:xfrm>
            <a:custGeom>
              <a:avLst/>
              <a:gdLst/>
              <a:ahLst/>
              <a:cxnLst/>
              <a:rect l="l" t="t" r="r" b="b"/>
              <a:pathLst>
                <a:path w="3344" h="4136" extrusionOk="0">
                  <a:moveTo>
                    <a:pt x="3036" y="0"/>
                  </a:moveTo>
                  <a:lnTo>
                    <a:pt x="2904" y="44"/>
                  </a:lnTo>
                  <a:lnTo>
                    <a:pt x="2816" y="132"/>
                  </a:lnTo>
                  <a:lnTo>
                    <a:pt x="441" y="3123"/>
                  </a:lnTo>
                  <a:lnTo>
                    <a:pt x="265" y="3387"/>
                  </a:lnTo>
                  <a:lnTo>
                    <a:pt x="45" y="3695"/>
                  </a:lnTo>
                  <a:lnTo>
                    <a:pt x="1" y="3783"/>
                  </a:lnTo>
                  <a:lnTo>
                    <a:pt x="1" y="3915"/>
                  </a:lnTo>
                  <a:lnTo>
                    <a:pt x="45" y="4003"/>
                  </a:lnTo>
                  <a:lnTo>
                    <a:pt x="133" y="4091"/>
                  </a:lnTo>
                  <a:lnTo>
                    <a:pt x="309" y="4135"/>
                  </a:lnTo>
                  <a:lnTo>
                    <a:pt x="441" y="4091"/>
                  </a:lnTo>
                  <a:lnTo>
                    <a:pt x="573" y="4003"/>
                  </a:lnTo>
                  <a:lnTo>
                    <a:pt x="925" y="3475"/>
                  </a:lnTo>
                  <a:lnTo>
                    <a:pt x="3300" y="484"/>
                  </a:lnTo>
                  <a:lnTo>
                    <a:pt x="3344" y="396"/>
                  </a:lnTo>
                  <a:lnTo>
                    <a:pt x="3344" y="264"/>
                  </a:lnTo>
                  <a:lnTo>
                    <a:pt x="3300" y="176"/>
                  </a:lnTo>
                  <a:lnTo>
                    <a:pt x="3256" y="44"/>
                  </a:lnTo>
                  <a:lnTo>
                    <a:pt x="312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8" name="Google Shape;1298;p42"/>
          <p:cNvSpPr txBox="1">
            <a:spLocks noGrp="1"/>
          </p:cNvSpPr>
          <p:nvPr>
            <p:ph type="title"/>
          </p:nvPr>
        </p:nvSpPr>
        <p:spPr>
          <a:xfrm>
            <a:off x="3243411" y="974863"/>
            <a:ext cx="2657178" cy="3193774"/>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9600"/>
              <a:buNone/>
            </a:pPr>
            <a:r>
              <a:rPr lang="en" sz="21000"/>
              <a:t>17</a:t>
            </a:r>
            <a:endParaRPr sz="21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298"/>
                                        </p:tgtEl>
                                        <p:attrNameLst>
                                          <p:attrName>style.visibility</p:attrName>
                                        </p:attrNameLst>
                                      </p:cBhvr>
                                      <p:to>
                                        <p:strVal val="visible"/>
                                      </p:to>
                                    </p:set>
                                    <p:anim calcmode="lin" valueType="num">
                                      <p:cBhvr additive="base">
                                        <p:cTn id="7" dur="1000"/>
                                        <p:tgtEl>
                                          <p:spTgt spid="1298"/>
                                        </p:tgtEl>
                                        <p:attrNameLst>
                                          <p:attrName>ppt_w</p:attrName>
                                        </p:attrNameLst>
                                      </p:cBhvr>
                                      <p:tavLst>
                                        <p:tav tm="0">
                                          <p:val>
                                            <p:strVal val="0"/>
                                          </p:val>
                                        </p:tav>
                                        <p:tav tm="100000">
                                          <p:val>
                                            <p:strVal val="#ppt_w"/>
                                          </p:val>
                                        </p:tav>
                                      </p:tavLst>
                                    </p:anim>
                                    <p:anim calcmode="lin" valueType="num">
                                      <p:cBhvr additive="base">
                                        <p:cTn id="8" dur="1000"/>
                                        <p:tgtEl>
                                          <p:spTgt spid="129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cxnSp>
        <p:nvCxnSpPr>
          <p:cNvPr id="1303" name="Google Shape;1303;p43"/>
          <p:cNvCxnSpPr>
            <a:stCxn id="1304" idx="2"/>
            <a:endCxn id="1305" idx="1"/>
          </p:cNvCxnSpPr>
          <p:nvPr/>
        </p:nvCxnSpPr>
        <p:spPr>
          <a:xfrm rot="10800000" flipH="1">
            <a:off x="1298175" y="2225623"/>
            <a:ext cx="412500" cy="657300"/>
          </a:xfrm>
          <a:prstGeom prst="bentConnector3">
            <a:avLst>
              <a:gd name="adj1" fmla="val 50010"/>
            </a:avLst>
          </a:prstGeom>
          <a:noFill/>
          <a:ln w="28575" cap="flat" cmpd="sng">
            <a:solidFill>
              <a:srgbClr val="FFFFFF"/>
            </a:solidFill>
            <a:prstDash val="solid"/>
            <a:round/>
            <a:headEnd type="none" w="sm" len="sm"/>
            <a:tailEnd type="none" w="sm" len="sm"/>
          </a:ln>
        </p:spPr>
      </p:cxnSp>
      <p:cxnSp>
        <p:nvCxnSpPr>
          <p:cNvPr id="1306" name="Google Shape;1306;p43"/>
          <p:cNvCxnSpPr>
            <a:stCxn id="1304" idx="2"/>
            <a:endCxn id="1307" idx="1"/>
          </p:cNvCxnSpPr>
          <p:nvPr/>
        </p:nvCxnSpPr>
        <p:spPr>
          <a:xfrm rot="10800000" flipH="1">
            <a:off x="1298175" y="1210423"/>
            <a:ext cx="412500" cy="1672500"/>
          </a:xfrm>
          <a:prstGeom prst="bentConnector3">
            <a:avLst>
              <a:gd name="adj1" fmla="val 50010"/>
            </a:avLst>
          </a:prstGeom>
          <a:noFill/>
          <a:ln w="28575" cap="flat" cmpd="sng">
            <a:solidFill>
              <a:srgbClr val="FFFFFF"/>
            </a:solidFill>
            <a:prstDash val="solid"/>
            <a:round/>
            <a:headEnd type="none" w="sm" len="sm"/>
            <a:tailEnd type="none" w="sm" len="sm"/>
          </a:ln>
        </p:spPr>
      </p:cxnSp>
      <p:sp>
        <p:nvSpPr>
          <p:cNvPr id="1304" name="Google Shape;1304;p43"/>
          <p:cNvSpPr/>
          <p:nvPr/>
        </p:nvSpPr>
        <p:spPr>
          <a:xfrm rot="-5400000">
            <a:off x="-998775" y="2584423"/>
            <a:ext cx="3996900" cy="597000"/>
          </a:xfrm>
          <a:prstGeom prst="roundRect">
            <a:avLst>
              <a:gd name="adj" fmla="val 16667"/>
            </a:avLst>
          </a:prstGeom>
          <a:solidFill>
            <a:srgbClr val="802017"/>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1">
                <a:solidFill>
                  <a:srgbClr val="FFFFFF"/>
                </a:solidFill>
                <a:latin typeface="Roboto"/>
                <a:ea typeface="Roboto"/>
                <a:cs typeface="Roboto"/>
                <a:sym typeface="Roboto"/>
              </a:rPr>
              <a:t>ALGORITHMS</a:t>
            </a:r>
            <a:endParaRPr sz="1600" b="1" i="0" u="none" strike="noStrike" cap="none">
              <a:solidFill>
                <a:srgbClr val="FFFFFF"/>
              </a:solidFill>
              <a:latin typeface="Roboto"/>
              <a:ea typeface="Roboto"/>
              <a:cs typeface="Roboto"/>
              <a:sym typeface="Roboto"/>
            </a:endParaRPr>
          </a:p>
        </p:txBody>
      </p:sp>
      <p:sp>
        <p:nvSpPr>
          <p:cNvPr id="1307" name="Google Shape;1307;p43"/>
          <p:cNvSpPr/>
          <p:nvPr/>
        </p:nvSpPr>
        <p:spPr>
          <a:xfrm>
            <a:off x="1710761" y="1091039"/>
            <a:ext cx="2759700" cy="238500"/>
          </a:xfrm>
          <a:prstGeom prst="roundRect">
            <a:avLst>
              <a:gd name="adj" fmla="val 16667"/>
            </a:avLst>
          </a:prstGeom>
          <a:solidFill>
            <a:srgbClr val="A72A1E"/>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 sz="1300" b="1">
                <a:solidFill>
                  <a:srgbClr val="FFFFFF"/>
                </a:solidFill>
                <a:latin typeface="Cabin"/>
                <a:ea typeface="Cabin"/>
                <a:cs typeface="Cabin"/>
                <a:sym typeface="Cabin"/>
              </a:rPr>
              <a:t>COMPLETED SEARCH</a:t>
            </a:r>
            <a:endParaRPr sz="100" b="0" i="0" u="none" strike="noStrike" cap="none">
              <a:solidFill>
                <a:srgbClr val="FFFFFF"/>
              </a:solidFill>
              <a:latin typeface="Cabin"/>
              <a:ea typeface="Cabin"/>
              <a:cs typeface="Cabin"/>
              <a:sym typeface="Cabin"/>
            </a:endParaRPr>
          </a:p>
        </p:txBody>
      </p:sp>
      <p:sp>
        <p:nvSpPr>
          <p:cNvPr id="1308" name="Google Shape;1308;p43"/>
          <p:cNvSpPr/>
          <p:nvPr/>
        </p:nvSpPr>
        <p:spPr>
          <a:xfrm>
            <a:off x="1710682" y="790475"/>
            <a:ext cx="2759700" cy="238500"/>
          </a:xfrm>
          <a:prstGeom prst="roundRect">
            <a:avLst>
              <a:gd name="adj" fmla="val 16667"/>
            </a:avLst>
          </a:prstGeom>
          <a:solidFill>
            <a:srgbClr val="A72A1E"/>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300" b="1">
                <a:solidFill>
                  <a:srgbClr val="FFFFFF"/>
                </a:solidFill>
                <a:latin typeface="Cabin"/>
                <a:ea typeface="Cabin"/>
                <a:cs typeface="Cabin"/>
                <a:sym typeface="Cabin"/>
              </a:rPr>
              <a:t>GREEDY APPROACH</a:t>
            </a:r>
            <a:endParaRPr sz="1300" b="1" i="0" u="none" strike="noStrike" cap="none">
              <a:solidFill>
                <a:srgbClr val="FFFFFF"/>
              </a:solidFill>
              <a:latin typeface="Cabin"/>
              <a:ea typeface="Cabin"/>
              <a:cs typeface="Cabin"/>
              <a:sym typeface="Cabin"/>
            </a:endParaRPr>
          </a:p>
        </p:txBody>
      </p:sp>
      <p:cxnSp>
        <p:nvCxnSpPr>
          <p:cNvPr id="1309" name="Google Shape;1309;p43"/>
          <p:cNvCxnSpPr>
            <a:stCxn id="1304" idx="2"/>
            <a:endCxn id="1308" idx="1"/>
          </p:cNvCxnSpPr>
          <p:nvPr/>
        </p:nvCxnSpPr>
        <p:spPr>
          <a:xfrm rot="10800000" flipH="1">
            <a:off x="1298175" y="909823"/>
            <a:ext cx="412500" cy="1973100"/>
          </a:xfrm>
          <a:prstGeom prst="bentConnector3">
            <a:avLst>
              <a:gd name="adj1" fmla="val 50001"/>
            </a:avLst>
          </a:prstGeom>
          <a:noFill/>
          <a:ln w="28575" cap="flat" cmpd="sng">
            <a:solidFill>
              <a:srgbClr val="FFFFFF"/>
            </a:solidFill>
            <a:prstDash val="solid"/>
            <a:round/>
            <a:headEnd type="none" w="sm" len="sm"/>
            <a:tailEnd type="none" w="sm" len="sm"/>
          </a:ln>
        </p:spPr>
      </p:cxnSp>
      <p:sp>
        <p:nvSpPr>
          <p:cNvPr id="1310" name="Google Shape;1310;p43"/>
          <p:cNvSpPr/>
          <p:nvPr/>
        </p:nvSpPr>
        <p:spPr>
          <a:xfrm>
            <a:off x="5078994" y="810876"/>
            <a:ext cx="3218400" cy="238500"/>
          </a:xfrm>
          <a:prstGeom prst="roundRect">
            <a:avLst>
              <a:gd name="adj" fmla="val 16667"/>
            </a:avLst>
          </a:prstGeom>
          <a:solidFill>
            <a:srgbClr val="B02C2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1">
                <a:solidFill>
                  <a:srgbClr val="FFFFFF"/>
                </a:solidFill>
                <a:latin typeface="Open Sans"/>
                <a:ea typeface="Open Sans"/>
                <a:cs typeface="Open Sans"/>
                <a:sym typeface="Open Sans"/>
              </a:rPr>
              <a:t>BRUTE FORCE</a:t>
            </a:r>
            <a:endParaRPr sz="1100" b="1" i="0" u="none" strike="noStrike" cap="none">
              <a:solidFill>
                <a:srgbClr val="FFFFFF"/>
              </a:solidFill>
              <a:latin typeface="Open Sans"/>
              <a:ea typeface="Open Sans"/>
              <a:cs typeface="Open Sans"/>
              <a:sym typeface="Open Sans"/>
            </a:endParaRPr>
          </a:p>
        </p:txBody>
      </p:sp>
      <p:sp>
        <p:nvSpPr>
          <p:cNvPr id="1311" name="Google Shape;1311;p43"/>
          <p:cNvSpPr/>
          <p:nvPr/>
        </p:nvSpPr>
        <p:spPr>
          <a:xfrm>
            <a:off x="5089217" y="1091039"/>
            <a:ext cx="3208500" cy="238500"/>
          </a:xfrm>
          <a:prstGeom prst="roundRect">
            <a:avLst>
              <a:gd name="adj" fmla="val 16667"/>
            </a:avLst>
          </a:prstGeom>
          <a:solidFill>
            <a:srgbClr val="B02C2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1">
                <a:solidFill>
                  <a:srgbClr val="FFFFFF"/>
                </a:solidFill>
                <a:latin typeface="Open Sans"/>
                <a:ea typeface="Open Sans"/>
                <a:cs typeface="Open Sans"/>
                <a:sym typeface="Open Sans"/>
              </a:rPr>
              <a:t>BACKTRACKING</a:t>
            </a:r>
            <a:endParaRPr sz="1100" i="0" u="none" strike="noStrike" cap="none">
              <a:solidFill>
                <a:srgbClr val="FFFFFF"/>
              </a:solidFill>
              <a:latin typeface="Open Sans"/>
              <a:ea typeface="Open Sans"/>
              <a:cs typeface="Open Sans"/>
              <a:sym typeface="Open Sans"/>
            </a:endParaRPr>
          </a:p>
        </p:txBody>
      </p:sp>
      <p:cxnSp>
        <p:nvCxnSpPr>
          <p:cNvPr id="1312" name="Google Shape;1312;p43"/>
          <p:cNvCxnSpPr>
            <a:stCxn id="1307" idx="3"/>
            <a:endCxn id="1310" idx="1"/>
          </p:cNvCxnSpPr>
          <p:nvPr/>
        </p:nvCxnSpPr>
        <p:spPr>
          <a:xfrm rot="10800000" flipH="1">
            <a:off x="4470461" y="930089"/>
            <a:ext cx="608400" cy="280200"/>
          </a:xfrm>
          <a:prstGeom prst="bentConnector3">
            <a:avLst>
              <a:gd name="adj1" fmla="val 50011"/>
            </a:avLst>
          </a:prstGeom>
          <a:noFill/>
          <a:ln w="28575" cap="flat" cmpd="sng">
            <a:solidFill>
              <a:srgbClr val="FFFFFF"/>
            </a:solidFill>
            <a:prstDash val="solid"/>
            <a:round/>
            <a:headEnd type="none" w="sm" len="sm"/>
            <a:tailEnd type="none" w="sm" len="sm"/>
          </a:ln>
        </p:spPr>
      </p:cxnSp>
      <p:cxnSp>
        <p:nvCxnSpPr>
          <p:cNvPr id="1313" name="Google Shape;1313;p43"/>
          <p:cNvCxnSpPr>
            <a:stCxn id="1307" idx="3"/>
            <a:endCxn id="1311" idx="1"/>
          </p:cNvCxnSpPr>
          <p:nvPr/>
        </p:nvCxnSpPr>
        <p:spPr>
          <a:xfrm>
            <a:off x="4470461" y="1210289"/>
            <a:ext cx="618900" cy="600"/>
          </a:xfrm>
          <a:prstGeom prst="bentConnector3">
            <a:avLst>
              <a:gd name="adj1" fmla="val 49988"/>
            </a:avLst>
          </a:prstGeom>
          <a:noFill/>
          <a:ln w="28575" cap="flat" cmpd="sng">
            <a:solidFill>
              <a:srgbClr val="FFFFFF"/>
            </a:solidFill>
            <a:prstDash val="solid"/>
            <a:round/>
            <a:headEnd type="none" w="sm" len="sm"/>
            <a:tailEnd type="none" w="sm" len="sm"/>
          </a:ln>
        </p:spPr>
      </p:cxnSp>
      <p:sp>
        <p:nvSpPr>
          <p:cNvPr id="1305" name="Google Shape;1305;p43"/>
          <p:cNvSpPr/>
          <p:nvPr/>
        </p:nvSpPr>
        <p:spPr>
          <a:xfrm>
            <a:off x="1710761" y="2106443"/>
            <a:ext cx="2759700" cy="238500"/>
          </a:xfrm>
          <a:prstGeom prst="roundRect">
            <a:avLst>
              <a:gd name="adj" fmla="val 16667"/>
            </a:avLst>
          </a:prstGeom>
          <a:solidFill>
            <a:srgbClr val="A72A1E"/>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 sz="1300" b="1">
                <a:solidFill>
                  <a:srgbClr val="FFFFFF"/>
                </a:solidFill>
                <a:latin typeface="Open Sans"/>
                <a:ea typeface="Open Sans"/>
                <a:cs typeface="Open Sans"/>
                <a:sym typeface="Open Sans"/>
              </a:rPr>
              <a:t>GRAPH ALGORITHMS</a:t>
            </a:r>
            <a:endParaRPr sz="500" b="1" i="0" u="none" strike="noStrike" cap="none">
              <a:solidFill>
                <a:srgbClr val="FFFFFF"/>
              </a:solidFill>
              <a:latin typeface="Open Sans"/>
              <a:ea typeface="Open Sans"/>
              <a:cs typeface="Open Sans"/>
              <a:sym typeface="Open Sans"/>
            </a:endParaRPr>
          </a:p>
        </p:txBody>
      </p:sp>
      <p:sp>
        <p:nvSpPr>
          <p:cNvPr id="1314" name="Google Shape;1314;p43"/>
          <p:cNvSpPr/>
          <p:nvPr/>
        </p:nvSpPr>
        <p:spPr>
          <a:xfrm>
            <a:off x="5262214" y="1977882"/>
            <a:ext cx="2859300" cy="238500"/>
          </a:xfrm>
          <a:prstGeom prst="roundRect">
            <a:avLst>
              <a:gd name="adj" fmla="val 16667"/>
            </a:avLst>
          </a:prstGeom>
          <a:solidFill>
            <a:srgbClr val="B02C2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1">
                <a:solidFill>
                  <a:srgbClr val="FFFFFF"/>
                </a:solidFill>
                <a:latin typeface="Open Sans"/>
                <a:ea typeface="Open Sans"/>
                <a:cs typeface="Open Sans"/>
                <a:sym typeface="Open Sans"/>
              </a:rPr>
              <a:t>WHARSHALL - FLOYD ALGORITHM</a:t>
            </a:r>
            <a:endParaRPr sz="1100" b="1" i="0" u="none" strike="noStrike" cap="none">
              <a:solidFill>
                <a:srgbClr val="FFFFFF"/>
              </a:solidFill>
              <a:latin typeface="Open Sans"/>
              <a:ea typeface="Open Sans"/>
              <a:cs typeface="Open Sans"/>
              <a:sym typeface="Open Sans"/>
            </a:endParaRPr>
          </a:p>
        </p:txBody>
      </p:sp>
      <p:sp>
        <p:nvSpPr>
          <p:cNvPr id="1315" name="Google Shape;1315;p43"/>
          <p:cNvSpPr/>
          <p:nvPr/>
        </p:nvSpPr>
        <p:spPr>
          <a:xfrm>
            <a:off x="5078781" y="1364886"/>
            <a:ext cx="3208500" cy="238500"/>
          </a:xfrm>
          <a:prstGeom prst="roundRect">
            <a:avLst>
              <a:gd name="adj" fmla="val 16667"/>
            </a:avLst>
          </a:prstGeom>
          <a:solidFill>
            <a:srgbClr val="B02C2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1">
                <a:solidFill>
                  <a:srgbClr val="FFFFFF"/>
                </a:solidFill>
                <a:latin typeface="Open Sans"/>
                <a:ea typeface="Open Sans"/>
                <a:cs typeface="Open Sans"/>
                <a:sym typeface="Open Sans"/>
              </a:rPr>
              <a:t>BRANCH AND BOUND</a:t>
            </a:r>
            <a:endParaRPr sz="1100" b="1" i="0" u="none" strike="noStrike" cap="none">
              <a:solidFill>
                <a:srgbClr val="FFFFFF"/>
              </a:solidFill>
              <a:latin typeface="Open Sans"/>
              <a:ea typeface="Open Sans"/>
              <a:cs typeface="Open Sans"/>
              <a:sym typeface="Open Sans"/>
            </a:endParaRPr>
          </a:p>
        </p:txBody>
      </p:sp>
      <p:cxnSp>
        <p:nvCxnSpPr>
          <p:cNvPr id="1316" name="Google Shape;1316;p43"/>
          <p:cNvCxnSpPr>
            <a:stCxn id="1307" idx="3"/>
            <a:endCxn id="1315" idx="1"/>
          </p:cNvCxnSpPr>
          <p:nvPr/>
        </p:nvCxnSpPr>
        <p:spPr>
          <a:xfrm>
            <a:off x="4470461" y="1210289"/>
            <a:ext cx="608400" cy="273900"/>
          </a:xfrm>
          <a:prstGeom prst="bentConnector3">
            <a:avLst>
              <a:gd name="adj1" fmla="val 49993"/>
            </a:avLst>
          </a:prstGeom>
          <a:noFill/>
          <a:ln w="28575" cap="flat" cmpd="sng">
            <a:solidFill>
              <a:srgbClr val="FFFFFF"/>
            </a:solidFill>
            <a:prstDash val="solid"/>
            <a:round/>
            <a:headEnd type="none" w="sm" len="sm"/>
            <a:tailEnd type="none" w="sm" len="sm"/>
          </a:ln>
        </p:spPr>
      </p:cxnSp>
      <p:sp>
        <p:nvSpPr>
          <p:cNvPr id="1317" name="Google Shape;1317;p43"/>
          <p:cNvSpPr/>
          <p:nvPr/>
        </p:nvSpPr>
        <p:spPr>
          <a:xfrm>
            <a:off x="5262204" y="2238521"/>
            <a:ext cx="2859300" cy="238500"/>
          </a:xfrm>
          <a:prstGeom prst="roundRect">
            <a:avLst>
              <a:gd name="adj" fmla="val 16667"/>
            </a:avLst>
          </a:prstGeom>
          <a:solidFill>
            <a:srgbClr val="B02C2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1">
                <a:solidFill>
                  <a:srgbClr val="FFFFFF"/>
                </a:solidFill>
                <a:latin typeface="Open Sans"/>
                <a:ea typeface="Open Sans"/>
                <a:cs typeface="Open Sans"/>
                <a:sym typeface="Open Sans"/>
              </a:rPr>
              <a:t>DFS - DEPTH FIRST SEARCH</a:t>
            </a:r>
            <a:endParaRPr sz="1100" b="1" i="0" u="none" strike="noStrike" cap="none">
              <a:solidFill>
                <a:srgbClr val="FFFFFF"/>
              </a:solidFill>
              <a:latin typeface="Open Sans"/>
              <a:ea typeface="Open Sans"/>
              <a:cs typeface="Open Sans"/>
              <a:sym typeface="Open Sans"/>
            </a:endParaRPr>
          </a:p>
        </p:txBody>
      </p:sp>
      <p:sp>
        <p:nvSpPr>
          <p:cNvPr id="1318" name="Google Shape;1318;p43"/>
          <p:cNvSpPr/>
          <p:nvPr/>
        </p:nvSpPr>
        <p:spPr>
          <a:xfrm>
            <a:off x="5262214" y="1714922"/>
            <a:ext cx="2859300" cy="238500"/>
          </a:xfrm>
          <a:prstGeom prst="roundRect">
            <a:avLst>
              <a:gd name="adj" fmla="val 16667"/>
            </a:avLst>
          </a:prstGeom>
          <a:solidFill>
            <a:srgbClr val="B02C2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1">
                <a:solidFill>
                  <a:srgbClr val="FFFFFF"/>
                </a:solidFill>
                <a:latin typeface="Open Sans"/>
                <a:ea typeface="Open Sans"/>
                <a:cs typeface="Open Sans"/>
                <a:sym typeface="Open Sans"/>
              </a:rPr>
              <a:t>DIJKSTRA ALGORITHM</a:t>
            </a:r>
            <a:endParaRPr sz="1100" b="1" i="0" u="none" strike="noStrike" cap="none">
              <a:solidFill>
                <a:srgbClr val="FFFFFF"/>
              </a:solidFill>
              <a:latin typeface="Open Sans"/>
              <a:ea typeface="Open Sans"/>
              <a:cs typeface="Open Sans"/>
              <a:sym typeface="Open Sans"/>
            </a:endParaRPr>
          </a:p>
        </p:txBody>
      </p:sp>
      <p:sp>
        <p:nvSpPr>
          <p:cNvPr id="1319" name="Google Shape;1319;p43"/>
          <p:cNvSpPr/>
          <p:nvPr/>
        </p:nvSpPr>
        <p:spPr>
          <a:xfrm>
            <a:off x="5262214" y="2504916"/>
            <a:ext cx="2859300" cy="238500"/>
          </a:xfrm>
          <a:prstGeom prst="roundRect">
            <a:avLst>
              <a:gd name="adj" fmla="val 16667"/>
            </a:avLst>
          </a:prstGeom>
          <a:solidFill>
            <a:srgbClr val="B02C2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1">
                <a:solidFill>
                  <a:srgbClr val="FFFFFF"/>
                </a:solidFill>
                <a:latin typeface="Open Sans"/>
                <a:ea typeface="Open Sans"/>
                <a:cs typeface="Open Sans"/>
                <a:sym typeface="Open Sans"/>
              </a:rPr>
              <a:t>BFS - BREADTH FIRST SEARCH</a:t>
            </a:r>
            <a:endParaRPr sz="1100" b="1" i="0" u="none" strike="noStrike" cap="none">
              <a:solidFill>
                <a:srgbClr val="FFFFFF"/>
              </a:solidFill>
              <a:latin typeface="Open Sans"/>
              <a:ea typeface="Open Sans"/>
              <a:cs typeface="Open Sans"/>
              <a:sym typeface="Open Sans"/>
            </a:endParaRPr>
          </a:p>
        </p:txBody>
      </p:sp>
      <p:cxnSp>
        <p:nvCxnSpPr>
          <p:cNvPr id="1320" name="Google Shape;1320;p43"/>
          <p:cNvCxnSpPr>
            <a:stCxn id="1304" idx="2"/>
            <a:endCxn id="1321" idx="1"/>
          </p:cNvCxnSpPr>
          <p:nvPr/>
        </p:nvCxnSpPr>
        <p:spPr>
          <a:xfrm>
            <a:off x="1298175" y="2882923"/>
            <a:ext cx="412500" cy="243300"/>
          </a:xfrm>
          <a:prstGeom prst="bentConnector3">
            <a:avLst>
              <a:gd name="adj1" fmla="val 50003"/>
            </a:avLst>
          </a:prstGeom>
          <a:noFill/>
          <a:ln w="28575" cap="flat" cmpd="sng">
            <a:solidFill>
              <a:srgbClr val="FFFFFF"/>
            </a:solidFill>
            <a:prstDash val="solid"/>
            <a:round/>
            <a:headEnd type="none" w="sm" len="sm"/>
            <a:tailEnd type="none" w="sm" len="sm"/>
          </a:ln>
        </p:spPr>
      </p:cxnSp>
      <p:sp>
        <p:nvSpPr>
          <p:cNvPr id="1321" name="Google Shape;1321;p43"/>
          <p:cNvSpPr/>
          <p:nvPr/>
        </p:nvSpPr>
        <p:spPr>
          <a:xfrm>
            <a:off x="1710682" y="3006862"/>
            <a:ext cx="2759700" cy="238500"/>
          </a:xfrm>
          <a:prstGeom prst="roundRect">
            <a:avLst>
              <a:gd name="adj" fmla="val 16667"/>
            </a:avLst>
          </a:prstGeom>
          <a:solidFill>
            <a:srgbClr val="A72A1E"/>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a:solidFill>
                  <a:srgbClr val="FFFFFF"/>
                </a:solidFill>
                <a:latin typeface="Open Sans"/>
                <a:ea typeface="Open Sans"/>
                <a:cs typeface="Open Sans"/>
                <a:sym typeface="Open Sans"/>
              </a:rPr>
              <a:t>DYNAMIC PROGRAMMING</a:t>
            </a:r>
            <a:endParaRPr sz="1300" b="1" i="0" u="none" strike="noStrike" cap="none">
              <a:solidFill>
                <a:srgbClr val="FFFFFF"/>
              </a:solidFill>
              <a:latin typeface="Open Sans"/>
              <a:ea typeface="Open Sans"/>
              <a:cs typeface="Open Sans"/>
              <a:sym typeface="Open Sans"/>
            </a:endParaRPr>
          </a:p>
        </p:txBody>
      </p:sp>
      <p:cxnSp>
        <p:nvCxnSpPr>
          <p:cNvPr id="1322" name="Google Shape;1322;p43"/>
          <p:cNvCxnSpPr>
            <a:stCxn id="1305" idx="3"/>
            <a:endCxn id="1318" idx="1"/>
          </p:cNvCxnSpPr>
          <p:nvPr/>
        </p:nvCxnSpPr>
        <p:spPr>
          <a:xfrm rot="10800000" flipH="1">
            <a:off x="4470461" y="1834193"/>
            <a:ext cx="791700" cy="391500"/>
          </a:xfrm>
          <a:prstGeom prst="bentConnector3">
            <a:avLst>
              <a:gd name="adj1" fmla="val 50003"/>
            </a:avLst>
          </a:prstGeom>
          <a:noFill/>
          <a:ln w="28575" cap="flat" cmpd="sng">
            <a:solidFill>
              <a:srgbClr val="FFFFFF"/>
            </a:solidFill>
            <a:prstDash val="solid"/>
            <a:round/>
            <a:headEnd type="none" w="sm" len="sm"/>
            <a:tailEnd type="none" w="sm" len="sm"/>
          </a:ln>
        </p:spPr>
      </p:cxnSp>
      <p:cxnSp>
        <p:nvCxnSpPr>
          <p:cNvPr id="1323" name="Google Shape;1323;p43"/>
          <p:cNvCxnSpPr>
            <a:stCxn id="1305" idx="3"/>
            <a:endCxn id="1314" idx="1"/>
          </p:cNvCxnSpPr>
          <p:nvPr/>
        </p:nvCxnSpPr>
        <p:spPr>
          <a:xfrm rot="10800000" flipH="1">
            <a:off x="4470461" y="2096993"/>
            <a:ext cx="791700" cy="128700"/>
          </a:xfrm>
          <a:prstGeom prst="bentConnector3">
            <a:avLst>
              <a:gd name="adj1" fmla="val 50003"/>
            </a:avLst>
          </a:prstGeom>
          <a:noFill/>
          <a:ln w="28575" cap="flat" cmpd="sng">
            <a:solidFill>
              <a:srgbClr val="FFFFFF"/>
            </a:solidFill>
            <a:prstDash val="solid"/>
            <a:round/>
            <a:headEnd type="none" w="sm" len="sm"/>
            <a:tailEnd type="none" w="sm" len="sm"/>
          </a:ln>
        </p:spPr>
      </p:cxnSp>
      <p:cxnSp>
        <p:nvCxnSpPr>
          <p:cNvPr id="1324" name="Google Shape;1324;p43"/>
          <p:cNvCxnSpPr>
            <a:stCxn id="1305" idx="3"/>
            <a:endCxn id="1317" idx="1"/>
          </p:cNvCxnSpPr>
          <p:nvPr/>
        </p:nvCxnSpPr>
        <p:spPr>
          <a:xfrm>
            <a:off x="4470461" y="2225693"/>
            <a:ext cx="791700" cy="132000"/>
          </a:xfrm>
          <a:prstGeom prst="bentConnector3">
            <a:avLst>
              <a:gd name="adj1" fmla="val 50003"/>
            </a:avLst>
          </a:prstGeom>
          <a:noFill/>
          <a:ln w="28575" cap="flat" cmpd="sng">
            <a:solidFill>
              <a:srgbClr val="FFFFFF"/>
            </a:solidFill>
            <a:prstDash val="solid"/>
            <a:round/>
            <a:headEnd type="none" w="sm" len="sm"/>
            <a:tailEnd type="none" w="sm" len="sm"/>
          </a:ln>
        </p:spPr>
      </p:cxnSp>
      <p:cxnSp>
        <p:nvCxnSpPr>
          <p:cNvPr id="1325" name="Google Shape;1325;p43"/>
          <p:cNvCxnSpPr>
            <a:stCxn id="1305" idx="3"/>
            <a:endCxn id="1319" idx="1"/>
          </p:cNvCxnSpPr>
          <p:nvPr/>
        </p:nvCxnSpPr>
        <p:spPr>
          <a:xfrm>
            <a:off x="4470461" y="2225693"/>
            <a:ext cx="791700" cy="398400"/>
          </a:xfrm>
          <a:prstGeom prst="bentConnector3">
            <a:avLst>
              <a:gd name="adj1" fmla="val 50003"/>
            </a:avLst>
          </a:prstGeom>
          <a:noFill/>
          <a:ln w="28575" cap="flat" cmpd="sng">
            <a:solidFill>
              <a:srgbClr val="FFFFFF"/>
            </a:solidFill>
            <a:prstDash val="solid"/>
            <a:round/>
            <a:headEnd type="none" w="sm" len="sm"/>
            <a:tailEnd type="none" w="sm" len="sm"/>
          </a:ln>
        </p:spPr>
      </p:cxnSp>
      <p:sp>
        <p:nvSpPr>
          <p:cNvPr id="1326" name="Google Shape;1326;p43"/>
          <p:cNvSpPr/>
          <p:nvPr/>
        </p:nvSpPr>
        <p:spPr>
          <a:xfrm>
            <a:off x="5089152" y="2863697"/>
            <a:ext cx="3218400" cy="238500"/>
          </a:xfrm>
          <a:prstGeom prst="roundRect">
            <a:avLst>
              <a:gd name="adj" fmla="val 16667"/>
            </a:avLst>
          </a:prstGeom>
          <a:solidFill>
            <a:srgbClr val="B02C20"/>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300"/>
              <a:buFont typeface="Arial"/>
              <a:buNone/>
            </a:pPr>
            <a:r>
              <a:rPr lang="en" sz="1100" b="1">
                <a:solidFill>
                  <a:schemeClr val="dk1"/>
                </a:solidFill>
                <a:latin typeface="Open Sans"/>
                <a:ea typeface="Open Sans"/>
                <a:cs typeface="Open Sans"/>
                <a:sym typeface="Open Sans"/>
              </a:rPr>
              <a:t>DYNAMIC PROGRAMMING TOP DOWN</a:t>
            </a:r>
            <a:endParaRPr sz="1100" b="1" i="0" u="none" strike="noStrike" cap="none">
              <a:solidFill>
                <a:srgbClr val="FFFFFF"/>
              </a:solidFill>
              <a:latin typeface="Open Sans"/>
              <a:ea typeface="Open Sans"/>
              <a:cs typeface="Open Sans"/>
              <a:sym typeface="Open Sans"/>
            </a:endParaRPr>
          </a:p>
        </p:txBody>
      </p:sp>
      <p:sp>
        <p:nvSpPr>
          <p:cNvPr id="1327" name="Google Shape;1327;p43"/>
          <p:cNvSpPr/>
          <p:nvPr/>
        </p:nvSpPr>
        <p:spPr>
          <a:xfrm>
            <a:off x="5089152" y="3146257"/>
            <a:ext cx="3218400" cy="238500"/>
          </a:xfrm>
          <a:prstGeom prst="roundRect">
            <a:avLst>
              <a:gd name="adj" fmla="val 16667"/>
            </a:avLst>
          </a:prstGeom>
          <a:solidFill>
            <a:srgbClr val="B02C20"/>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300"/>
              <a:buFont typeface="Arial"/>
              <a:buNone/>
            </a:pPr>
            <a:r>
              <a:rPr lang="en" sz="1100" b="1">
                <a:solidFill>
                  <a:schemeClr val="dk1"/>
                </a:solidFill>
                <a:latin typeface="Open Sans"/>
                <a:ea typeface="Open Sans"/>
                <a:cs typeface="Open Sans"/>
                <a:sym typeface="Open Sans"/>
              </a:rPr>
              <a:t>DYNAMIC PROGRAMMING BOTTOM UP</a:t>
            </a:r>
            <a:endParaRPr sz="1100" b="1" i="0" u="none" strike="noStrike" cap="none">
              <a:solidFill>
                <a:srgbClr val="FFFFFF"/>
              </a:solidFill>
              <a:latin typeface="Open Sans"/>
              <a:ea typeface="Open Sans"/>
              <a:cs typeface="Open Sans"/>
              <a:sym typeface="Open Sans"/>
            </a:endParaRPr>
          </a:p>
        </p:txBody>
      </p:sp>
      <p:cxnSp>
        <p:nvCxnSpPr>
          <p:cNvPr id="1328" name="Google Shape;1328;p43"/>
          <p:cNvCxnSpPr>
            <a:stCxn id="1321" idx="3"/>
            <a:endCxn id="1326" idx="1"/>
          </p:cNvCxnSpPr>
          <p:nvPr/>
        </p:nvCxnSpPr>
        <p:spPr>
          <a:xfrm rot="10800000" flipH="1">
            <a:off x="4470382" y="2983012"/>
            <a:ext cx="618900" cy="143100"/>
          </a:xfrm>
          <a:prstGeom prst="bentConnector3">
            <a:avLst>
              <a:gd name="adj1" fmla="val 49990"/>
            </a:avLst>
          </a:prstGeom>
          <a:noFill/>
          <a:ln w="28575" cap="flat" cmpd="sng">
            <a:solidFill>
              <a:srgbClr val="FFFFFF"/>
            </a:solidFill>
            <a:prstDash val="solid"/>
            <a:round/>
            <a:headEnd type="none" w="sm" len="sm"/>
            <a:tailEnd type="none" w="sm" len="sm"/>
          </a:ln>
        </p:spPr>
      </p:cxnSp>
      <p:cxnSp>
        <p:nvCxnSpPr>
          <p:cNvPr id="1329" name="Google Shape;1329;p43"/>
          <p:cNvCxnSpPr>
            <a:stCxn id="1321" idx="3"/>
            <a:endCxn id="1327" idx="1"/>
          </p:cNvCxnSpPr>
          <p:nvPr/>
        </p:nvCxnSpPr>
        <p:spPr>
          <a:xfrm>
            <a:off x="4470382" y="3126112"/>
            <a:ext cx="618900" cy="139500"/>
          </a:xfrm>
          <a:prstGeom prst="bentConnector3">
            <a:avLst>
              <a:gd name="adj1" fmla="val 49990"/>
            </a:avLst>
          </a:prstGeom>
          <a:noFill/>
          <a:ln w="28575" cap="flat" cmpd="sng">
            <a:solidFill>
              <a:srgbClr val="FFFFFF"/>
            </a:solidFill>
            <a:prstDash val="solid"/>
            <a:round/>
            <a:headEnd type="none" w="sm" len="sm"/>
            <a:tailEnd type="none" w="sm" len="sm"/>
          </a:ln>
        </p:spPr>
      </p:cxnSp>
      <p:sp>
        <p:nvSpPr>
          <p:cNvPr id="1330" name="Google Shape;1330;p43"/>
          <p:cNvSpPr/>
          <p:nvPr/>
        </p:nvSpPr>
        <p:spPr>
          <a:xfrm>
            <a:off x="1710708" y="4652737"/>
            <a:ext cx="2739300" cy="238500"/>
          </a:xfrm>
          <a:prstGeom prst="roundRect">
            <a:avLst>
              <a:gd name="adj" fmla="val 16667"/>
            </a:avLst>
          </a:prstGeom>
          <a:solidFill>
            <a:srgbClr val="A72A1E"/>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300" b="1">
                <a:solidFill>
                  <a:srgbClr val="FFFFFF"/>
                </a:solidFill>
                <a:latin typeface="Open Sans"/>
                <a:ea typeface="Open Sans"/>
                <a:cs typeface="Open Sans"/>
                <a:sym typeface="Open Sans"/>
              </a:rPr>
              <a:t>DIVIDE AND CONQUER</a:t>
            </a:r>
            <a:endParaRPr sz="1300" b="1" i="0" u="none" strike="noStrike" cap="none">
              <a:solidFill>
                <a:srgbClr val="FFFFFF"/>
              </a:solidFill>
              <a:latin typeface="Open Sans"/>
              <a:ea typeface="Open Sans"/>
              <a:cs typeface="Open Sans"/>
              <a:sym typeface="Open Sans"/>
            </a:endParaRPr>
          </a:p>
        </p:txBody>
      </p:sp>
      <p:cxnSp>
        <p:nvCxnSpPr>
          <p:cNvPr id="1331" name="Google Shape;1331;p43"/>
          <p:cNvCxnSpPr>
            <a:stCxn id="1304" idx="2"/>
            <a:endCxn id="1330" idx="1"/>
          </p:cNvCxnSpPr>
          <p:nvPr/>
        </p:nvCxnSpPr>
        <p:spPr>
          <a:xfrm>
            <a:off x="1298175" y="2882923"/>
            <a:ext cx="412500" cy="1889100"/>
          </a:xfrm>
          <a:prstGeom prst="bentConnector3">
            <a:avLst>
              <a:gd name="adj1" fmla="val 50004"/>
            </a:avLst>
          </a:prstGeom>
          <a:noFill/>
          <a:ln w="28575" cap="flat" cmpd="sng">
            <a:solidFill>
              <a:srgbClr val="FFFFFF"/>
            </a:solidFill>
            <a:prstDash val="solid"/>
            <a:round/>
            <a:headEnd type="none" w="sm" len="sm"/>
            <a:tailEnd type="none" w="sm" len="sm"/>
          </a:ln>
        </p:spPr>
      </p:cxnSp>
      <p:sp>
        <p:nvSpPr>
          <p:cNvPr id="1332" name="Google Shape;1332;p43"/>
          <p:cNvSpPr/>
          <p:nvPr/>
        </p:nvSpPr>
        <p:spPr>
          <a:xfrm>
            <a:off x="1710762" y="4160587"/>
            <a:ext cx="2759700" cy="238500"/>
          </a:xfrm>
          <a:prstGeom prst="roundRect">
            <a:avLst>
              <a:gd name="adj" fmla="val 16667"/>
            </a:avLst>
          </a:prstGeom>
          <a:solidFill>
            <a:srgbClr val="A72A1E"/>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a:solidFill>
                  <a:srgbClr val="FFFFFF"/>
                </a:solidFill>
                <a:latin typeface="Open Sans"/>
                <a:ea typeface="Open Sans"/>
                <a:cs typeface="Open Sans"/>
                <a:sym typeface="Open Sans"/>
              </a:rPr>
              <a:t>GEOMETRIC ALGORITHMS</a:t>
            </a:r>
            <a:endParaRPr sz="100" b="1" i="0" u="none" strike="noStrike" cap="none">
              <a:solidFill>
                <a:srgbClr val="FFFFFF"/>
              </a:solidFill>
              <a:latin typeface="Open Sans"/>
              <a:ea typeface="Open Sans"/>
              <a:cs typeface="Open Sans"/>
              <a:sym typeface="Open Sans"/>
            </a:endParaRPr>
          </a:p>
        </p:txBody>
      </p:sp>
      <p:sp>
        <p:nvSpPr>
          <p:cNvPr id="1333" name="Google Shape;1333;p43"/>
          <p:cNvSpPr/>
          <p:nvPr/>
        </p:nvSpPr>
        <p:spPr>
          <a:xfrm>
            <a:off x="5251447" y="3490323"/>
            <a:ext cx="2859300" cy="238500"/>
          </a:xfrm>
          <a:prstGeom prst="roundRect">
            <a:avLst>
              <a:gd name="adj" fmla="val 16667"/>
            </a:avLst>
          </a:prstGeom>
          <a:solidFill>
            <a:srgbClr val="B02C20"/>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300"/>
              <a:buFont typeface="Arial"/>
              <a:buNone/>
            </a:pPr>
            <a:r>
              <a:rPr lang="en" sz="1100" b="1">
                <a:solidFill>
                  <a:schemeClr val="dk1"/>
                </a:solidFill>
                <a:latin typeface="Open Sans"/>
                <a:ea typeface="Open Sans"/>
                <a:cs typeface="Open Sans"/>
                <a:sym typeface="Open Sans"/>
              </a:rPr>
              <a:t>COUNTER CLOCKWISE TURN</a:t>
            </a:r>
            <a:endParaRPr sz="1100" b="1" i="0" u="none" strike="noStrike" cap="none">
              <a:solidFill>
                <a:srgbClr val="FFFFFF"/>
              </a:solidFill>
              <a:latin typeface="Open Sans"/>
              <a:ea typeface="Open Sans"/>
              <a:cs typeface="Open Sans"/>
              <a:sym typeface="Open Sans"/>
            </a:endParaRPr>
          </a:p>
        </p:txBody>
      </p:sp>
      <p:sp>
        <p:nvSpPr>
          <p:cNvPr id="1334" name="Google Shape;1334;p43"/>
          <p:cNvSpPr/>
          <p:nvPr/>
        </p:nvSpPr>
        <p:spPr>
          <a:xfrm>
            <a:off x="5251448" y="3758208"/>
            <a:ext cx="2859300" cy="238500"/>
          </a:xfrm>
          <a:prstGeom prst="roundRect">
            <a:avLst>
              <a:gd name="adj" fmla="val 16667"/>
            </a:avLst>
          </a:prstGeom>
          <a:solidFill>
            <a:srgbClr val="B02C20"/>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300"/>
              <a:buFont typeface="Arial"/>
              <a:buNone/>
            </a:pPr>
            <a:r>
              <a:rPr lang="en" sz="1100" b="1">
                <a:solidFill>
                  <a:schemeClr val="dk1"/>
                </a:solidFill>
                <a:latin typeface="Open Sans"/>
                <a:ea typeface="Open Sans"/>
                <a:cs typeface="Open Sans"/>
                <a:sym typeface="Open Sans"/>
              </a:rPr>
              <a:t>CLOSEST PAIR</a:t>
            </a:r>
            <a:endParaRPr sz="1100" b="1" i="0" u="none" strike="noStrike" cap="none">
              <a:solidFill>
                <a:srgbClr val="FFFFFF"/>
              </a:solidFill>
              <a:latin typeface="Open Sans"/>
              <a:ea typeface="Open Sans"/>
              <a:cs typeface="Open Sans"/>
              <a:sym typeface="Open Sans"/>
            </a:endParaRPr>
          </a:p>
        </p:txBody>
      </p:sp>
      <p:cxnSp>
        <p:nvCxnSpPr>
          <p:cNvPr id="1335" name="Google Shape;1335;p43"/>
          <p:cNvCxnSpPr>
            <a:stCxn id="1332" idx="3"/>
            <a:endCxn id="1333" idx="1"/>
          </p:cNvCxnSpPr>
          <p:nvPr/>
        </p:nvCxnSpPr>
        <p:spPr>
          <a:xfrm rot="10800000" flipH="1">
            <a:off x="4470462" y="3609637"/>
            <a:ext cx="780900" cy="670200"/>
          </a:xfrm>
          <a:prstGeom prst="bentConnector3">
            <a:avLst>
              <a:gd name="adj1" fmla="val 50005"/>
            </a:avLst>
          </a:prstGeom>
          <a:noFill/>
          <a:ln w="28575" cap="flat" cmpd="sng">
            <a:solidFill>
              <a:srgbClr val="FFFFFF"/>
            </a:solidFill>
            <a:prstDash val="solid"/>
            <a:round/>
            <a:headEnd type="none" w="sm" len="sm"/>
            <a:tailEnd type="none" w="sm" len="sm"/>
          </a:ln>
        </p:spPr>
      </p:cxnSp>
      <p:cxnSp>
        <p:nvCxnSpPr>
          <p:cNvPr id="1336" name="Google Shape;1336;p43"/>
          <p:cNvCxnSpPr>
            <a:stCxn id="1332" idx="3"/>
            <a:endCxn id="1334" idx="1"/>
          </p:cNvCxnSpPr>
          <p:nvPr/>
        </p:nvCxnSpPr>
        <p:spPr>
          <a:xfrm rot="10800000" flipH="1">
            <a:off x="4470462" y="3877537"/>
            <a:ext cx="780900" cy="402300"/>
          </a:xfrm>
          <a:prstGeom prst="bentConnector3">
            <a:avLst>
              <a:gd name="adj1" fmla="val 50006"/>
            </a:avLst>
          </a:prstGeom>
          <a:noFill/>
          <a:ln w="28575" cap="flat" cmpd="sng">
            <a:solidFill>
              <a:srgbClr val="FFFFFF"/>
            </a:solidFill>
            <a:prstDash val="solid"/>
            <a:round/>
            <a:headEnd type="none" w="sm" len="sm"/>
            <a:tailEnd type="none" w="sm" len="sm"/>
          </a:ln>
        </p:spPr>
      </p:cxnSp>
      <p:cxnSp>
        <p:nvCxnSpPr>
          <p:cNvPr id="1337" name="Google Shape;1337;p43"/>
          <p:cNvCxnSpPr>
            <a:stCxn id="1304" idx="2"/>
            <a:endCxn id="1332" idx="1"/>
          </p:cNvCxnSpPr>
          <p:nvPr/>
        </p:nvCxnSpPr>
        <p:spPr>
          <a:xfrm>
            <a:off x="1298175" y="2882923"/>
            <a:ext cx="412500" cy="1396800"/>
          </a:xfrm>
          <a:prstGeom prst="bentConnector3">
            <a:avLst>
              <a:gd name="adj1" fmla="val 50010"/>
            </a:avLst>
          </a:prstGeom>
          <a:noFill/>
          <a:ln w="28575" cap="flat" cmpd="sng">
            <a:solidFill>
              <a:srgbClr val="FFFFFF"/>
            </a:solidFill>
            <a:prstDash val="solid"/>
            <a:round/>
            <a:headEnd type="none" w="sm" len="sm"/>
            <a:tailEnd type="none" w="sm" len="sm"/>
          </a:ln>
        </p:spPr>
      </p:cxnSp>
      <p:sp>
        <p:nvSpPr>
          <p:cNvPr id="1338" name="Google Shape;1338;p43"/>
          <p:cNvSpPr/>
          <p:nvPr/>
        </p:nvSpPr>
        <p:spPr>
          <a:xfrm>
            <a:off x="5251411" y="4275117"/>
            <a:ext cx="2859300" cy="238500"/>
          </a:xfrm>
          <a:prstGeom prst="roundRect">
            <a:avLst>
              <a:gd name="adj" fmla="val 16667"/>
            </a:avLst>
          </a:prstGeom>
          <a:solidFill>
            <a:srgbClr val="B02C2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1">
                <a:solidFill>
                  <a:srgbClr val="FFFFFF"/>
                </a:solidFill>
                <a:latin typeface="Roboto"/>
                <a:ea typeface="Roboto"/>
                <a:cs typeface="Roboto"/>
                <a:sym typeface="Roboto"/>
              </a:rPr>
              <a:t>CONVEX HULL - GRAHAM ALGORITHM</a:t>
            </a:r>
            <a:endParaRPr sz="1100" b="1" i="0" u="none" strike="noStrike" cap="none">
              <a:solidFill>
                <a:srgbClr val="FFFFFF"/>
              </a:solidFill>
              <a:latin typeface="Roboto"/>
              <a:ea typeface="Roboto"/>
              <a:cs typeface="Roboto"/>
              <a:sym typeface="Roboto"/>
            </a:endParaRPr>
          </a:p>
        </p:txBody>
      </p:sp>
      <p:sp>
        <p:nvSpPr>
          <p:cNvPr id="1339" name="Google Shape;1339;p43"/>
          <p:cNvSpPr/>
          <p:nvPr/>
        </p:nvSpPr>
        <p:spPr>
          <a:xfrm>
            <a:off x="5251773" y="4533455"/>
            <a:ext cx="2859300" cy="238500"/>
          </a:xfrm>
          <a:prstGeom prst="roundRect">
            <a:avLst>
              <a:gd name="adj" fmla="val 16667"/>
            </a:avLst>
          </a:prstGeom>
          <a:solidFill>
            <a:srgbClr val="B02C2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1">
                <a:solidFill>
                  <a:srgbClr val="FFFFFF"/>
                </a:solidFill>
                <a:latin typeface="Roboto"/>
                <a:ea typeface="Roboto"/>
                <a:cs typeface="Roboto"/>
                <a:sym typeface="Roboto"/>
              </a:rPr>
              <a:t>TRANSFORMATIONS</a:t>
            </a:r>
            <a:endParaRPr sz="1100" b="1" i="0" u="none" strike="noStrike" cap="none">
              <a:solidFill>
                <a:srgbClr val="FFFFFF"/>
              </a:solidFill>
              <a:latin typeface="Open Sans"/>
              <a:ea typeface="Open Sans"/>
              <a:cs typeface="Open Sans"/>
              <a:sym typeface="Open Sans"/>
            </a:endParaRPr>
          </a:p>
        </p:txBody>
      </p:sp>
      <p:sp>
        <p:nvSpPr>
          <p:cNvPr id="1340" name="Google Shape;1340;p43"/>
          <p:cNvSpPr/>
          <p:nvPr/>
        </p:nvSpPr>
        <p:spPr>
          <a:xfrm>
            <a:off x="5251730" y="4016770"/>
            <a:ext cx="2859300" cy="238500"/>
          </a:xfrm>
          <a:prstGeom prst="roundRect">
            <a:avLst>
              <a:gd name="adj" fmla="val 16667"/>
            </a:avLst>
          </a:prstGeom>
          <a:solidFill>
            <a:srgbClr val="B02C2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1">
                <a:solidFill>
                  <a:srgbClr val="FFFFFF"/>
                </a:solidFill>
                <a:latin typeface="Roboto"/>
                <a:ea typeface="Roboto"/>
                <a:cs typeface="Roboto"/>
                <a:sym typeface="Roboto"/>
              </a:rPr>
              <a:t>VORONOI DIAGRAM</a:t>
            </a:r>
            <a:endParaRPr sz="1100" b="1" i="0" u="none" strike="noStrike" cap="none">
              <a:solidFill>
                <a:srgbClr val="FFFFFF"/>
              </a:solidFill>
              <a:latin typeface="Roboto"/>
              <a:ea typeface="Roboto"/>
              <a:cs typeface="Roboto"/>
              <a:sym typeface="Roboto"/>
            </a:endParaRPr>
          </a:p>
        </p:txBody>
      </p:sp>
      <p:sp>
        <p:nvSpPr>
          <p:cNvPr id="1341" name="Google Shape;1341;p43"/>
          <p:cNvSpPr/>
          <p:nvPr/>
        </p:nvSpPr>
        <p:spPr>
          <a:xfrm>
            <a:off x="5251411" y="4791810"/>
            <a:ext cx="2859300" cy="238500"/>
          </a:xfrm>
          <a:prstGeom prst="roundRect">
            <a:avLst>
              <a:gd name="adj" fmla="val 16667"/>
            </a:avLst>
          </a:prstGeom>
          <a:solidFill>
            <a:srgbClr val="B02C2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1">
                <a:solidFill>
                  <a:srgbClr val="FFFFFF"/>
                </a:solidFill>
                <a:latin typeface="Roboto"/>
                <a:ea typeface="Roboto"/>
                <a:cs typeface="Roboto"/>
                <a:sym typeface="Roboto"/>
              </a:rPr>
              <a:t>HOUGH TRANSFORM</a:t>
            </a:r>
            <a:endParaRPr sz="1100" b="1" i="0" u="none" strike="noStrike" cap="none">
              <a:solidFill>
                <a:srgbClr val="FFFFFF"/>
              </a:solidFill>
              <a:latin typeface="Roboto"/>
              <a:ea typeface="Roboto"/>
              <a:cs typeface="Roboto"/>
              <a:sym typeface="Roboto"/>
            </a:endParaRPr>
          </a:p>
        </p:txBody>
      </p:sp>
      <p:cxnSp>
        <p:nvCxnSpPr>
          <p:cNvPr id="1342" name="Google Shape;1342;p43"/>
          <p:cNvCxnSpPr>
            <a:stCxn id="1332" idx="3"/>
            <a:endCxn id="1340" idx="1"/>
          </p:cNvCxnSpPr>
          <p:nvPr/>
        </p:nvCxnSpPr>
        <p:spPr>
          <a:xfrm rot="10800000" flipH="1">
            <a:off x="4470462" y="4136137"/>
            <a:ext cx="781200" cy="143700"/>
          </a:xfrm>
          <a:prstGeom prst="bentConnector3">
            <a:avLst>
              <a:gd name="adj1" fmla="val 50004"/>
            </a:avLst>
          </a:prstGeom>
          <a:noFill/>
          <a:ln w="28575" cap="flat" cmpd="sng">
            <a:solidFill>
              <a:srgbClr val="FFFFFF"/>
            </a:solidFill>
            <a:prstDash val="solid"/>
            <a:round/>
            <a:headEnd type="none" w="sm" len="sm"/>
            <a:tailEnd type="none" w="sm" len="sm"/>
          </a:ln>
        </p:spPr>
      </p:cxnSp>
      <p:cxnSp>
        <p:nvCxnSpPr>
          <p:cNvPr id="1343" name="Google Shape;1343;p43"/>
          <p:cNvCxnSpPr>
            <a:stCxn id="1332" idx="3"/>
            <a:endCxn id="1338" idx="1"/>
          </p:cNvCxnSpPr>
          <p:nvPr/>
        </p:nvCxnSpPr>
        <p:spPr>
          <a:xfrm>
            <a:off x="4470462" y="4279837"/>
            <a:ext cx="780900" cy="114600"/>
          </a:xfrm>
          <a:prstGeom prst="bentConnector3">
            <a:avLst>
              <a:gd name="adj1" fmla="val 50003"/>
            </a:avLst>
          </a:prstGeom>
          <a:noFill/>
          <a:ln w="28575" cap="flat" cmpd="sng">
            <a:solidFill>
              <a:srgbClr val="FFFFFF"/>
            </a:solidFill>
            <a:prstDash val="solid"/>
            <a:round/>
            <a:headEnd type="none" w="sm" len="sm"/>
            <a:tailEnd type="none" w="sm" len="sm"/>
          </a:ln>
        </p:spPr>
      </p:cxnSp>
      <p:cxnSp>
        <p:nvCxnSpPr>
          <p:cNvPr id="1344" name="Google Shape;1344;p43"/>
          <p:cNvCxnSpPr>
            <a:stCxn id="1332" idx="3"/>
            <a:endCxn id="1339" idx="1"/>
          </p:cNvCxnSpPr>
          <p:nvPr/>
        </p:nvCxnSpPr>
        <p:spPr>
          <a:xfrm>
            <a:off x="4470462" y="4279837"/>
            <a:ext cx="781200" cy="372900"/>
          </a:xfrm>
          <a:prstGeom prst="bentConnector3">
            <a:avLst>
              <a:gd name="adj1" fmla="val 50007"/>
            </a:avLst>
          </a:prstGeom>
          <a:noFill/>
          <a:ln w="28575" cap="flat" cmpd="sng">
            <a:solidFill>
              <a:srgbClr val="FFFFFF"/>
            </a:solidFill>
            <a:prstDash val="solid"/>
            <a:round/>
            <a:headEnd type="none" w="sm" len="sm"/>
            <a:tailEnd type="none" w="sm" len="sm"/>
          </a:ln>
        </p:spPr>
      </p:cxnSp>
      <p:cxnSp>
        <p:nvCxnSpPr>
          <p:cNvPr id="1345" name="Google Shape;1345;p43"/>
          <p:cNvCxnSpPr>
            <a:stCxn id="1332" idx="3"/>
            <a:endCxn id="1341" idx="1"/>
          </p:cNvCxnSpPr>
          <p:nvPr/>
        </p:nvCxnSpPr>
        <p:spPr>
          <a:xfrm>
            <a:off x="4470462" y="4279837"/>
            <a:ext cx="780900" cy="631200"/>
          </a:xfrm>
          <a:prstGeom prst="bentConnector3">
            <a:avLst>
              <a:gd name="adj1" fmla="val 50003"/>
            </a:avLst>
          </a:prstGeom>
          <a:noFill/>
          <a:ln w="28575" cap="flat" cmpd="sng">
            <a:solidFill>
              <a:srgbClr val="FFFFFF"/>
            </a:solidFill>
            <a:prstDash val="solid"/>
            <a:round/>
            <a:headEnd type="none" w="sm" len="sm"/>
            <a:tailEnd type="none" w="sm" len="sm"/>
          </a:ln>
        </p:spPr>
      </p:cxnSp>
      <p:sp>
        <p:nvSpPr>
          <p:cNvPr id="1346" name="Google Shape;1346;p43"/>
          <p:cNvSpPr txBox="1"/>
          <p:nvPr/>
        </p:nvSpPr>
        <p:spPr>
          <a:xfrm>
            <a:off x="2687700" y="161450"/>
            <a:ext cx="3809700" cy="72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b="1">
                <a:solidFill>
                  <a:srgbClr val="FFFFFF"/>
                </a:solidFill>
                <a:latin typeface="Bebas Neue"/>
                <a:ea typeface="Bebas Neue"/>
                <a:cs typeface="Bebas Neue"/>
                <a:sym typeface="Bebas Neue"/>
              </a:rPr>
              <a:t>ALGORITHMS</a:t>
            </a:r>
            <a:endParaRPr sz="4000" b="1">
              <a:solidFill>
                <a:srgbClr val="FFFFFF"/>
              </a:solidFill>
              <a:latin typeface="Bebas Neue"/>
              <a:ea typeface="Bebas Neue"/>
              <a:cs typeface="Bebas Neue"/>
              <a:sym typeface="Bebas Neue"/>
            </a:endParaRPr>
          </a:p>
        </p:txBody>
      </p:sp>
      <p:sp>
        <p:nvSpPr>
          <p:cNvPr id="1347" name="Google Shape;1347;p43"/>
          <p:cNvSpPr/>
          <p:nvPr/>
        </p:nvSpPr>
        <p:spPr>
          <a:xfrm>
            <a:off x="3877849" y="194700"/>
            <a:ext cx="1373504" cy="533699"/>
          </a:xfrm>
          <a:prstGeom prst="rect">
            <a:avLst/>
          </a:prstGeom>
        </p:spPr>
        <p:txBody>
          <a:bodyPr>
            <a:prstTxWarp prst="textPlain">
              <a:avLst/>
            </a:prstTxWarp>
          </a:bodyPr>
          <a:lstStyle/>
          <a:p>
            <a:pPr lvl="0" algn="ctr"/>
            <a:r>
              <a:rPr b="1" i="0">
                <a:ln w="9525" cap="flat" cmpd="sng">
                  <a:solidFill>
                    <a:srgbClr val="FFFFFF"/>
                  </a:solidFill>
                  <a:prstDash val="solid"/>
                  <a:round/>
                  <a:headEnd type="none" w="sm" len="sm"/>
                  <a:tailEnd type="none" w="sm" len="sm"/>
                </a:ln>
                <a:noFill/>
                <a:latin typeface="Bebas Neue"/>
              </a:rPr>
              <a:t>ALGORITHMS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346"/>
                                        </p:tgtEl>
                                        <p:attrNameLst>
                                          <p:attrName>style.visibility</p:attrName>
                                        </p:attrNameLst>
                                      </p:cBhvr>
                                      <p:to>
                                        <p:strVal val="visible"/>
                                      </p:to>
                                    </p:set>
                                    <p:anim calcmode="lin" valueType="num">
                                      <p:cBhvr additive="base">
                                        <p:cTn id="7" dur="1000"/>
                                        <p:tgtEl>
                                          <p:spTgt spid="1346"/>
                                        </p:tgtEl>
                                        <p:attrNameLst>
                                          <p:attrName>ppt_y</p:attrName>
                                        </p:attrNameLst>
                                      </p:cBhvr>
                                      <p:tavLst>
                                        <p:tav tm="0">
                                          <p:val>
                                            <p:strVal val="#ppt_y-1"/>
                                          </p:val>
                                        </p:tav>
                                        <p:tav tm="100000">
                                          <p:val>
                                            <p:strVal val="#ppt_y"/>
                                          </p:val>
                                        </p:tav>
                                      </p:tavLst>
                                    </p:anim>
                                  </p:childTnLst>
                                </p:cTn>
                              </p:par>
                              <p:par>
                                <p:cTn id="8" presetID="23" presetClass="entr" presetSubtype="16" fill="hold" nodeType="withEffect">
                                  <p:stCondLst>
                                    <p:cond delay="0"/>
                                  </p:stCondLst>
                                  <p:childTnLst>
                                    <p:set>
                                      <p:cBhvr>
                                        <p:cTn id="9" dur="1" fill="hold">
                                          <p:stCondLst>
                                            <p:cond delay="0"/>
                                          </p:stCondLst>
                                        </p:cTn>
                                        <p:tgtEl>
                                          <p:spTgt spid="1347"/>
                                        </p:tgtEl>
                                        <p:attrNameLst>
                                          <p:attrName>style.visibility</p:attrName>
                                        </p:attrNameLst>
                                      </p:cBhvr>
                                      <p:to>
                                        <p:strVal val="visible"/>
                                      </p:to>
                                    </p:set>
                                    <p:anim calcmode="lin" valueType="num">
                                      <p:cBhvr additive="base">
                                        <p:cTn id="10" dur="1000"/>
                                        <p:tgtEl>
                                          <p:spTgt spid="1347"/>
                                        </p:tgtEl>
                                        <p:attrNameLst>
                                          <p:attrName>ppt_w</p:attrName>
                                        </p:attrNameLst>
                                      </p:cBhvr>
                                      <p:tavLst>
                                        <p:tav tm="0">
                                          <p:val>
                                            <p:strVal val="0"/>
                                          </p:val>
                                        </p:tav>
                                        <p:tav tm="100000">
                                          <p:val>
                                            <p:strVal val="#ppt_w"/>
                                          </p:val>
                                        </p:tav>
                                      </p:tavLst>
                                    </p:anim>
                                    <p:anim calcmode="lin" valueType="num">
                                      <p:cBhvr additive="base">
                                        <p:cTn id="11" dur="1000"/>
                                        <p:tgtEl>
                                          <p:spTgt spid="1347"/>
                                        </p:tgtEl>
                                        <p:attrNameLst>
                                          <p:attrName>ppt_h</p:attrName>
                                        </p:attrNameLst>
                                      </p:cBhvr>
                                      <p:tavLst>
                                        <p:tav tm="0">
                                          <p:val>
                                            <p:strVal val="0"/>
                                          </p:val>
                                        </p:tav>
                                        <p:tav tm="100000">
                                          <p:val>
                                            <p:strVal val="#ppt_h"/>
                                          </p:val>
                                        </p:tav>
                                      </p:tavLst>
                                    </p:anim>
                                  </p:childTnLst>
                                </p:cTn>
                              </p:par>
                              <p:par>
                                <p:cTn id="12" presetID="10" presetClass="entr" presetSubtype="0" fill="hold" nodeType="withEffect">
                                  <p:stCondLst>
                                    <p:cond delay="0"/>
                                  </p:stCondLst>
                                  <p:childTnLst>
                                    <p:set>
                                      <p:cBhvr>
                                        <p:cTn id="13" dur="1" fill="hold">
                                          <p:stCondLst>
                                            <p:cond delay="0"/>
                                          </p:stCondLst>
                                        </p:cTn>
                                        <p:tgtEl>
                                          <p:spTgt spid="1303"/>
                                        </p:tgtEl>
                                        <p:attrNameLst>
                                          <p:attrName>style.visibility</p:attrName>
                                        </p:attrNameLst>
                                      </p:cBhvr>
                                      <p:to>
                                        <p:strVal val="visible"/>
                                      </p:to>
                                    </p:set>
                                    <p:animEffect transition="in" filter="fade">
                                      <p:cBhvr>
                                        <p:cTn id="14" dur="1000"/>
                                        <p:tgtEl>
                                          <p:spTgt spid="1303"/>
                                        </p:tgtEl>
                                      </p:cBhvr>
                                    </p:animEffect>
                                  </p:childTnLst>
                                </p:cTn>
                              </p:par>
                              <p:par>
                                <p:cTn id="15" presetID="10" presetClass="entr" presetSubtype="0" fill="hold" nodeType="withEffect">
                                  <p:stCondLst>
                                    <p:cond delay="0"/>
                                  </p:stCondLst>
                                  <p:childTnLst>
                                    <p:set>
                                      <p:cBhvr>
                                        <p:cTn id="16" dur="1" fill="hold">
                                          <p:stCondLst>
                                            <p:cond delay="0"/>
                                          </p:stCondLst>
                                        </p:cTn>
                                        <p:tgtEl>
                                          <p:spTgt spid="1306"/>
                                        </p:tgtEl>
                                        <p:attrNameLst>
                                          <p:attrName>style.visibility</p:attrName>
                                        </p:attrNameLst>
                                      </p:cBhvr>
                                      <p:to>
                                        <p:strVal val="visible"/>
                                      </p:to>
                                    </p:set>
                                    <p:animEffect transition="in" filter="fade">
                                      <p:cBhvr>
                                        <p:cTn id="17" dur="1000"/>
                                        <p:tgtEl>
                                          <p:spTgt spid="1306"/>
                                        </p:tgtEl>
                                      </p:cBhvr>
                                    </p:animEffect>
                                  </p:childTnLst>
                                </p:cTn>
                              </p:par>
                              <p:par>
                                <p:cTn id="18" presetID="10" presetClass="entr" presetSubtype="0" fill="hold" nodeType="withEffect">
                                  <p:stCondLst>
                                    <p:cond delay="0"/>
                                  </p:stCondLst>
                                  <p:childTnLst>
                                    <p:set>
                                      <p:cBhvr>
                                        <p:cTn id="19" dur="1" fill="hold">
                                          <p:stCondLst>
                                            <p:cond delay="0"/>
                                          </p:stCondLst>
                                        </p:cTn>
                                        <p:tgtEl>
                                          <p:spTgt spid="1304"/>
                                        </p:tgtEl>
                                        <p:attrNameLst>
                                          <p:attrName>style.visibility</p:attrName>
                                        </p:attrNameLst>
                                      </p:cBhvr>
                                      <p:to>
                                        <p:strVal val="visible"/>
                                      </p:to>
                                    </p:set>
                                    <p:animEffect transition="in" filter="fade">
                                      <p:cBhvr>
                                        <p:cTn id="20" dur="1000"/>
                                        <p:tgtEl>
                                          <p:spTgt spid="1304"/>
                                        </p:tgtEl>
                                      </p:cBhvr>
                                    </p:animEffect>
                                  </p:childTnLst>
                                </p:cTn>
                              </p:par>
                              <p:par>
                                <p:cTn id="21" presetID="10" presetClass="entr" presetSubtype="0" fill="hold" nodeType="withEffect">
                                  <p:stCondLst>
                                    <p:cond delay="0"/>
                                  </p:stCondLst>
                                  <p:childTnLst>
                                    <p:set>
                                      <p:cBhvr>
                                        <p:cTn id="22" dur="1" fill="hold">
                                          <p:stCondLst>
                                            <p:cond delay="0"/>
                                          </p:stCondLst>
                                        </p:cTn>
                                        <p:tgtEl>
                                          <p:spTgt spid="1307"/>
                                        </p:tgtEl>
                                        <p:attrNameLst>
                                          <p:attrName>style.visibility</p:attrName>
                                        </p:attrNameLst>
                                      </p:cBhvr>
                                      <p:to>
                                        <p:strVal val="visible"/>
                                      </p:to>
                                    </p:set>
                                    <p:animEffect transition="in" filter="fade">
                                      <p:cBhvr>
                                        <p:cTn id="23" dur="1000"/>
                                        <p:tgtEl>
                                          <p:spTgt spid="1307"/>
                                        </p:tgtEl>
                                      </p:cBhvr>
                                    </p:animEffect>
                                  </p:childTnLst>
                                </p:cTn>
                              </p:par>
                              <p:par>
                                <p:cTn id="24" presetID="10" presetClass="entr" presetSubtype="0" fill="hold" nodeType="withEffect">
                                  <p:stCondLst>
                                    <p:cond delay="0"/>
                                  </p:stCondLst>
                                  <p:childTnLst>
                                    <p:set>
                                      <p:cBhvr>
                                        <p:cTn id="25" dur="1" fill="hold">
                                          <p:stCondLst>
                                            <p:cond delay="0"/>
                                          </p:stCondLst>
                                        </p:cTn>
                                        <p:tgtEl>
                                          <p:spTgt spid="1308"/>
                                        </p:tgtEl>
                                        <p:attrNameLst>
                                          <p:attrName>style.visibility</p:attrName>
                                        </p:attrNameLst>
                                      </p:cBhvr>
                                      <p:to>
                                        <p:strVal val="visible"/>
                                      </p:to>
                                    </p:set>
                                    <p:animEffect transition="in" filter="fade">
                                      <p:cBhvr>
                                        <p:cTn id="26" dur="1000"/>
                                        <p:tgtEl>
                                          <p:spTgt spid="1308"/>
                                        </p:tgtEl>
                                      </p:cBhvr>
                                    </p:animEffect>
                                  </p:childTnLst>
                                </p:cTn>
                              </p:par>
                              <p:par>
                                <p:cTn id="27" presetID="10" presetClass="entr" presetSubtype="0" fill="hold" nodeType="withEffect">
                                  <p:stCondLst>
                                    <p:cond delay="0"/>
                                  </p:stCondLst>
                                  <p:childTnLst>
                                    <p:set>
                                      <p:cBhvr>
                                        <p:cTn id="28" dur="1" fill="hold">
                                          <p:stCondLst>
                                            <p:cond delay="0"/>
                                          </p:stCondLst>
                                        </p:cTn>
                                        <p:tgtEl>
                                          <p:spTgt spid="1309"/>
                                        </p:tgtEl>
                                        <p:attrNameLst>
                                          <p:attrName>style.visibility</p:attrName>
                                        </p:attrNameLst>
                                      </p:cBhvr>
                                      <p:to>
                                        <p:strVal val="visible"/>
                                      </p:to>
                                    </p:set>
                                    <p:animEffect transition="in" filter="fade">
                                      <p:cBhvr>
                                        <p:cTn id="29" dur="1000"/>
                                        <p:tgtEl>
                                          <p:spTgt spid="1309"/>
                                        </p:tgtEl>
                                      </p:cBhvr>
                                    </p:animEffect>
                                  </p:childTnLst>
                                </p:cTn>
                              </p:par>
                              <p:par>
                                <p:cTn id="30" presetID="10" presetClass="entr" presetSubtype="0" fill="hold" nodeType="withEffect">
                                  <p:stCondLst>
                                    <p:cond delay="0"/>
                                  </p:stCondLst>
                                  <p:childTnLst>
                                    <p:set>
                                      <p:cBhvr>
                                        <p:cTn id="31" dur="1" fill="hold">
                                          <p:stCondLst>
                                            <p:cond delay="0"/>
                                          </p:stCondLst>
                                        </p:cTn>
                                        <p:tgtEl>
                                          <p:spTgt spid="1310"/>
                                        </p:tgtEl>
                                        <p:attrNameLst>
                                          <p:attrName>style.visibility</p:attrName>
                                        </p:attrNameLst>
                                      </p:cBhvr>
                                      <p:to>
                                        <p:strVal val="visible"/>
                                      </p:to>
                                    </p:set>
                                    <p:animEffect transition="in" filter="fade">
                                      <p:cBhvr>
                                        <p:cTn id="32" dur="1000"/>
                                        <p:tgtEl>
                                          <p:spTgt spid="1310"/>
                                        </p:tgtEl>
                                      </p:cBhvr>
                                    </p:animEffect>
                                  </p:childTnLst>
                                </p:cTn>
                              </p:par>
                              <p:par>
                                <p:cTn id="33" presetID="10" presetClass="entr" presetSubtype="0" fill="hold" nodeType="withEffect">
                                  <p:stCondLst>
                                    <p:cond delay="0"/>
                                  </p:stCondLst>
                                  <p:childTnLst>
                                    <p:set>
                                      <p:cBhvr>
                                        <p:cTn id="34" dur="1" fill="hold">
                                          <p:stCondLst>
                                            <p:cond delay="0"/>
                                          </p:stCondLst>
                                        </p:cTn>
                                        <p:tgtEl>
                                          <p:spTgt spid="1311"/>
                                        </p:tgtEl>
                                        <p:attrNameLst>
                                          <p:attrName>style.visibility</p:attrName>
                                        </p:attrNameLst>
                                      </p:cBhvr>
                                      <p:to>
                                        <p:strVal val="visible"/>
                                      </p:to>
                                    </p:set>
                                    <p:animEffect transition="in" filter="fade">
                                      <p:cBhvr>
                                        <p:cTn id="35" dur="1000"/>
                                        <p:tgtEl>
                                          <p:spTgt spid="1311"/>
                                        </p:tgtEl>
                                      </p:cBhvr>
                                    </p:animEffect>
                                  </p:childTnLst>
                                </p:cTn>
                              </p:par>
                              <p:par>
                                <p:cTn id="36" presetID="10" presetClass="entr" presetSubtype="0" fill="hold" nodeType="withEffect">
                                  <p:stCondLst>
                                    <p:cond delay="0"/>
                                  </p:stCondLst>
                                  <p:childTnLst>
                                    <p:set>
                                      <p:cBhvr>
                                        <p:cTn id="37" dur="1" fill="hold">
                                          <p:stCondLst>
                                            <p:cond delay="0"/>
                                          </p:stCondLst>
                                        </p:cTn>
                                        <p:tgtEl>
                                          <p:spTgt spid="1312"/>
                                        </p:tgtEl>
                                        <p:attrNameLst>
                                          <p:attrName>style.visibility</p:attrName>
                                        </p:attrNameLst>
                                      </p:cBhvr>
                                      <p:to>
                                        <p:strVal val="visible"/>
                                      </p:to>
                                    </p:set>
                                    <p:animEffect transition="in" filter="fade">
                                      <p:cBhvr>
                                        <p:cTn id="38" dur="1000"/>
                                        <p:tgtEl>
                                          <p:spTgt spid="1312"/>
                                        </p:tgtEl>
                                      </p:cBhvr>
                                    </p:animEffect>
                                  </p:childTnLst>
                                </p:cTn>
                              </p:par>
                              <p:par>
                                <p:cTn id="39" presetID="10" presetClass="entr" presetSubtype="0" fill="hold" nodeType="withEffect">
                                  <p:stCondLst>
                                    <p:cond delay="0"/>
                                  </p:stCondLst>
                                  <p:childTnLst>
                                    <p:set>
                                      <p:cBhvr>
                                        <p:cTn id="40" dur="1" fill="hold">
                                          <p:stCondLst>
                                            <p:cond delay="0"/>
                                          </p:stCondLst>
                                        </p:cTn>
                                        <p:tgtEl>
                                          <p:spTgt spid="1313"/>
                                        </p:tgtEl>
                                        <p:attrNameLst>
                                          <p:attrName>style.visibility</p:attrName>
                                        </p:attrNameLst>
                                      </p:cBhvr>
                                      <p:to>
                                        <p:strVal val="visible"/>
                                      </p:to>
                                    </p:set>
                                    <p:animEffect transition="in" filter="fade">
                                      <p:cBhvr>
                                        <p:cTn id="41" dur="1000"/>
                                        <p:tgtEl>
                                          <p:spTgt spid="1313"/>
                                        </p:tgtEl>
                                      </p:cBhvr>
                                    </p:animEffect>
                                  </p:childTnLst>
                                </p:cTn>
                              </p:par>
                              <p:par>
                                <p:cTn id="42" presetID="10" presetClass="entr" presetSubtype="0" fill="hold" nodeType="withEffect">
                                  <p:stCondLst>
                                    <p:cond delay="0"/>
                                  </p:stCondLst>
                                  <p:childTnLst>
                                    <p:set>
                                      <p:cBhvr>
                                        <p:cTn id="43" dur="1" fill="hold">
                                          <p:stCondLst>
                                            <p:cond delay="0"/>
                                          </p:stCondLst>
                                        </p:cTn>
                                        <p:tgtEl>
                                          <p:spTgt spid="1305"/>
                                        </p:tgtEl>
                                        <p:attrNameLst>
                                          <p:attrName>style.visibility</p:attrName>
                                        </p:attrNameLst>
                                      </p:cBhvr>
                                      <p:to>
                                        <p:strVal val="visible"/>
                                      </p:to>
                                    </p:set>
                                    <p:animEffect transition="in" filter="fade">
                                      <p:cBhvr>
                                        <p:cTn id="44" dur="1000"/>
                                        <p:tgtEl>
                                          <p:spTgt spid="1305"/>
                                        </p:tgtEl>
                                      </p:cBhvr>
                                    </p:animEffect>
                                  </p:childTnLst>
                                </p:cTn>
                              </p:par>
                              <p:par>
                                <p:cTn id="45" presetID="10" presetClass="entr" presetSubtype="0" fill="hold" nodeType="withEffect">
                                  <p:stCondLst>
                                    <p:cond delay="0"/>
                                  </p:stCondLst>
                                  <p:childTnLst>
                                    <p:set>
                                      <p:cBhvr>
                                        <p:cTn id="46" dur="1" fill="hold">
                                          <p:stCondLst>
                                            <p:cond delay="0"/>
                                          </p:stCondLst>
                                        </p:cTn>
                                        <p:tgtEl>
                                          <p:spTgt spid="1314"/>
                                        </p:tgtEl>
                                        <p:attrNameLst>
                                          <p:attrName>style.visibility</p:attrName>
                                        </p:attrNameLst>
                                      </p:cBhvr>
                                      <p:to>
                                        <p:strVal val="visible"/>
                                      </p:to>
                                    </p:set>
                                    <p:animEffect transition="in" filter="fade">
                                      <p:cBhvr>
                                        <p:cTn id="47" dur="1000"/>
                                        <p:tgtEl>
                                          <p:spTgt spid="1314"/>
                                        </p:tgtEl>
                                      </p:cBhvr>
                                    </p:animEffect>
                                  </p:childTnLst>
                                </p:cTn>
                              </p:par>
                              <p:par>
                                <p:cTn id="48" presetID="10" presetClass="entr" presetSubtype="0" fill="hold" nodeType="withEffect">
                                  <p:stCondLst>
                                    <p:cond delay="0"/>
                                  </p:stCondLst>
                                  <p:childTnLst>
                                    <p:set>
                                      <p:cBhvr>
                                        <p:cTn id="49" dur="1" fill="hold">
                                          <p:stCondLst>
                                            <p:cond delay="0"/>
                                          </p:stCondLst>
                                        </p:cTn>
                                        <p:tgtEl>
                                          <p:spTgt spid="1315"/>
                                        </p:tgtEl>
                                        <p:attrNameLst>
                                          <p:attrName>style.visibility</p:attrName>
                                        </p:attrNameLst>
                                      </p:cBhvr>
                                      <p:to>
                                        <p:strVal val="visible"/>
                                      </p:to>
                                    </p:set>
                                    <p:animEffect transition="in" filter="fade">
                                      <p:cBhvr>
                                        <p:cTn id="50" dur="1000"/>
                                        <p:tgtEl>
                                          <p:spTgt spid="1315"/>
                                        </p:tgtEl>
                                      </p:cBhvr>
                                    </p:animEffect>
                                  </p:childTnLst>
                                </p:cTn>
                              </p:par>
                              <p:par>
                                <p:cTn id="51" presetID="10" presetClass="entr" presetSubtype="0" fill="hold" nodeType="withEffect">
                                  <p:stCondLst>
                                    <p:cond delay="0"/>
                                  </p:stCondLst>
                                  <p:childTnLst>
                                    <p:set>
                                      <p:cBhvr>
                                        <p:cTn id="52" dur="1" fill="hold">
                                          <p:stCondLst>
                                            <p:cond delay="0"/>
                                          </p:stCondLst>
                                        </p:cTn>
                                        <p:tgtEl>
                                          <p:spTgt spid="1316"/>
                                        </p:tgtEl>
                                        <p:attrNameLst>
                                          <p:attrName>style.visibility</p:attrName>
                                        </p:attrNameLst>
                                      </p:cBhvr>
                                      <p:to>
                                        <p:strVal val="visible"/>
                                      </p:to>
                                    </p:set>
                                    <p:animEffect transition="in" filter="fade">
                                      <p:cBhvr>
                                        <p:cTn id="53" dur="1000"/>
                                        <p:tgtEl>
                                          <p:spTgt spid="1316"/>
                                        </p:tgtEl>
                                      </p:cBhvr>
                                    </p:animEffect>
                                  </p:childTnLst>
                                </p:cTn>
                              </p:par>
                              <p:par>
                                <p:cTn id="54" presetID="10" presetClass="entr" presetSubtype="0" fill="hold" nodeType="withEffect">
                                  <p:stCondLst>
                                    <p:cond delay="0"/>
                                  </p:stCondLst>
                                  <p:childTnLst>
                                    <p:set>
                                      <p:cBhvr>
                                        <p:cTn id="55" dur="1" fill="hold">
                                          <p:stCondLst>
                                            <p:cond delay="0"/>
                                          </p:stCondLst>
                                        </p:cTn>
                                        <p:tgtEl>
                                          <p:spTgt spid="1317"/>
                                        </p:tgtEl>
                                        <p:attrNameLst>
                                          <p:attrName>style.visibility</p:attrName>
                                        </p:attrNameLst>
                                      </p:cBhvr>
                                      <p:to>
                                        <p:strVal val="visible"/>
                                      </p:to>
                                    </p:set>
                                    <p:animEffect transition="in" filter="fade">
                                      <p:cBhvr>
                                        <p:cTn id="56" dur="1000"/>
                                        <p:tgtEl>
                                          <p:spTgt spid="1317"/>
                                        </p:tgtEl>
                                      </p:cBhvr>
                                    </p:animEffect>
                                  </p:childTnLst>
                                </p:cTn>
                              </p:par>
                              <p:par>
                                <p:cTn id="57" presetID="10" presetClass="entr" presetSubtype="0" fill="hold" nodeType="withEffect">
                                  <p:stCondLst>
                                    <p:cond delay="0"/>
                                  </p:stCondLst>
                                  <p:childTnLst>
                                    <p:set>
                                      <p:cBhvr>
                                        <p:cTn id="58" dur="1" fill="hold">
                                          <p:stCondLst>
                                            <p:cond delay="0"/>
                                          </p:stCondLst>
                                        </p:cTn>
                                        <p:tgtEl>
                                          <p:spTgt spid="1318"/>
                                        </p:tgtEl>
                                        <p:attrNameLst>
                                          <p:attrName>style.visibility</p:attrName>
                                        </p:attrNameLst>
                                      </p:cBhvr>
                                      <p:to>
                                        <p:strVal val="visible"/>
                                      </p:to>
                                    </p:set>
                                    <p:animEffect transition="in" filter="fade">
                                      <p:cBhvr>
                                        <p:cTn id="59" dur="1000"/>
                                        <p:tgtEl>
                                          <p:spTgt spid="1318"/>
                                        </p:tgtEl>
                                      </p:cBhvr>
                                    </p:animEffect>
                                  </p:childTnLst>
                                </p:cTn>
                              </p:par>
                              <p:par>
                                <p:cTn id="60" presetID="10" presetClass="entr" presetSubtype="0" fill="hold" nodeType="withEffect">
                                  <p:stCondLst>
                                    <p:cond delay="0"/>
                                  </p:stCondLst>
                                  <p:childTnLst>
                                    <p:set>
                                      <p:cBhvr>
                                        <p:cTn id="61" dur="1" fill="hold">
                                          <p:stCondLst>
                                            <p:cond delay="0"/>
                                          </p:stCondLst>
                                        </p:cTn>
                                        <p:tgtEl>
                                          <p:spTgt spid="1319"/>
                                        </p:tgtEl>
                                        <p:attrNameLst>
                                          <p:attrName>style.visibility</p:attrName>
                                        </p:attrNameLst>
                                      </p:cBhvr>
                                      <p:to>
                                        <p:strVal val="visible"/>
                                      </p:to>
                                    </p:set>
                                    <p:animEffect transition="in" filter="fade">
                                      <p:cBhvr>
                                        <p:cTn id="62" dur="1000"/>
                                        <p:tgtEl>
                                          <p:spTgt spid="1319"/>
                                        </p:tgtEl>
                                      </p:cBhvr>
                                    </p:animEffect>
                                  </p:childTnLst>
                                </p:cTn>
                              </p:par>
                              <p:par>
                                <p:cTn id="63" presetID="10" presetClass="entr" presetSubtype="0" fill="hold" nodeType="withEffect">
                                  <p:stCondLst>
                                    <p:cond delay="0"/>
                                  </p:stCondLst>
                                  <p:childTnLst>
                                    <p:set>
                                      <p:cBhvr>
                                        <p:cTn id="64" dur="1" fill="hold">
                                          <p:stCondLst>
                                            <p:cond delay="0"/>
                                          </p:stCondLst>
                                        </p:cTn>
                                        <p:tgtEl>
                                          <p:spTgt spid="1320"/>
                                        </p:tgtEl>
                                        <p:attrNameLst>
                                          <p:attrName>style.visibility</p:attrName>
                                        </p:attrNameLst>
                                      </p:cBhvr>
                                      <p:to>
                                        <p:strVal val="visible"/>
                                      </p:to>
                                    </p:set>
                                    <p:animEffect transition="in" filter="fade">
                                      <p:cBhvr>
                                        <p:cTn id="65" dur="1000"/>
                                        <p:tgtEl>
                                          <p:spTgt spid="1320"/>
                                        </p:tgtEl>
                                      </p:cBhvr>
                                    </p:animEffect>
                                  </p:childTnLst>
                                </p:cTn>
                              </p:par>
                              <p:par>
                                <p:cTn id="66" presetID="10" presetClass="entr" presetSubtype="0" fill="hold" nodeType="withEffect">
                                  <p:stCondLst>
                                    <p:cond delay="0"/>
                                  </p:stCondLst>
                                  <p:childTnLst>
                                    <p:set>
                                      <p:cBhvr>
                                        <p:cTn id="67" dur="1" fill="hold">
                                          <p:stCondLst>
                                            <p:cond delay="0"/>
                                          </p:stCondLst>
                                        </p:cTn>
                                        <p:tgtEl>
                                          <p:spTgt spid="1321"/>
                                        </p:tgtEl>
                                        <p:attrNameLst>
                                          <p:attrName>style.visibility</p:attrName>
                                        </p:attrNameLst>
                                      </p:cBhvr>
                                      <p:to>
                                        <p:strVal val="visible"/>
                                      </p:to>
                                    </p:set>
                                    <p:animEffect transition="in" filter="fade">
                                      <p:cBhvr>
                                        <p:cTn id="68" dur="1000"/>
                                        <p:tgtEl>
                                          <p:spTgt spid="1321"/>
                                        </p:tgtEl>
                                      </p:cBhvr>
                                    </p:animEffect>
                                  </p:childTnLst>
                                </p:cTn>
                              </p:par>
                              <p:par>
                                <p:cTn id="69" presetID="10" presetClass="entr" presetSubtype="0" fill="hold" nodeType="withEffect">
                                  <p:stCondLst>
                                    <p:cond delay="0"/>
                                  </p:stCondLst>
                                  <p:childTnLst>
                                    <p:set>
                                      <p:cBhvr>
                                        <p:cTn id="70" dur="1" fill="hold">
                                          <p:stCondLst>
                                            <p:cond delay="0"/>
                                          </p:stCondLst>
                                        </p:cTn>
                                        <p:tgtEl>
                                          <p:spTgt spid="1322"/>
                                        </p:tgtEl>
                                        <p:attrNameLst>
                                          <p:attrName>style.visibility</p:attrName>
                                        </p:attrNameLst>
                                      </p:cBhvr>
                                      <p:to>
                                        <p:strVal val="visible"/>
                                      </p:to>
                                    </p:set>
                                    <p:animEffect transition="in" filter="fade">
                                      <p:cBhvr>
                                        <p:cTn id="71" dur="1000"/>
                                        <p:tgtEl>
                                          <p:spTgt spid="1322"/>
                                        </p:tgtEl>
                                      </p:cBhvr>
                                    </p:animEffect>
                                  </p:childTnLst>
                                </p:cTn>
                              </p:par>
                              <p:par>
                                <p:cTn id="72" presetID="10" presetClass="entr" presetSubtype="0" fill="hold" nodeType="withEffect">
                                  <p:stCondLst>
                                    <p:cond delay="0"/>
                                  </p:stCondLst>
                                  <p:childTnLst>
                                    <p:set>
                                      <p:cBhvr>
                                        <p:cTn id="73" dur="1" fill="hold">
                                          <p:stCondLst>
                                            <p:cond delay="0"/>
                                          </p:stCondLst>
                                        </p:cTn>
                                        <p:tgtEl>
                                          <p:spTgt spid="1323"/>
                                        </p:tgtEl>
                                        <p:attrNameLst>
                                          <p:attrName>style.visibility</p:attrName>
                                        </p:attrNameLst>
                                      </p:cBhvr>
                                      <p:to>
                                        <p:strVal val="visible"/>
                                      </p:to>
                                    </p:set>
                                    <p:animEffect transition="in" filter="fade">
                                      <p:cBhvr>
                                        <p:cTn id="74" dur="1000"/>
                                        <p:tgtEl>
                                          <p:spTgt spid="1323"/>
                                        </p:tgtEl>
                                      </p:cBhvr>
                                    </p:animEffect>
                                  </p:childTnLst>
                                </p:cTn>
                              </p:par>
                              <p:par>
                                <p:cTn id="75" presetID="10" presetClass="entr" presetSubtype="0" fill="hold" nodeType="withEffect">
                                  <p:stCondLst>
                                    <p:cond delay="0"/>
                                  </p:stCondLst>
                                  <p:childTnLst>
                                    <p:set>
                                      <p:cBhvr>
                                        <p:cTn id="76" dur="1" fill="hold">
                                          <p:stCondLst>
                                            <p:cond delay="0"/>
                                          </p:stCondLst>
                                        </p:cTn>
                                        <p:tgtEl>
                                          <p:spTgt spid="1324"/>
                                        </p:tgtEl>
                                        <p:attrNameLst>
                                          <p:attrName>style.visibility</p:attrName>
                                        </p:attrNameLst>
                                      </p:cBhvr>
                                      <p:to>
                                        <p:strVal val="visible"/>
                                      </p:to>
                                    </p:set>
                                    <p:animEffect transition="in" filter="fade">
                                      <p:cBhvr>
                                        <p:cTn id="77" dur="1000"/>
                                        <p:tgtEl>
                                          <p:spTgt spid="1324"/>
                                        </p:tgtEl>
                                      </p:cBhvr>
                                    </p:animEffect>
                                  </p:childTnLst>
                                </p:cTn>
                              </p:par>
                              <p:par>
                                <p:cTn id="78" presetID="10" presetClass="entr" presetSubtype="0" fill="hold" nodeType="withEffect">
                                  <p:stCondLst>
                                    <p:cond delay="0"/>
                                  </p:stCondLst>
                                  <p:childTnLst>
                                    <p:set>
                                      <p:cBhvr>
                                        <p:cTn id="79" dur="1" fill="hold">
                                          <p:stCondLst>
                                            <p:cond delay="0"/>
                                          </p:stCondLst>
                                        </p:cTn>
                                        <p:tgtEl>
                                          <p:spTgt spid="1325"/>
                                        </p:tgtEl>
                                        <p:attrNameLst>
                                          <p:attrName>style.visibility</p:attrName>
                                        </p:attrNameLst>
                                      </p:cBhvr>
                                      <p:to>
                                        <p:strVal val="visible"/>
                                      </p:to>
                                    </p:set>
                                    <p:animEffect transition="in" filter="fade">
                                      <p:cBhvr>
                                        <p:cTn id="80" dur="1000"/>
                                        <p:tgtEl>
                                          <p:spTgt spid="1325"/>
                                        </p:tgtEl>
                                      </p:cBhvr>
                                    </p:animEffect>
                                  </p:childTnLst>
                                </p:cTn>
                              </p:par>
                              <p:par>
                                <p:cTn id="81" presetID="10" presetClass="entr" presetSubtype="0" fill="hold" nodeType="withEffect">
                                  <p:stCondLst>
                                    <p:cond delay="0"/>
                                  </p:stCondLst>
                                  <p:childTnLst>
                                    <p:set>
                                      <p:cBhvr>
                                        <p:cTn id="82" dur="1" fill="hold">
                                          <p:stCondLst>
                                            <p:cond delay="0"/>
                                          </p:stCondLst>
                                        </p:cTn>
                                        <p:tgtEl>
                                          <p:spTgt spid="1326"/>
                                        </p:tgtEl>
                                        <p:attrNameLst>
                                          <p:attrName>style.visibility</p:attrName>
                                        </p:attrNameLst>
                                      </p:cBhvr>
                                      <p:to>
                                        <p:strVal val="visible"/>
                                      </p:to>
                                    </p:set>
                                    <p:animEffect transition="in" filter="fade">
                                      <p:cBhvr>
                                        <p:cTn id="83" dur="1000"/>
                                        <p:tgtEl>
                                          <p:spTgt spid="1326"/>
                                        </p:tgtEl>
                                      </p:cBhvr>
                                    </p:animEffect>
                                  </p:childTnLst>
                                </p:cTn>
                              </p:par>
                              <p:par>
                                <p:cTn id="84" presetID="10" presetClass="entr" presetSubtype="0" fill="hold" nodeType="withEffect">
                                  <p:stCondLst>
                                    <p:cond delay="0"/>
                                  </p:stCondLst>
                                  <p:childTnLst>
                                    <p:set>
                                      <p:cBhvr>
                                        <p:cTn id="85" dur="1" fill="hold">
                                          <p:stCondLst>
                                            <p:cond delay="0"/>
                                          </p:stCondLst>
                                        </p:cTn>
                                        <p:tgtEl>
                                          <p:spTgt spid="1327"/>
                                        </p:tgtEl>
                                        <p:attrNameLst>
                                          <p:attrName>style.visibility</p:attrName>
                                        </p:attrNameLst>
                                      </p:cBhvr>
                                      <p:to>
                                        <p:strVal val="visible"/>
                                      </p:to>
                                    </p:set>
                                    <p:animEffect transition="in" filter="fade">
                                      <p:cBhvr>
                                        <p:cTn id="86" dur="1000"/>
                                        <p:tgtEl>
                                          <p:spTgt spid="1327"/>
                                        </p:tgtEl>
                                      </p:cBhvr>
                                    </p:animEffect>
                                  </p:childTnLst>
                                </p:cTn>
                              </p:par>
                              <p:par>
                                <p:cTn id="87" presetID="10" presetClass="entr" presetSubtype="0" fill="hold" nodeType="withEffect">
                                  <p:stCondLst>
                                    <p:cond delay="0"/>
                                  </p:stCondLst>
                                  <p:childTnLst>
                                    <p:set>
                                      <p:cBhvr>
                                        <p:cTn id="88" dur="1" fill="hold">
                                          <p:stCondLst>
                                            <p:cond delay="0"/>
                                          </p:stCondLst>
                                        </p:cTn>
                                        <p:tgtEl>
                                          <p:spTgt spid="1328"/>
                                        </p:tgtEl>
                                        <p:attrNameLst>
                                          <p:attrName>style.visibility</p:attrName>
                                        </p:attrNameLst>
                                      </p:cBhvr>
                                      <p:to>
                                        <p:strVal val="visible"/>
                                      </p:to>
                                    </p:set>
                                    <p:animEffect transition="in" filter="fade">
                                      <p:cBhvr>
                                        <p:cTn id="89" dur="1000"/>
                                        <p:tgtEl>
                                          <p:spTgt spid="1328"/>
                                        </p:tgtEl>
                                      </p:cBhvr>
                                    </p:animEffect>
                                  </p:childTnLst>
                                </p:cTn>
                              </p:par>
                              <p:par>
                                <p:cTn id="90" presetID="10" presetClass="entr" presetSubtype="0" fill="hold" nodeType="withEffect">
                                  <p:stCondLst>
                                    <p:cond delay="0"/>
                                  </p:stCondLst>
                                  <p:childTnLst>
                                    <p:set>
                                      <p:cBhvr>
                                        <p:cTn id="91" dur="1" fill="hold">
                                          <p:stCondLst>
                                            <p:cond delay="0"/>
                                          </p:stCondLst>
                                        </p:cTn>
                                        <p:tgtEl>
                                          <p:spTgt spid="1329"/>
                                        </p:tgtEl>
                                        <p:attrNameLst>
                                          <p:attrName>style.visibility</p:attrName>
                                        </p:attrNameLst>
                                      </p:cBhvr>
                                      <p:to>
                                        <p:strVal val="visible"/>
                                      </p:to>
                                    </p:set>
                                    <p:animEffect transition="in" filter="fade">
                                      <p:cBhvr>
                                        <p:cTn id="92" dur="1000"/>
                                        <p:tgtEl>
                                          <p:spTgt spid="1329"/>
                                        </p:tgtEl>
                                      </p:cBhvr>
                                    </p:animEffect>
                                  </p:childTnLst>
                                </p:cTn>
                              </p:par>
                              <p:par>
                                <p:cTn id="93" presetID="10" presetClass="entr" presetSubtype="0" fill="hold" nodeType="withEffect">
                                  <p:stCondLst>
                                    <p:cond delay="0"/>
                                  </p:stCondLst>
                                  <p:childTnLst>
                                    <p:set>
                                      <p:cBhvr>
                                        <p:cTn id="94" dur="1" fill="hold">
                                          <p:stCondLst>
                                            <p:cond delay="0"/>
                                          </p:stCondLst>
                                        </p:cTn>
                                        <p:tgtEl>
                                          <p:spTgt spid="1330"/>
                                        </p:tgtEl>
                                        <p:attrNameLst>
                                          <p:attrName>style.visibility</p:attrName>
                                        </p:attrNameLst>
                                      </p:cBhvr>
                                      <p:to>
                                        <p:strVal val="visible"/>
                                      </p:to>
                                    </p:set>
                                    <p:animEffect transition="in" filter="fade">
                                      <p:cBhvr>
                                        <p:cTn id="95" dur="1000"/>
                                        <p:tgtEl>
                                          <p:spTgt spid="1330"/>
                                        </p:tgtEl>
                                      </p:cBhvr>
                                    </p:animEffect>
                                  </p:childTnLst>
                                </p:cTn>
                              </p:par>
                              <p:par>
                                <p:cTn id="96" presetID="10" presetClass="entr" presetSubtype="0" fill="hold" nodeType="withEffect">
                                  <p:stCondLst>
                                    <p:cond delay="0"/>
                                  </p:stCondLst>
                                  <p:childTnLst>
                                    <p:set>
                                      <p:cBhvr>
                                        <p:cTn id="97" dur="1" fill="hold">
                                          <p:stCondLst>
                                            <p:cond delay="0"/>
                                          </p:stCondLst>
                                        </p:cTn>
                                        <p:tgtEl>
                                          <p:spTgt spid="1331"/>
                                        </p:tgtEl>
                                        <p:attrNameLst>
                                          <p:attrName>style.visibility</p:attrName>
                                        </p:attrNameLst>
                                      </p:cBhvr>
                                      <p:to>
                                        <p:strVal val="visible"/>
                                      </p:to>
                                    </p:set>
                                    <p:animEffect transition="in" filter="fade">
                                      <p:cBhvr>
                                        <p:cTn id="98" dur="1000"/>
                                        <p:tgtEl>
                                          <p:spTgt spid="1331"/>
                                        </p:tgtEl>
                                      </p:cBhvr>
                                    </p:animEffect>
                                  </p:childTnLst>
                                </p:cTn>
                              </p:par>
                              <p:par>
                                <p:cTn id="99" presetID="10" presetClass="entr" presetSubtype="0" fill="hold" nodeType="withEffect">
                                  <p:stCondLst>
                                    <p:cond delay="0"/>
                                  </p:stCondLst>
                                  <p:childTnLst>
                                    <p:set>
                                      <p:cBhvr>
                                        <p:cTn id="100" dur="1" fill="hold">
                                          <p:stCondLst>
                                            <p:cond delay="0"/>
                                          </p:stCondLst>
                                        </p:cTn>
                                        <p:tgtEl>
                                          <p:spTgt spid="1332"/>
                                        </p:tgtEl>
                                        <p:attrNameLst>
                                          <p:attrName>style.visibility</p:attrName>
                                        </p:attrNameLst>
                                      </p:cBhvr>
                                      <p:to>
                                        <p:strVal val="visible"/>
                                      </p:to>
                                    </p:set>
                                    <p:animEffect transition="in" filter="fade">
                                      <p:cBhvr>
                                        <p:cTn id="101" dur="1000"/>
                                        <p:tgtEl>
                                          <p:spTgt spid="1332"/>
                                        </p:tgtEl>
                                      </p:cBhvr>
                                    </p:animEffect>
                                  </p:childTnLst>
                                </p:cTn>
                              </p:par>
                              <p:par>
                                <p:cTn id="102" presetID="10" presetClass="entr" presetSubtype="0" fill="hold" nodeType="withEffect">
                                  <p:stCondLst>
                                    <p:cond delay="0"/>
                                  </p:stCondLst>
                                  <p:childTnLst>
                                    <p:set>
                                      <p:cBhvr>
                                        <p:cTn id="103" dur="1" fill="hold">
                                          <p:stCondLst>
                                            <p:cond delay="0"/>
                                          </p:stCondLst>
                                        </p:cTn>
                                        <p:tgtEl>
                                          <p:spTgt spid="1333"/>
                                        </p:tgtEl>
                                        <p:attrNameLst>
                                          <p:attrName>style.visibility</p:attrName>
                                        </p:attrNameLst>
                                      </p:cBhvr>
                                      <p:to>
                                        <p:strVal val="visible"/>
                                      </p:to>
                                    </p:set>
                                    <p:animEffect transition="in" filter="fade">
                                      <p:cBhvr>
                                        <p:cTn id="104" dur="1000"/>
                                        <p:tgtEl>
                                          <p:spTgt spid="1333"/>
                                        </p:tgtEl>
                                      </p:cBhvr>
                                    </p:animEffect>
                                  </p:childTnLst>
                                </p:cTn>
                              </p:par>
                              <p:par>
                                <p:cTn id="105" presetID="10" presetClass="entr" presetSubtype="0" fill="hold" nodeType="withEffect">
                                  <p:stCondLst>
                                    <p:cond delay="0"/>
                                  </p:stCondLst>
                                  <p:childTnLst>
                                    <p:set>
                                      <p:cBhvr>
                                        <p:cTn id="106" dur="1" fill="hold">
                                          <p:stCondLst>
                                            <p:cond delay="0"/>
                                          </p:stCondLst>
                                        </p:cTn>
                                        <p:tgtEl>
                                          <p:spTgt spid="1334"/>
                                        </p:tgtEl>
                                        <p:attrNameLst>
                                          <p:attrName>style.visibility</p:attrName>
                                        </p:attrNameLst>
                                      </p:cBhvr>
                                      <p:to>
                                        <p:strVal val="visible"/>
                                      </p:to>
                                    </p:set>
                                    <p:animEffect transition="in" filter="fade">
                                      <p:cBhvr>
                                        <p:cTn id="107" dur="1000"/>
                                        <p:tgtEl>
                                          <p:spTgt spid="1334"/>
                                        </p:tgtEl>
                                      </p:cBhvr>
                                    </p:animEffect>
                                  </p:childTnLst>
                                </p:cTn>
                              </p:par>
                              <p:par>
                                <p:cTn id="108" presetID="10" presetClass="entr" presetSubtype="0" fill="hold" nodeType="withEffect">
                                  <p:stCondLst>
                                    <p:cond delay="0"/>
                                  </p:stCondLst>
                                  <p:childTnLst>
                                    <p:set>
                                      <p:cBhvr>
                                        <p:cTn id="109" dur="1" fill="hold">
                                          <p:stCondLst>
                                            <p:cond delay="0"/>
                                          </p:stCondLst>
                                        </p:cTn>
                                        <p:tgtEl>
                                          <p:spTgt spid="1335"/>
                                        </p:tgtEl>
                                        <p:attrNameLst>
                                          <p:attrName>style.visibility</p:attrName>
                                        </p:attrNameLst>
                                      </p:cBhvr>
                                      <p:to>
                                        <p:strVal val="visible"/>
                                      </p:to>
                                    </p:set>
                                    <p:animEffect transition="in" filter="fade">
                                      <p:cBhvr>
                                        <p:cTn id="110" dur="1000"/>
                                        <p:tgtEl>
                                          <p:spTgt spid="1335"/>
                                        </p:tgtEl>
                                      </p:cBhvr>
                                    </p:animEffect>
                                  </p:childTnLst>
                                </p:cTn>
                              </p:par>
                              <p:par>
                                <p:cTn id="111" presetID="10" presetClass="entr" presetSubtype="0" fill="hold" nodeType="withEffect">
                                  <p:stCondLst>
                                    <p:cond delay="0"/>
                                  </p:stCondLst>
                                  <p:childTnLst>
                                    <p:set>
                                      <p:cBhvr>
                                        <p:cTn id="112" dur="1" fill="hold">
                                          <p:stCondLst>
                                            <p:cond delay="0"/>
                                          </p:stCondLst>
                                        </p:cTn>
                                        <p:tgtEl>
                                          <p:spTgt spid="1336"/>
                                        </p:tgtEl>
                                        <p:attrNameLst>
                                          <p:attrName>style.visibility</p:attrName>
                                        </p:attrNameLst>
                                      </p:cBhvr>
                                      <p:to>
                                        <p:strVal val="visible"/>
                                      </p:to>
                                    </p:set>
                                    <p:animEffect transition="in" filter="fade">
                                      <p:cBhvr>
                                        <p:cTn id="113" dur="1000"/>
                                        <p:tgtEl>
                                          <p:spTgt spid="1336"/>
                                        </p:tgtEl>
                                      </p:cBhvr>
                                    </p:animEffect>
                                  </p:childTnLst>
                                </p:cTn>
                              </p:par>
                              <p:par>
                                <p:cTn id="114" presetID="10" presetClass="entr" presetSubtype="0" fill="hold" nodeType="withEffect">
                                  <p:stCondLst>
                                    <p:cond delay="0"/>
                                  </p:stCondLst>
                                  <p:childTnLst>
                                    <p:set>
                                      <p:cBhvr>
                                        <p:cTn id="115" dur="1" fill="hold">
                                          <p:stCondLst>
                                            <p:cond delay="0"/>
                                          </p:stCondLst>
                                        </p:cTn>
                                        <p:tgtEl>
                                          <p:spTgt spid="1337"/>
                                        </p:tgtEl>
                                        <p:attrNameLst>
                                          <p:attrName>style.visibility</p:attrName>
                                        </p:attrNameLst>
                                      </p:cBhvr>
                                      <p:to>
                                        <p:strVal val="visible"/>
                                      </p:to>
                                    </p:set>
                                    <p:animEffect transition="in" filter="fade">
                                      <p:cBhvr>
                                        <p:cTn id="116" dur="1000"/>
                                        <p:tgtEl>
                                          <p:spTgt spid="1337"/>
                                        </p:tgtEl>
                                      </p:cBhvr>
                                    </p:animEffect>
                                  </p:childTnLst>
                                </p:cTn>
                              </p:par>
                              <p:par>
                                <p:cTn id="117" presetID="10" presetClass="entr" presetSubtype="0" fill="hold" nodeType="withEffect">
                                  <p:stCondLst>
                                    <p:cond delay="0"/>
                                  </p:stCondLst>
                                  <p:childTnLst>
                                    <p:set>
                                      <p:cBhvr>
                                        <p:cTn id="118" dur="1" fill="hold">
                                          <p:stCondLst>
                                            <p:cond delay="0"/>
                                          </p:stCondLst>
                                        </p:cTn>
                                        <p:tgtEl>
                                          <p:spTgt spid="1338"/>
                                        </p:tgtEl>
                                        <p:attrNameLst>
                                          <p:attrName>style.visibility</p:attrName>
                                        </p:attrNameLst>
                                      </p:cBhvr>
                                      <p:to>
                                        <p:strVal val="visible"/>
                                      </p:to>
                                    </p:set>
                                    <p:animEffect transition="in" filter="fade">
                                      <p:cBhvr>
                                        <p:cTn id="119" dur="1000"/>
                                        <p:tgtEl>
                                          <p:spTgt spid="1338"/>
                                        </p:tgtEl>
                                      </p:cBhvr>
                                    </p:animEffect>
                                  </p:childTnLst>
                                </p:cTn>
                              </p:par>
                              <p:par>
                                <p:cTn id="120" presetID="10" presetClass="entr" presetSubtype="0" fill="hold" nodeType="withEffect">
                                  <p:stCondLst>
                                    <p:cond delay="0"/>
                                  </p:stCondLst>
                                  <p:childTnLst>
                                    <p:set>
                                      <p:cBhvr>
                                        <p:cTn id="121" dur="1" fill="hold">
                                          <p:stCondLst>
                                            <p:cond delay="0"/>
                                          </p:stCondLst>
                                        </p:cTn>
                                        <p:tgtEl>
                                          <p:spTgt spid="1339"/>
                                        </p:tgtEl>
                                        <p:attrNameLst>
                                          <p:attrName>style.visibility</p:attrName>
                                        </p:attrNameLst>
                                      </p:cBhvr>
                                      <p:to>
                                        <p:strVal val="visible"/>
                                      </p:to>
                                    </p:set>
                                    <p:animEffect transition="in" filter="fade">
                                      <p:cBhvr>
                                        <p:cTn id="122" dur="1000"/>
                                        <p:tgtEl>
                                          <p:spTgt spid="1339"/>
                                        </p:tgtEl>
                                      </p:cBhvr>
                                    </p:animEffect>
                                  </p:childTnLst>
                                </p:cTn>
                              </p:par>
                              <p:par>
                                <p:cTn id="123" presetID="10" presetClass="entr" presetSubtype="0" fill="hold" nodeType="withEffect">
                                  <p:stCondLst>
                                    <p:cond delay="0"/>
                                  </p:stCondLst>
                                  <p:childTnLst>
                                    <p:set>
                                      <p:cBhvr>
                                        <p:cTn id="124" dur="1" fill="hold">
                                          <p:stCondLst>
                                            <p:cond delay="0"/>
                                          </p:stCondLst>
                                        </p:cTn>
                                        <p:tgtEl>
                                          <p:spTgt spid="1340"/>
                                        </p:tgtEl>
                                        <p:attrNameLst>
                                          <p:attrName>style.visibility</p:attrName>
                                        </p:attrNameLst>
                                      </p:cBhvr>
                                      <p:to>
                                        <p:strVal val="visible"/>
                                      </p:to>
                                    </p:set>
                                    <p:animEffect transition="in" filter="fade">
                                      <p:cBhvr>
                                        <p:cTn id="125" dur="1000"/>
                                        <p:tgtEl>
                                          <p:spTgt spid="1340"/>
                                        </p:tgtEl>
                                      </p:cBhvr>
                                    </p:animEffect>
                                  </p:childTnLst>
                                </p:cTn>
                              </p:par>
                              <p:par>
                                <p:cTn id="126" presetID="10" presetClass="entr" presetSubtype="0" fill="hold" nodeType="withEffect">
                                  <p:stCondLst>
                                    <p:cond delay="0"/>
                                  </p:stCondLst>
                                  <p:childTnLst>
                                    <p:set>
                                      <p:cBhvr>
                                        <p:cTn id="127" dur="1" fill="hold">
                                          <p:stCondLst>
                                            <p:cond delay="0"/>
                                          </p:stCondLst>
                                        </p:cTn>
                                        <p:tgtEl>
                                          <p:spTgt spid="1341"/>
                                        </p:tgtEl>
                                        <p:attrNameLst>
                                          <p:attrName>style.visibility</p:attrName>
                                        </p:attrNameLst>
                                      </p:cBhvr>
                                      <p:to>
                                        <p:strVal val="visible"/>
                                      </p:to>
                                    </p:set>
                                    <p:animEffect transition="in" filter="fade">
                                      <p:cBhvr>
                                        <p:cTn id="128" dur="1000"/>
                                        <p:tgtEl>
                                          <p:spTgt spid="1341"/>
                                        </p:tgtEl>
                                      </p:cBhvr>
                                    </p:animEffect>
                                  </p:childTnLst>
                                </p:cTn>
                              </p:par>
                              <p:par>
                                <p:cTn id="129" presetID="10" presetClass="entr" presetSubtype="0" fill="hold" nodeType="withEffect">
                                  <p:stCondLst>
                                    <p:cond delay="0"/>
                                  </p:stCondLst>
                                  <p:childTnLst>
                                    <p:set>
                                      <p:cBhvr>
                                        <p:cTn id="130" dur="1" fill="hold">
                                          <p:stCondLst>
                                            <p:cond delay="0"/>
                                          </p:stCondLst>
                                        </p:cTn>
                                        <p:tgtEl>
                                          <p:spTgt spid="1342"/>
                                        </p:tgtEl>
                                        <p:attrNameLst>
                                          <p:attrName>style.visibility</p:attrName>
                                        </p:attrNameLst>
                                      </p:cBhvr>
                                      <p:to>
                                        <p:strVal val="visible"/>
                                      </p:to>
                                    </p:set>
                                    <p:animEffect transition="in" filter="fade">
                                      <p:cBhvr>
                                        <p:cTn id="131" dur="1000"/>
                                        <p:tgtEl>
                                          <p:spTgt spid="1342"/>
                                        </p:tgtEl>
                                      </p:cBhvr>
                                    </p:animEffect>
                                  </p:childTnLst>
                                </p:cTn>
                              </p:par>
                              <p:par>
                                <p:cTn id="132" presetID="10" presetClass="entr" presetSubtype="0" fill="hold" nodeType="withEffect">
                                  <p:stCondLst>
                                    <p:cond delay="0"/>
                                  </p:stCondLst>
                                  <p:childTnLst>
                                    <p:set>
                                      <p:cBhvr>
                                        <p:cTn id="133" dur="1" fill="hold">
                                          <p:stCondLst>
                                            <p:cond delay="0"/>
                                          </p:stCondLst>
                                        </p:cTn>
                                        <p:tgtEl>
                                          <p:spTgt spid="1343"/>
                                        </p:tgtEl>
                                        <p:attrNameLst>
                                          <p:attrName>style.visibility</p:attrName>
                                        </p:attrNameLst>
                                      </p:cBhvr>
                                      <p:to>
                                        <p:strVal val="visible"/>
                                      </p:to>
                                    </p:set>
                                    <p:animEffect transition="in" filter="fade">
                                      <p:cBhvr>
                                        <p:cTn id="134" dur="1000"/>
                                        <p:tgtEl>
                                          <p:spTgt spid="1343"/>
                                        </p:tgtEl>
                                      </p:cBhvr>
                                    </p:animEffect>
                                  </p:childTnLst>
                                </p:cTn>
                              </p:par>
                              <p:par>
                                <p:cTn id="135" presetID="10" presetClass="entr" presetSubtype="0" fill="hold" nodeType="withEffect">
                                  <p:stCondLst>
                                    <p:cond delay="0"/>
                                  </p:stCondLst>
                                  <p:childTnLst>
                                    <p:set>
                                      <p:cBhvr>
                                        <p:cTn id="136" dur="1" fill="hold">
                                          <p:stCondLst>
                                            <p:cond delay="0"/>
                                          </p:stCondLst>
                                        </p:cTn>
                                        <p:tgtEl>
                                          <p:spTgt spid="1344"/>
                                        </p:tgtEl>
                                        <p:attrNameLst>
                                          <p:attrName>style.visibility</p:attrName>
                                        </p:attrNameLst>
                                      </p:cBhvr>
                                      <p:to>
                                        <p:strVal val="visible"/>
                                      </p:to>
                                    </p:set>
                                    <p:animEffect transition="in" filter="fade">
                                      <p:cBhvr>
                                        <p:cTn id="137" dur="1000"/>
                                        <p:tgtEl>
                                          <p:spTgt spid="1344"/>
                                        </p:tgtEl>
                                      </p:cBhvr>
                                    </p:animEffect>
                                  </p:childTnLst>
                                </p:cTn>
                              </p:par>
                              <p:par>
                                <p:cTn id="138" presetID="10" presetClass="entr" presetSubtype="0" fill="hold" nodeType="withEffect">
                                  <p:stCondLst>
                                    <p:cond delay="0"/>
                                  </p:stCondLst>
                                  <p:childTnLst>
                                    <p:set>
                                      <p:cBhvr>
                                        <p:cTn id="139" dur="1" fill="hold">
                                          <p:stCondLst>
                                            <p:cond delay="0"/>
                                          </p:stCondLst>
                                        </p:cTn>
                                        <p:tgtEl>
                                          <p:spTgt spid="1345"/>
                                        </p:tgtEl>
                                        <p:attrNameLst>
                                          <p:attrName>style.visibility</p:attrName>
                                        </p:attrNameLst>
                                      </p:cBhvr>
                                      <p:to>
                                        <p:strVal val="visible"/>
                                      </p:to>
                                    </p:set>
                                    <p:animEffect transition="in" filter="fade">
                                      <p:cBhvr>
                                        <p:cTn id="140" dur="1000"/>
                                        <p:tgtEl>
                                          <p:spTgt spid="13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44"/>
          <p:cNvSpPr/>
          <p:nvPr/>
        </p:nvSpPr>
        <p:spPr>
          <a:xfrm>
            <a:off x="401588" y="1637450"/>
            <a:ext cx="1174200" cy="1188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3" name="Google Shape;1353;p44"/>
          <p:cNvSpPr/>
          <p:nvPr/>
        </p:nvSpPr>
        <p:spPr>
          <a:xfrm>
            <a:off x="401588" y="3256602"/>
            <a:ext cx="1174200" cy="1188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4" name="Google Shape;1354;p44"/>
          <p:cNvSpPr/>
          <p:nvPr/>
        </p:nvSpPr>
        <p:spPr>
          <a:xfrm>
            <a:off x="5054861" y="1637438"/>
            <a:ext cx="1174200" cy="1188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5" name="Google Shape;1355;p44"/>
          <p:cNvSpPr/>
          <p:nvPr/>
        </p:nvSpPr>
        <p:spPr>
          <a:xfrm>
            <a:off x="5054861" y="3256595"/>
            <a:ext cx="1174200" cy="1188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6" name="Google Shape;1356;p44"/>
          <p:cNvSpPr txBox="1">
            <a:spLocks noGrp="1"/>
          </p:cNvSpPr>
          <p:nvPr>
            <p:ph type="title"/>
          </p:nvPr>
        </p:nvSpPr>
        <p:spPr>
          <a:xfrm>
            <a:off x="720000" y="249025"/>
            <a:ext cx="77040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4500"/>
              <a:t>Table of Contents</a:t>
            </a:r>
            <a:endParaRPr sz="4500"/>
          </a:p>
        </p:txBody>
      </p:sp>
      <p:sp>
        <p:nvSpPr>
          <p:cNvPr id="1357" name="Google Shape;1357;p44"/>
          <p:cNvSpPr txBox="1">
            <a:spLocks noGrp="1"/>
          </p:cNvSpPr>
          <p:nvPr>
            <p:ph type="title" idx="2"/>
          </p:nvPr>
        </p:nvSpPr>
        <p:spPr>
          <a:xfrm>
            <a:off x="1729897" y="1709907"/>
            <a:ext cx="2615400" cy="576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 sz="3200"/>
              <a:t>review</a:t>
            </a:r>
            <a:r>
              <a:rPr lang="en"/>
              <a:t> </a:t>
            </a:r>
            <a:endParaRPr/>
          </a:p>
        </p:txBody>
      </p:sp>
      <p:sp>
        <p:nvSpPr>
          <p:cNvPr id="1358" name="Google Shape;1358;p44"/>
          <p:cNvSpPr txBox="1">
            <a:spLocks noGrp="1"/>
          </p:cNvSpPr>
          <p:nvPr>
            <p:ph type="subTitle" idx="1"/>
          </p:nvPr>
        </p:nvSpPr>
        <p:spPr>
          <a:xfrm>
            <a:off x="1717429" y="2102915"/>
            <a:ext cx="2778000" cy="67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sz="1500" b="1">
                <a:solidFill>
                  <a:srgbClr val="EEEEEE"/>
                </a:solidFill>
                <a:latin typeface="Times New Roman"/>
                <a:ea typeface="Times New Roman"/>
                <a:cs typeface="Times New Roman"/>
                <a:sym typeface="Times New Roman"/>
              </a:rPr>
              <a:t>ÔN TẬP CÁC THUẬT TOÁN ĐÃ HỌC VỚI KAHOOT</a:t>
            </a:r>
            <a:endParaRPr sz="1600" b="1"/>
          </a:p>
        </p:txBody>
      </p:sp>
      <p:sp>
        <p:nvSpPr>
          <p:cNvPr id="1359" name="Google Shape;1359;p44"/>
          <p:cNvSpPr txBox="1">
            <a:spLocks noGrp="1"/>
          </p:cNvSpPr>
          <p:nvPr>
            <p:ph type="title" idx="3"/>
          </p:nvPr>
        </p:nvSpPr>
        <p:spPr>
          <a:xfrm>
            <a:off x="6395137" y="1666795"/>
            <a:ext cx="2615400" cy="576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 sz="3200"/>
              <a:t>PROBLEM 1</a:t>
            </a:r>
            <a:endParaRPr sz="3200"/>
          </a:p>
        </p:txBody>
      </p:sp>
      <p:sp>
        <p:nvSpPr>
          <p:cNvPr id="1360" name="Google Shape;1360;p44"/>
          <p:cNvSpPr txBox="1">
            <a:spLocks noGrp="1"/>
          </p:cNvSpPr>
          <p:nvPr>
            <p:ph type="subTitle" idx="4"/>
          </p:nvPr>
        </p:nvSpPr>
        <p:spPr>
          <a:xfrm>
            <a:off x="6395135" y="2161846"/>
            <a:ext cx="2175600" cy="660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sz="1500" b="1">
                <a:solidFill>
                  <a:srgbClr val="EEEEEE"/>
                </a:solidFill>
                <a:latin typeface="Times New Roman"/>
                <a:ea typeface="Times New Roman"/>
                <a:cs typeface="Times New Roman"/>
                <a:sym typeface="Times New Roman"/>
              </a:rPr>
              <a:t>MÃ ĐI TUẦN (KNIGHT’S TOUR)</a:t>
            </a:r>
            <a:endParaRPr sz="1500" b="1"/>
          </a:p>
          <a:p>
            <a:pPr marL="0" lvl="0" indent="0" algn="l" rtl="0">
              <a:lnSpc>
                <a:spcPct val="100000"/>
              </a:lnSpc>
              <a:spcBef>
                <a:spcPts val="0"/>
              </a:spcBef>
              <a:spcAft>
                <a:spcPts val="0"/>
              </a:spcAft>
              <a:buSzPts val="1400"/>
              <a:buNone/>
            </a:pPr>
            <a:endParaRPr sz="1100">
              <a:solidFill>
                <a:srgbClr val="EEEEEE"/>
              </a:solidFill>
              <a:highlight>
                <a:srgbClr val="292929"/>
              </a:highlight>
              <a:latin typeface="Times New Roman"/>
              <a:ea typeface="Times New Roman"/>
              <a:cs typeface="Times New Roman"/>
              <a:sym typeface="Times New Roman"/>
            </a:endParaRPr>
          </a:p>
        </p:txBody>
      </p:sp>
      <p:sp>
        <p:nvSpPr>
          <p:cNvPr id="1361" name="Google Shape;1361;p44"/>
          <p:cNvSpPr txBox="1">
            <a:spLocks noGrp="1"/>
          </p:cNvSpPr>
          <p:nvPr>
            <p:ph type="title" idx="5"/>
          </p:nvPr>
        </p:nvSpPr>
        <p:spPr>
          <a:xfrm>
            <a:off x="1709622" y="3299040"/>
            <a:ext cx="2911051" cy="576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 sz="3200"/>
              <a:t>PROBLEM 2</a:t>
            </a:r>
            <a:endParaRPr/>
          </a:p>
        </p:txBody>
      </p:sp>
      <p:sp>
        <p:nvSpPr>
          <p:cNvPr id="1362" name="Google Shape;1362;p44"/>
          <p:cNvSpPr txBox="1">
            <a:spLocks noGrp="1"/>
          </p:cNvSpPr>
          <p:nvPr>
            <p:ph type="subTitle" idx="6"/>
          </p:nvPr>
        </p:nvSpPr>
        <p:spPr>
          <a:xfrm>
            <a:off x="1717429" y="3670633"/>
            <a:ext cx="3061500" cy="660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sz="1500" b="1">
                <a:latin typeface="Times New Roman"/>
                <a:ea typeface="Times New Roman"/>
                <a:cs typeface="Times New Roman"/>
                <a:sym typeface="Times New Roman"/>
              </a:rPr>
              <a:t>TRÒ CHƠI Ô CHỮ</a:t>
            </a:r>
            <a:endParaRPr sz="1500" b="1">
              <a:latin typeface="Times New Roman"/>
              <a:ea typeface="Times New Roman"/>
              <a:cs typeface="Times New Roman"/>
              <a:sym typeface="Times New Roman"/>
            </a:endParaRPr>
          </a:p>
          <a:p>
            <a:pPr marL="0" lvl="0" indent="0" algn="l" rtl="0">
              <a:lnSpc>
                <a:spcPct val="100000"/>
              </a:lnSpc>
              <a:spcBef>
                <a:spcPts val="0"/>
              </a:spcBef>
              <a:spcAft>
                <a:spcPts val="0"/>
              </a:spcAft>
              <a:buSzPts val="1400"/>
              <a:buNone/>
            </a:pPr>
            <a:r>
              <a:rPr lang="en" sz="1500" b="1">
                <a:latin typeface="Times New Roman"/>
                <a:ea typeface="Times New Roman"/>
                <a:cs typeface="Times New Roman"/>
                <a:sym typeface="Times New Roman"/>
              </a:rPr>
              <a:t>(BOGGLE GAME)</a:t>
            </a:r>
            <a:endParaRPr sz="1500" b="1">
              <a:latin typeface="Times New Roman"/>
              <a:ea typeface="Times New Roman"/>
              <a:cs typeface="Times New Roman"/>
              <a:sym typeface="Times New Roman"/>
            </a:endParaRPr>
          </a:p>
        </p:txBody>
      </p:sp>
      <p:sp>
        <p:nvSpPr>
          <p:cNvPr id="1363" name="Google Shape;1363;p44"/>
          <p:cNvSpPr txBox="1">
            <a:spLocks noGrp="1"/>
          </p:cNvSpPr>
          <p:nvPr>
            <p:ph type="title" idx="7"/>
          </p:nvPr>
        </p:nvSpPr>
        <p:spPr>
          <a:xfrm>
            <a:off x="6395137" y="3274595"/>
            <a:ext cx="2615400" cy="576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FFFFFF"/>
              </a:buClr>
              <a:buSzPts val="2400"/>
              <a:buNone/>
            </a:pPr>
            <a:r>
              <a:rPr lang="en" sz="3200">
                <a:solidFill>
                  <a:srgbClr val="DF3500"/>
                </a:solidFill>
              </a:rPr>
              <a:t>PROBLEM 3</a:t>
            </a:r>
            <a:endParaRPr/>
          </a:p>
        </p:txBody>
      </p:sp>
      <p:sp>
        <p:nvSpPr>
          <p:cNvPr id="1364" name="Google Shape;1364;p44"/>
          <p:cNvSpPr txBox="1">
            <a:spLocks noGrp="1"/>
          </p:cNvSpPr>
          <p:nvPr>
            <p:ph type="title" idx="9"/>
          </p:nvPr>
        </p:nvSpPr>
        <p:spPr>
          <a:xfrm>
            <a:off x="555697" y="1906563"/>
            <a:ext cx="1244100" cy="918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en"/>
              <a:t>01</a:t>
            </a:r>
            <a:endParaRPr/>
          </a:p>
        </p:txBody>
      </p:sp>
      <p:sp>
        <p:nvSpPr>
          <p:cNvPr id="1365" name="Google Shape;1365;p44"/>
          <p:cNvSpPr txBox="1">
            <a:spLocks noGrp="1"/>
          </p:cNvSpPr>
          <p:nvPr>
            <p:ph type="title" idx="13"/>
          </p:nvPr>
        </p:nvSpPr>
        <p:spPr>
          <a:xfrm>
            <a:off x="555697" y="3521634"/>
            <a:ext cx="1244100" cy="918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en"/>
              <a:t>03</a:t>
            </a:r>
            <a:endParaRPr/>
          </a:p>
        </p:txBody>
      </p:sp>
      <p:sp>
        <p:nvSpPr>
          <p:cNvPr id="1366" name="Google Shape;1366;p44"/>
          <p:cNvSpPr txBox="1">
            <a:spLocks noGrp="1"/>
          </p:cNvSpPr>
          <p:nvPr>
            <p:ph type="title" idx="14"/>
          </p:nvPr>
        </p:nvSpPr>
        <p:spPr>
          <a:xfrm>
            <a:off x="5219421" y="1906551"/>
            <a:ext cx="1410300" cy="918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en"/>
              <a:t>02</a:t>
            </a:r>
            <a:endParaRPr/>
          </a:p>
        </p:txBody>
      </p:sp>
      <p:sp>
        <p:nvSpPr>
          <p:cNvPr id="1367" name="Google Shape;1367;p44"/>
          <p:cNvSpPr txBox="1">
            <a:spLocks noGrp="1"/>
          </p:cNvSpPr>
          <p:nvPr>
            <p:ph type="title" idx="15"/>
          </p:nvPr>
        </p:nvSpPr>
        <p:spPr>
          <a:xfrm>
            <a:off x="5219421" y="3521627"/>
            <a:ext cx="1410300" cy="918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en"/>
              <a:t>04</a:t>
            </a:r>
            <a:endParaRPr/>
          </a:p>
        </p:txBody>
      </p:sp>
      <p:sp>
        <p:nvSpPr>
          <p:cNvPr id="1368" name="Google Shape;1368;p44"/>
          <p:cNvSpPr txBox="1">
            <a:spLocks noGrp="1"/>
          </p:cNvSpPr>
          <p:nvPr>
            <p:ph type="subTitle" idx="4"/>
          </p:nvPr>
        </p:nvSpPr>
        <p:spPr>
          <a:xfrm>
            <a:off x="6393621" y="3562595"/>
            <a:ext cx="2671200" cy="660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sz="1500" b="1">
                <a:latin typeface="Times New Roman"/>
                <a:ea typeface="Times New Roman"/>
                <a:cs typeface="Times New Roman"/>
                <a:sym typeface="Times New Roman"/>
              </a:rPr>
              <a:t>ĐỊA CHỈ IP</a:t>
            </a:r>
            <a:endParaRPr sz="1100">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356"/>
                                        </p:tgtEl>
                                        <p:attrNameLst>
                                          <p:attrName>style.visibility</p:attrName>
                                        </p:attrNameLst>
                                      </p:cBhvr>
                                      <p:to>
                                        <p:strVal val="visible"/>
                                      </p:to>
                                    </p:set>
                                    <p:anim calcmode="lin" valueType="num">
                                      <p:cBhvr additive="base">
                                        <p:cTn id="7" dur="1000"/>
                                        <p:tgtEl>
                                          <p:spTgt spid="135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352"/>
                                        </p:tgtEl>
                                        <p:attrNameLst>
                                          <p:attrName>style.visibility</p:attrName>
                                        </p:attrNameLst>
                                      </p:cBhvr>
                                      <p:to>
                                        <p:strVal val="visible"/>
                                      </p:to>
                                    </p:set>
                                    <p:anim calcmode="lin" valueType="num">
                                      <p:cBhvr additive="base">
                                        <p:cTn id="12" dur="1000"/>
                                        <p:tgtEl>
                                          <p:spTgt spid="1352"/>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358"/>
                                        </p:tgtEl>
                                        <p:attrNameLst>
                                          <p:attrName>style.visibility</p:attrName>
                                        </p:attrNameLst>
                                      </p:cBhvr>
                                      <p:to>
                                        <p:strVal val="visible"/>
                                      </p:to>
                                    </p:set>
                                    <p:anim calcmode="lin" valueType="num">
                                      <p:cBhvr additive="base">
                                        <p:cTn id="15" dur="1000"/>
                                        <p:tgtEl>
                                          <p:spTgt spid="1358"/>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1364"/>
                                        </p:tgtEl>
                                        <p:attrNameLst>
                                          <p:attrName>style.visibility</p:attrName>
                                        </p:attrNameLst>
                                      </p:cBhvr>
                                      <p:to>
                                        <p:strVal val="visible"/>
                                      </p:to>
                                    </p:set>
                                    <p:anim calcmode="lin" valueType="num">
                                      <p:cBhvr additive="base">
                                        <p:cTn id="18" dur="1000"/>
                                        <p:tgtEl>
                                          <p:spTgt spid="1364"/>
                                        </p:tgtEl>
                                        <p:attrNameLst>
                                          <p:attrName>ppt_x</p:attrName>
                                        </p:attrNameLst>
                                      </p:cBhvr>
                                      <p:tavLst>
                                        <p:tav tm="0">
                                          <p:val>
                                            <p:strVal val="#ppt_x-1"/>
                                          </p:val>
                                        </p:tav>
                                        <p:tav tm="100000">
                                          <p:val>
                                            <p:strVal val="#ppt_x"/>
                                          </p:val>
                                        </p:tav>
                                      </p:tavLst>
                                    </p:anim>
                                  </p:childTnLst>
                                </p:cTn>
                              </p:par>
                              <p:par>
                                <p:cTn id="19" presetID="2" presetClass="entr" presetSubtype="8" fill="hold" nodeType="withEffect">
                                  <p:stCondLst>
                                    <p:cond delay="0"/>
                                  </p:stCondLst>
                                  <p:childTnLst>
                                    <p:set>
                                      <p:cBhvr>
                                        <p:cTn id="20" dur="1" fill="hold">
                                          <p:stCondLst>
                                            <p:cond delay="0"/>
                                          </p:stCondLst>
                                        </p:cTn>
                                        <p:tgtEl>
                                          <p:spTgt spid="1357"/>
                                        </p:tgtEl>
                                        <p:attrNameLst>
                                          <p:attrName>style.visibility</p:attrName>
                                        </p:attrNameLst>
                                      </p:cBhvr>
                                      <p:to>
                                        <p:strVal val="visible"/>
                                      </p:to>
                                    </p:set>
                                    <p:anim calcmode="lin" valueType="num">
                                      <p:cBhvr additive="base">
                                        <p:cTn id="21" dur="1000"/>
                                        <p:tgtEl>
                                          <p:spTgt spid="1357"/>
                                        </p:tgtEl>
                                        <p:attrNameLst>
                                          <p:attrName>ppt_x</p:attrName>
                                        </p:attrNameLst>
                                      </p:cBhvr>
                                      <p:tavLst>
                                        <p:tav tm="0">
                                          <p:val>
                                            <p:strVal val="#ppt_x-1"/>
                                          </p:val>
                                        </p:tav>
                                        <p:tav tm="100000">
                                          <p:val>
                                            <p:strVal val="#ppt_x"/>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1354"/>
                                        </p:tgtEl>
                                        <p:attrNameLst>
                                          <p:attrName>style.visibility</p:attrName>
                                        </p:attrNameLst>
                                      </p:cBhvr>
                                      <p:to>
                                        <p:strVal val="visible"/>
                                      </p:to>
                                    </p:set>
                                    <p:anim calcmode="lin" valueType="num">
                                      <p:cBhvr additive="base">
                                        <p:cTn id="26" dur="1000"/>
                                        <p:tgtEl>
                                          <p:spTgt spid="1354"/>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1359"/>
                                        </p:tgtEl>
                                        <p:attrNameLst>
                                          <p:attrName>style.visibility</p:attrName>
                                        </p:attrNameLst>
                                      </p:cBhvr>
                                      <p:to>
                                        <p:strVal val="visible"/>
                                      </p:to>
                                    </p:set>
                                    <p:anim calcmode="lin" valueType="num">
                                      <p:cBhvr additive="base">
                                        <p:cTn id="29" dur="1000"/>
                                        <p:tgtEl>
                                          <p:spTgt spid="1359"/>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1366"/>
                                        </p:tgtEl>
                                        <p:attrNameLst>
                                          <p:attrName>style.visibility</p:attrName>
                                        </p:attrNameLst>
                                      </p:cBhvr>
                                      <p:to>
                                        <p:strVal val="visible"/>
                                      </p:to>
                                    </p:set>
                                    <p:anim calcmode="lin" valueType="num">
                                      <p:cBhvr additive="base">
                                        <p:cTn id="32" dur="1000"/>
                                        <p:tgtEl>
                                          <p:spTgt spid="1366"/>
                                        </p:tgtEl>
                                        <p:attrNameLst>
                                          <p:attrName>ppt_x</p:attrName>
                                        </p:attrNameLst>
                                      </p:cBhvr>
                                      <p:tavLst>
                                        <p:tav tm="0">
                                          <p:val>
                                            <p:strVal val="#ppt_x+1"/>
                                          </p:val>
                                        </p:tav>
                                        <p:tav tm="100000">
                                          <p:val>
                                            <p:strVal val="#ppt_x"/>
                                          </p:val>
                                        </p:tav>
                                      </p:tavLst>
                                    </p:anim>
                                  </p:childTnLst>
                                </p:cTn>
                              </p:par>
                              <p:par>
                                <p:cTn id="33" presetID="2" presetClass="entr" presetSubtype="2" fill="hold" nodeType="withEffect">
                                  <p:stCondLst>
                                    <p:cond delay="0"/>
                                  </p:stCondLst>
                                  <p:childTnLst>
                                    <p:set>
                                      <p:cBhvr>
                                        <p:cTn id="34" dur="1" fill="hold">
                                          <p:stCondLst>
                                            <p:cond delay="0"/>
                                          </p:stCondLst>
                                        </p:cTn>
                                        <p:tgtEl>
                                          <p:spTgt spid="1360"/>
                                        </p:tgtEl>
                                        <p:attrNameLst>
                                          <p:attrName>style.visibility</p:attrName>
                                        </p:attrNameLst>
                                      </p:cBhvr>
                                      <p:to>
                                        <p:strVal val="visible"/>
                                      </p:to>
                                    </p:set>
                                    <p:anim calcmode="lin" valueType="num">
                                      <p:cBhvr additive="base">
                                        <p:cTn id="35" dur="1000"/>
                                        <p:tgtEl>
                                          <p:spTgt spid="1360"/>
                                        </p:tgtEl>
                                        <p:attrNameLst>
                                          <p:attrName>ppt_x</p:attrName>
                                        </p:attrNameLst>
                                      </p:cBhvr>
                                      <p:tavLst>
                                        <p:tav tm="0">
                                          <p:val>
                                            <p:strVal val="#ppt_x+1"/>
                                          </p:val>
                                        </p:tav>
                                        <p:tav tm="100000">
                                          <p:val>
                                            <p:strVal val="#ppt_x"/>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nodeType="clickEffect">
                                  <p:stCondLst>
                                    <p:cond delay="0"/>
                                  </p:stCondLst>
                                  <p:childTnLst>
                                    <p:set>
                                      <p:cBhvr>
                                        <p:cTn id="39" dur="1" fill="hold">
                                          <p:stCondLst>
                                            <p:cond delay="0"/>
                                          </p:stCondLst>
                                        </p:cTn>
                                        <p:tgtEl>
                                          <p:spTgt spid="1353"/>
                                        </p:tgtEl>
                                        <p:attrNameLst>
                                          <p:attrName>style.visibility</p:attrName>
                                        </p:attrNameLst>
                                      </p:cBhvr>
                                      <p:to>
                                        <p:strVal val="visible"/>
                                      </p:to>
                                    </p:set>
                                    <p:anim calcmode="lin" valueType="num">
                                      <p:cBhvr additive="base">
                                        <p:cTn id="40" dur="1000"/>
                                        <p:tgtEl>
                                          <p:spTgt spid="1353"/>
                                        </p:tgtEl>
                                        <p:attrNameLst>
                                          <p:attrName>ppt_x</p:attrName>
                                        </p:attrNameLst>
                                      </p:cBhvr>
                                      <p:tavLst>
                                        <p:tav tm="0">
                                          <p:val>
                                            <p:strVal val="#ppt_x-1"/>
                                          </p:val>
                                        </p:tav>
                                        <p:tav tm="100000">
                                          <p:val>
                                            <p:strVal val="#ppt_x"/>
                                          </p:val>
                                        </p:tav>
                                      </p:tavLst>
                                    </p:anim>
                                  </p:childTnLst>
                                </p:cTn>
                              </p:par>
                              <p:par>
                                <p:cTn id="41" presetID="2" presetClass="entr" presetSubtype="8" fill="hold" nodeType="withEffect">
                                  <p:stCondLst>
                                    <p:cond delay="0"/>
                                  </p:stCondLst>
                                  <p:childTnLst>
                                    <p:set>
                                      <p:cBhvr>
                                        <p:cTn id="42" dur="1" fill="hold">
                                          <p:stCondLst>
                                            <p:cond delay="0"/>
                                          </p:stCondLst>
                                        </p:cTn>
                                        <p:tgtEl>
                                          <p:spTgt spid="1361"/>
                                        </p:tgtEl>
                                        <p:attrNameLst>
                                          <p:attrName>style.visibility</p:attrName>
                                        </p:attrNameLst>
                                      </p:cBhvr>
                                      <p:to>
                                        <p:strVal val="visible"/>
                                      </p:to>
                                    </p:set>
                                    <p:anim calcmode="lin" valueType="num">
                                      <p:cBhvr additive="base">
                                        <p:cTn id="43" dur="1000"/>
                                        <p:tgtEl>
                                          <p:spTgt spid="1361"/>
                                        </p:tgtEl>
                                        <p:attrNameLst>
                                          <p:attrName>ppt_x</p:attrName>
                                        </p:attrNameLst>
                                      </p:cBhvr>
                                      <p:tavLst>
                                        <p:tav tm="0">
                                          <p:val>
                                            <p:strVal val="#ppt_x-1"/>
                                          </p:val>
                                        </p:tav>
                                        <p:tav tm="100000">
                                          <p:val>
                                            <p:strVal val="#ppt_x"/>
                                          </p:val>
                                        </p:tav>
                                      </p:tavLst>
                                    </p:anim>
                                  </p:childTnLst>
                                </p:cTn>
                              </p:par>
                              <p:par>
                                <p:cTn id="44" presetID="2" presetClass="entr" presetSubtype="8" fill="hold" nodeType="withEffect">
                                  <p:stCondLst>
                                    <p:cond delay="0"/>
                                  </p:stCondLst>
                                  <p:childTnLst>
                                    <p:set>
                                      <p:cBhvr>
                                        <p:cTn id="45" dur="1" fill="hold">
                                          <p:stCondLst>
                                            <p:cond delay="0"/>
                                          </p:stCondLst>
                                        </p:cTn>
                                        <p:tgtEl>
                                          <p:spTgt spid="1365"/>
                                        </p:tgtEl>
                                        <p:attrNameLst>
                                          <p:attrName>style.visibility</p:attrName>
                                        </p:attrNameLst>
                                      </p:cBhvr>
                                      <p:to>
                                        <p:strVal val="visible"/>
                                      </p:to>
                                    </p:set>
                                    <p:anim calcmode="lin" valueType="num">
                                      <p:cBhvr additive="base">
                                        <p:cTn id="46" dur="1000"/>
                                        <p:tgtEl>
                                          <p:spTgt spid="1365"/>
                                        </p:tgtEl>
                                        <p:attrNameLst>
                                          <p:attrName>ppt_x</p:attrName>
                                        </p:attrNameLst>
                                      </p:cBhvr>
                                      <p:tavLst>
                                        <p:tav tm="0">
                                          <p:val>
                                            <p:strVal val="#ppt_x-1"/>
                                          </p:val>
                                        </p:tav>
                                        <p:tav tm="100000">
                                          <p:val>
                                            <p:strVal val="#ppt_x"/>
                                          </p:val>
                                        </p:tav>
                                      </p:tavLst>
                                    </p:anim>
                                  </p:childTnLst>
                                </p:cTn>
                              </p:par>
                              <p:par>
                                <p:cTn id="47" presetID="2" presetClass="entr" presetSubtype="8" fill="hold" nodeType="withEffect">
                                  <p:stCondLst>
                                    <p:cond delay="0"/>
                                  </p:stCondLst>
                                  <p:childTnLst>
                                    <p:set>
                                      <p:cBhvr>
                                        <p:cTn id="48" dur="1" fill="hold">
                                          <p:stCondLst>
                                            <p:cond delay="0"/>
                                          </p:stCondLst>
                                        </p:cTn>
                                        <p:tgtEl>
                                          <p:spTgt spid="1362"/>
                                        </p:tgtEl>
                                        <p:attrNameLst>
                                          <p:attrName>style.visibility</p:attrName>
                                        </p:attrNameLst>
                                      </p:cBhvr>
                                      <p:to>
                                        <p:strVal val="visible"/>
                                      </p:to>
                                    </p:set>
                                    <p:anim calcmode="lin" valueType="num">
                                      <p:cBhvr additive="base">
                                        <p:cTn id="49" dur="1000"/>
                                        <p:tgtEl>
                                          <p:spTgt spid="1362"/>
                                        </p:tgtEl>
                                        <p:attrNameLst>
                                          <p:attrName>ppt_x</p:attrName>
                                        </p:attrNameLst>
                                      </p:cBhvr>
                                      <p:tavLst>
                                        <p:tav tm="0">
                                          <p:val>
                                            <p:strVal val="#ppt_x-1"/>
                                          </p:val>
                                        </p:tav>
                                        <p:tav tm="100000">
                                          <p:val>
                                            <p:strVal val="#ppt_x"/>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2" fill="hold" nodeType="clickEffect">
                                  <p:stCondLst>
                                    <p:cond delay="0"/>
                                  </p:stCondLst>
                                  <p:childTnLst>
                                    <p:set>
                                      <p:cBhvr>
                                        <p:cTn id="53" dur="1" fill="hold">
                                          <p:stCondLst>
                                            <p:cond delay="0"/>
                                          </p:stCondLst>
                                        </p:cTn>
                                        <p:tgtEl>
                                          <p:spTgt spid="1355"/>
                                        </p:tgtEl>
                                        <p:attrNameLst>
                                          <p:attrName>style.visibility</p:attrName>
                                        </p:attrNameLst>
                                      </p:cBhvr>
                                      <p:to>
                                        <p:strVal val="visible"/>
                                      </p:to>
                                    </p:set>
                                    <p:anim calcmode="lin" valueType="num">
                                      <p:cBhvr additive="base">
                                        <p:cTn id="54" dur="1000"/>
                                        <p:tgtEl>
                                          <p:spTgt spid="1355"/>
                                        </p:tgtEl>
                                        <p:attrNameLst>
                                          <p:attrName>ppt_x</p:attrName>
                                        </p:attrNameLst>
                                      </p:cBhvr>
                                      <p:tavLst>
                                        <p:tav tm="0">
                                          <p:val>
                                            <p:strVal val="#ppt_x+1"/>
                                          </p:val>
                                        </p:tav>
                                        <p:tav tm="100000">
                                          <p:val>
                                            <p:strVal val="#ppt_x"/>
                                          </p:val>
                                        </p:tav>
                                      </p:tavLst>
                                    </p:anim>
                                  </p:childTnLst>
                                </p:cTn>
                              </p:par>
                              <p:par>
                                <p:cTn id="55" presetID="2" presetClass="entr" presetSubtype="2" fill="hold" nodeType="withEffect">
                                  <p:stCondLst>
                                    <p:cond delay="0"/>
                                  </p:stCondLst>
                                  <p:childTnLst>
                                    <p:set>
                                      <p:cBhvr>
                                        <p:cTn id="56" dur="1" fill="hold">
                                          <p:stCondLst>
                                            <p:cond delay="0"/>
                                          </p:stCondLst>
                                        </p:cTn>
                                        <p:tgtEl>
                                          <p:spTgt spid="1367"/>
                                        </p:tgtEl>
                                        <p:attrNameLst>
                                          <p:attrName>style.visibility</p:attrName>
                                        </p:attrNameLst>
                                      </p:cBhvr>
                                      <p:to>
                                        <p:strVal val="visible"/>
                                      </p:to>
                                    </p:set>
                                    <p:anim calcmode="lin" valueType="num">
                                      <p:cBhvr additive="base">
                                        <p:cTn id="57" dur="1000"/>
                                        <p:tgtEl>
                                          <p:spTgt spid="1367"/>
                                        </p:tgtEl>
                                        <p:attrNameLst>
                                          <p:attrName>ppt_x</p:attrName>
                                        </p:attrNameLst>
                                      </p:cBhvr>
                                      <p:tavLst>
                                        <p:tav tm="0">
                                          <p:val>
                                            <p:strVal val="#ppt_x+1"/>
                                          </p:val>
                                        </p:tav>
                                        <p:tav tm="100000">
                                          <p:val>
                                            <p:strVal val="#ppt_x"/>
                                          </p:val>
                                        </p:tav>
                                      </p:tavLst>
                                    </p:anim>
                                  </p:childTnLst>
                                </p:cTn>
                              </p:par>
                              <p:par>
                                <p:cTn id="58" presetID="2" presetClass="entr" presetSubtype="2" fill="hold" nodeType="withEffect">
                                  <p:stCondLst>
                                    <p:cond delay="0"/>
                                  </p:stCondLst>
                                  <p:childTnLst>
                                    <p:set>
                                      <p:cBhvr>
                                        <p:cTn id="59" dur="1" fill="hold">
                                          <p:stCondLst>
                                            <p:cond delay="0"/>
                                          </p:stCondLst>
                                        </p:cTn>
                                        <p:tgtEl>
                                          <p:spTgt spid="1363"/>
                                        </p:tgtEl>
                                        <p:attrNameLst>
                                          <p:attrName>style.visibility</p:attrName>
                                        </p:attrNameLst>
                                      </p:cBhvr>
                                      <p:to>
                                        <p:strVal val="visible"/>
                                      </p:to>
                                    </p:set>
                                    <p:anim calcmode="lin" valueType="num">
                                      <p:cBhvr additive="base">
                                        <p:cTn id="60" dur="1000"/>
                                        <p:tgtEl>
                                          <p:spTgt spid="1363"/>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1368"/>
                                        </p:tgtEl>
                                        <p:attrNameLst>
                                          <p:attrName>style.visibility</p:attrName>
                                        </p:attrNameLst>
                                      </p:cBhvr>
                                      <p:to>
                                        <p:strVal val="visible"/>
                                      </p:to>
                                    </p:set>
                                    <p:anim calcmode="lin" valueType="num">
                                      <p:cBhvr additive="base">
                                        <p:cTn id="63" dur="1000"/>
                                        <p:tgtEl>
                                          <p:spTgt spid="136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72"/>
        <p:cNvGrpSpPr/>
        <p:nvPr/>
      </p:nvGrpSpPr>
      <p:grpSpPr>
        <a:xfrm>
          <a:off x="0" y="0"/>
          <a:ext cx="0" cy="0"/>
          <a:chOff x="0" y="0"/>
          <a:chExt cx="0" cy="0"/>
        </a:xfrm>
      </p:grpSpPr>
      <p:grpSp>
        <p:nvGrpSpPr>
          <p:cNvPr id="1373" name="Google Shape;1373;p45"/>
          <p:cNvGrpSpPr/>
          <p:nvPr/>
        </p:nvGrpSpPr>
        <p:grpSpPr>
          <a:xfrm>
            <a:off x="5784228" y="591075"/>
            <a:ext cx="2702546" cy="3863625"/>
            <a:chOff x="5609825" y="639925"/>
            <a:chExt cx="2981298" cy="3863625"/>
          </a:xfrm>
        </p:grpSpPr>
        <p:sp>
          <p:nvSpPr>
            <p:cNvPr id="1374" name="Google Shape;1374;p45"/>
            <p:cNvSpPr/>
            <p:nvPr/>
          </p:nvSpPr>
          <p:spPr>
            <a:xfrm>
              <a:off x="5609825" y="3216069"/>
              <a:ext cx="2981298" cy="1287481"/>
            </a:xfrm>
            <a:prstGeom prst="rect">
              <a:avLst/>
            </a:prstGeom>
          </p:spPr>
          <p:txBody>
            <a:bodyPr>
              <a:prstTxWarp prst="textPlain">
                <a:avLst/>
              </a:prstTxWarp>
            </a:bodyPr>
            <a:lstStyle/>
            <a:p>
              <a:pPr lvl="0" algn="ctr"/>
              <a:r>
                <a:rPr b="1" i="0">
                  <a:ln w="9525" cap="flat" cmpd="sng">
                    <a:solidFill>
                      <a:schemeClr val="dk1"/>
                    </a:solidFill>
                    <a:prstDash val="solid"/>
                    <a:round/>
                    <a:headEnd type="none" w="sm" len="sm"/>
                    <a:tailEnd type="none" w="sm" len="sm"/>
                  </a:ln>
                  <a:noFill/>
                  <a:latin typeface="Bebas Neue"/>
                </a:rPr>
                <a:t>REVIEW</a:t>
              </a:r>
            </a:p>
          </p:txBody>
        </p:sp>
        <p:sp>
          <p:nvSpPr>
            <p:cNvPr id="1375" name="Google Shape;1375;p45"/>
            <p:cNvSpPr/>
            <p:nvPr/>
          </p:nvSpPr>
          <p:spPr>
            <a:xfrm>
              <a:off x="5609825" y="639925"/>
              <a:ext cx="2981298" cy="1287481"/>
            </a:xfrm>
            <a:prstGeom prst="rect">
              <a:avLst/>
            </a:prstGeom>
          </p:spPr>
          <p:txBody>
            <a:bodyPr>
              <a:prstTxWarp prst="textPlain">
                <a:avLst/>
              </a:prstTxWarp>
            </a:bodyPr>
            <a:lstStyle/>
            <a:p>
              <a:pPr lvl="0" algn="ctr"/>
              <a:r>
                <a:rPr b="1" i="0">
                  <a:ln w="9525" cap="flat" cmpd="sng">
                    <a:solidFill>
                      <a:schemeClr val="dk1"/>
                    </a:solidFill>
                    <a:prstDash val="solid"/>
                    <a:round/>
                    <a:headEnd type="none" w="sm" len="sm"/>
                    <a:tailEnd type="none" w="sm" len="sm"/>
                  </a:ln>
                  <a:noFill/>
                  <a:latin typeface="Bebas Neue"/>
                </a:rPr>
                <a:t>REVIEW</a:t>
              </a:r>
            </a:p>
          </p:txBody>
        </p:sp>
        <p:sp>
          <p:nvSpPr>
            <p:cNvPr id="1376" name="Google Shape;1376;p45"/>
            <p:cNvSpPr/>
            <p:nvPr/>
          </p:nvSpPr>
          <p:spPr>
            <a:xfrm>
              <a:off x="5609825" y="1927997"/>
              <a:ext cx="2981298" cy="1287481"/>
            </a:xfrm>
            <a:prstGeom prst="rect">
              <a:avLst/>
            </a:prstGeom>
          </p:spPr>
          <p:txBody>
            <a:bodyPr>
              <a:prstTxWarp prst="textPlain">
                <a:avLst/>
              </a:prstTxWarp>
            </a:bodyPr>
            <a:lstStyle/>
            <a:p>
              <a:pPr lvl="0" algn="ctr"/>
              <a:r>
                <a:rPr b="1" i="0">
                  <a:ln w="9525" cap="flat" cmpd="sng">
                    <a:solidFill>
                      <a:schemeClr val="dk1"/>
                    </a:solidFill>
                    <a:prstDash val="solid"/>
                    <a:round/>
                    <a:headEnd type="none" w="sm" len="sm"/>
                    <a:tailEnd type="none" w="sm" len="sm"/>
                  </a:ln>
                  <a:noFill/>
                  <a:latin typeface="Bebas Neue"/>
                </a:rPr>
                <a:t>REVIEW</a:t>
              </a:r>
            </a:p>
          </p:txBody>
        </p:sp>
      </p:grpSp>
      <p:sp>
        <p:nvSpPr>
          <p:cNvPr id="1377" name="Google Shape;1377;p45"/>
          <p:cNvSpPr txBox="1">
            <a:spLocks noGrp="1"/>
          </p:cNvSpPr>
          <p:nvPr>
            <p:ph type="title"/>
          </p:nvPr>
        </p:nvSpPr>
        <p:spPr>
          <a:xfrm>
            <a:off x="712092" y="1870594"/>
            <a:ext cx="3739200" cy="1915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sz="8800"/>
              <a:t>REVIEW</a:t>
            </a:r>
            <a:endParaRPr sz="8800"/>
          </a:p>
        </p:txBody>
      </p:sp>
      <p:sp>
        <p:nvSpPr>
          <p:cNvPr id="1378" name="Google Shape;1378;p45"/>
          <p:cNvSpPr txBox="1">
            <a:spLocks noGrp="1"/>
          </p:cNvSpPr>
          <p:nvPr>
            <p:ph type="title" idx="2"/>
          </p:nvPr>
        </p:nvSpPr>
        <p:spPr>
          <a:xfrm>
            <a:off x="779624" y="1372619"/>
            <a:ext cx="1592700" cy="841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en"/>
              <a:t>01</a:t>
            </a:r>
            <a:endParaRPr/>
          </a:p>
        </p:txBody>
      </p:sp>
      <p:pic>
        <p:nvPicPr>
          <p:cNvPr id="1379" name="Google Shape;1379;p45"/>
          <p:cNvPicPr preferRelativeResize="0"/>
          <p:nvPr/>
        </p:nvPicPr>
        <p:blipFill>
          <a:blip r:embed="rId3">
            <a:alphaModFix/>
          </a:blip>
          <a:stretch>
            <a:fillRect/>
          </a:stretch>
        </p:blipFill>
        <p:spPr>
          <a:xfrm>
            <a:off x="4572000" y="1209738"/>
            <a:ext cx="2886676" cy="27240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377"/>
                                        </p:tgtEl>
                                        <p:attrNameLst>
                                          <p:attrName>style.visibility</p:attrName>
                                        </p:attrNameLst>
                                      </p:cBhvr>
                                      <p:to>
                                        <p:strVal val="visible"/>
                                      </p:to>
                                    </p:set>
                                    <p:anim calcmode="lin" valueType="num">
                                      <p:cBhvr additive="base">
                                        <p:cTn id="7" dur="1000"/>
                                        <p:tgtEl>
                                          <p:spTgt spid="137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378"/>
                                        </p:tgtEl>
                                        <p:attrNameLst>
                                          <p:attrName>style.visibility</p:attrName>
                                        </p:attrNameLst>
                                      </p:cBhvr>
                                      <p:to>
                                        <p:strVal val="visible"/>
                                      </p:to>
                                    </p:set>
                                    <p:anim calcmode="lin" valueType="num">
                                      <p:cBhvr additive="base">
                                        <p:cTn id="10" dur="1000"/>
                                        <p:tgtEl>
                                          <p:spTgt spid="1378"/>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373"/>
                                        </p:tgtEl>
                                        <p:attrNameLst>
                                          <p:attrName>style.visibility</p:attrName>
                                        </p:attrNameLst>
                                      </p:cBhvr>
                                      <p:to>
                                        <p:strVal val="visible"/>
                                      </p:to>
                                    </p:set>
                                    <p:anim calcmode="lin" valueType="num">
                                      <p:cBhvr additive="base">
                                        <p:cTn id="13" dur="1000"/>
                                        <p:tgtEl>
                                          <p:spTgt spid="1373"/>
                                        </p:tgtEl>
                                        <p:attrNameLst>
                                          <p:attrName>ppt_x</p:attrName>
                                        </p:attrNameLst>
                                      </p:cBhvr>
                                      <p:tavLst>
                                        <p:tav tm="0">
                                          <p:val>
                                            <p:strVal val="#ppt_x+1"/>
                                          </p:val>
                                        </p:tav>
                                        <p:tav tm="100000">
                                          <p:val>
                                            <p:strVal val="#ppt_x"/>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1379"/>
                                        </p:tgtEl>
                                        <p:attrNameLst>
                                          <p:attrName>style.visibility</p:attrName>
                                        </p:attrNameLst>
                                      </p:cBhvr>
                                      <p:to>
                                        <p:strVal val="visible"/>
                                      </p:to>
                                    </p:set>
                                    <p:anim calcmode="lin" valueType="num">
                                      <p:cBhvr additive="base">
                                        <p:cTn id="17" dur="1000"/>
                                        <p:tgtEl>
                                          <p:spTgt spid="1379"/>
                                        </p:tgtEl>
                                        <p:attrNameLst>
                                          <p:attrName>ppt_w</p:attrName>
                                        </p:attrNameLst>
                                      </p:cBhvr>
                                      <p:tavLst>
                                        <p:tav tm="0">
                                          <p:val>
                                            <p:strVal val="0"/>
                                          </p:val>
                                        </p:tav>
                                        <p:tav tm="100000">
                                          <p:val>
                                            <p:strVal val="#ppt_w"/>
                                          </p:val>
                                        </p:tav>
                                      </p:tavLst>
                                    </p:anim>
                                    <p:anim calcmode="lin" valueType="num">
                                      <p:cBhvr additive="base">
                                        <p:cTn id="18" dur="1000"/>
                                        <p:tgtEl>
                                          <p:spTgt spid="137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3"/>
        <p:cNvGrpSpPr/>
        <p:nvPr/>
      </p:nvGrpSpPr>
      <p:grpSpPr>
        <a:xfrm>
          <a:off x="0" y="0"/>
          <a:ext cx="0" cy="0"/>
          <a:chOff x="0" y="0"/>
          <a:chExt cx="0" cy="0"/>
        </a:xfrm>
      </p:grpSpPr>
      <p:sp>
        <p:nvSpPr>
          <p:cNvPr id="1384" name="Google Shape;1384;p46"/>
          <p:cNvSpPr txBox="1">
            <a:spLocks noGrp="1"/>
          </p:cNvSpPr>
          <p:nvPr>
            <p:ph type="title"/>
          </p:nvPr>
        </p:nvSpPr>
        <p:spPr>
          <a:xfrm>
            <a:off x="4453825" y="1610425"/>
            <a:ext cx="3739200" cy="19155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3600"/>
              <a:buNone/>
            </a:pPr>
            <a:r>
              <a:rPr lang="en"/>
              <a:t>PROBLEM 1</a:t>
            </a:r>
            <a:br>
              <a:rPr lang="en"/>
            </a:br>
            <a:r>
              <a:rPr lang="en"/>
              <a:t>KNIGHT’S TOUR</a:t>
            </a:r>
            <a:endParaRPr/>
          </a:p>
        </p:txBody>
      </p:sp>
      <p:sp>
        <p:nvSpPr>
          <p:cNvPr id="1385" name="Google Shape;1385;p46"/>
          <p:cNvSpPr txBox="1">
            <a:spLocks noGrp="1"/>
          </p:cNvSpPr>
          <p:nvPr>
            <p:ph type="title" idx="2"/>
          </p:nvPr>
        </p:nvSpPr>
        <p:spPr>
          <a:xfrm>
            <a:off x="6600325" y="804425"/>
            <a:ext cx="1592700" cy="8418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6000"/>
              <a:buNone/>
            </a:pPr>
            <a:r>
              <a:rPr lang="en"/>
              <a:t>02</a:t>
            </a:r>
            <a:endParaRPr/>
          </a:p>
        </p:txBody>
      </p:sp>
      <p:grpSp>
        <p:nvGrpSpPr>
          <p:cNvPr id="1386" name="Google Shape;1386;p46"/>
          <p:cNvGrpSpPr/>
          <p:nvPr/>
        </p:nvGrpSpPr>
        <p:grpSpPr>
          <a:xfrm>
            <a:off x="639299" y="685775"/>
            <a:ext cx="3739554" cy="3771951"/>
            <a:chOff x="639299" y="685775"/>
            <a:chExt cx="3739554" cy="3771951"/>
          </a:xfrm>
        </p:grpSpPr>
        <p:sp>
          <p:nvSpPr>
            <p:cNvPr id="1387" name="Google Shape;1387;p46"/>
            <p:cNvSpPr/>
            <p:nvPr/>
          </p:nvSpPr>
          <p:spPr>
            <a:xfrm>
              <a:off x="639299" y="685775"/>
              <a:ext cx="3739204" cy="1174701"/>
            </a:xfrm>
            <a:prstGeom prst="rect">
              <a:avLst/>
            </a:prstGeom>
          </p:spPr>
          <p:txBody>
            <a:bodyPr>
              <a:prstTxWarp prst="textPlain">
                <a:avLst/>
              </a:prstTxWarp>
            </a:bodyPr>
            <a:lstStyle/>
            <a:p>
              <a:pPr lvl="0" algn="ctr"/>
              <a:r>
                <a:rPr b="1" i="0">
                  <a:ln w="9525" cap="flat" cmpd="sng">
                    <a:solidFill>
                      <a:schemeClr val="dk1"/>
                    </a:solidFill>
                    <a:prstDash val="solid"/>
                    <a:round/>
                    <a:headEnd type="none" w="sm" len="sm"/>
                    <a:tailEnd type="none" w="sm" len="sm"/>
                  </a:ln>
                  <a:noFill/>
                  <a:latin typeface="Bebas Neue"/>
                </a:rPr>
                <a:t>PROBLEM1</a:t>
              </a:r>
            </a:p>
          </p:txBody>
        </p:sp>
        <p:sp>
          <p:nvSpPr>
            <p:cNvPr id="1388" name="Google Shape;1388;p46"/>
            <p:cNvSpPr/>
            <p:nvPr/>
          </p:nvSpPr>
          <p:spPr>
            <a:xfrm>
              <a:off x="639649" y="1984400"/>
              <a:ext cx="3739204" cy="1174701"/>
            </a:xfrm>
            <a:prstGeom prst="rect">
              <a:avLst/>
            </a:prstGeom>
          </p:spPr>
          <p:txBody>
            <a:bodyPr>
              <a:prstTxWarp prst="textPlain">
                <a:avLst/>
              </a:prstTxWarp>
            </a:bodyPr>
            <a:lstStyle/>
            <a:p>
              <a:pPr lvl="0" algn="ctr"/>
              <a:r>
                <a:rPr b="1" i="0">
                  <a:ln w="9525" cap="flat" cmpd="sng">
                    <a:solidFill>
                      <a:schemeClr val="dk1"/>
                    </a:solidFill>
                    <a:prstDash val="solid"/>
                    <a:round/>
                    <a:headEnd type="none" w="sm" len="sm"/>
                    <a:tailEnd type="none" w="sm" len="sm"/>
                  </a:ln>
                  <a:noFill/>
                  <a:latin typeface="Bebas Neue"/>
                </a:rPr>
                <a:t>PROBLEM1</a:t>
              </a:r>
            </a:p>
          </p:txBody>
        </p:sp>
        <p:sp>
          <p:nvSpPr>
            <p:cNvPr id="1389" name="Google Shape;1389;p46"/>
            <p:cNvSpPr/>
            <p:nvPr/>
          </p:nvSpPr>
          <p:spPr>
            <a:xfrm>
              <a:off x="639299" y="3283025"/>
              <a:ext cx="3739204" cy="1174701"/>
            </a:xfrm>
            <a:prstGeom prst="rect">
              <a:avLst/>
            </a:prstGeom>
          </p:spPr>
          <p:txBody>
            <a:bodyPr>
              <a:prstTxWarp prst="textPlain">
                <a:avLst/>
              </a:prstTxWarp>
            </a:bodyPr>
            <a:lstStyle/>
            <a:p>
              <a:pPr lvl="0" algn="ctr"/>
              <a:r>
                <a:rPr b="1" i="0">
                  <a:ln w="9525" cap="flat" cmpd="sng">
                    <a:solidFill>
                      <a:schemeClr val="dk1"/>
                    </a:solidFill>
                    <a:prstDash val="solid"/>
                    <a:round/>
                    <a:headEnd type="none" w="sm" len="sm"/>
                    <a:tailEnd type="none" w="sm" len="sm"/>
                  </a:ln>
                  <a:noFill/>
                  <a:latin typeface="Bebas Neue"/>
                </a:rPr>
                <a:t>PROBLEM1</a:t>
              </a:r>
            </a:p>
          </p:txBody>
        </p:sp>
      </p:grpSp>
      <p:pic>
        <p:nvPicPr>
          <p:cNvPr id="1390" name="Google Shape;1390;p46" descr="beauty1"/>
          <p:cNvPicPr preferRelativeResize="0"/>
          <p:nvPr/>
        </p:nvPicPr>
        <p:blipFill rotWithShape="1">
          <a:blip r:embed="rId3">
            <a:alphaModFix/>
          </a:blip>
          <a:srcRect/>
          <a:stretch/>
        </p:blipFill>
        <p:spPr>
          <a:xfrm>
            <a:off x="1500763" y="1157571"/>
            <a:ext cx="2335199" cy="312332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384"/>
                                        </p:tgtEl>
                                        <p:attrNameLst>
                                          <p:attrName>style.visibility</p:attrName>
                                        </p:attrNameLst>
                                      </p:cBhvr>
                                      <p:to>
                                        <p:strVal val="visible"/>
                                      </p:to>
                                    </p:set>
                                    <p:anim calcmode="lin" valueType="num">
                                      <p:cBhvr additive="base">
                                        <p:cTn id="7" dur="1000"/>
                                        <p:tgtEl>
                                          <p:spTgt spid="1384"/>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2" presetClass="entr" presetSubtype="2" fill="hold" nodeType="afterEffect">
                                  <p:stCondLst>
                                    <p:cond delay="0"/>
                                  </p:stCondLst>
                                  <p:childTnLst>
                                    <p:set>
                                      <p:cBhvr>
                                        <p:cTn id="10" dur="1" fill="hold">
                                          <p:stCondLst>
                                            <p:cond delay="0"/>
                                          </p:stCondLst>
                                        </p:cTn>
                                        <p:tgtEl>
                                          <p:spTgt spid="1385"/>
                                        </p:tgtEl>
                                        <p:attrNameLst>
                                          <p:attrName>style.visibility</p:attrName>
                                        </p:attrNameLst>
                                      </p:cBhvr>
                                      <p:to>
                                        <p:strVal val="visible"/>
                                      </p:to>
                                    </p:set>
                                    <p:anim calcmode="lin" valueType="num">
                                      <p:cBhvr additive="base">
                                        <p:cTn id="11" dur="1000"/>
                                        <p:tgtEl>
                                          <p:spTgt spid="1385"/>
                                        </p:tgtEl>
                                        <p:attrNameLst>
                                          <p:attrName>ppt_x</p:attrName>
                                        </p:attrNameLst>
                                      </p:cBhvr>
                                      <p:tavLst>
                                        <p:tav tm="0">
                                          <p:val>
                                            <p:strVal val="#ppt_x+1"/>
                                          </p:val>
                                        </p:tav>
                                        <p:tav tm="100000">
                                          <p:val>
                                            <p:strVal val="#ppt_x"/>
                                          </p:val>
                                        </p:tav>
                                      </p:tavLst>
                                    </p:anim>
                                  </p:childTnLst>
                                </p:cTn>
                              </p:par>
                              <p:par>
                                <p:cTn id="12" presetID="2" presetClass="entr" presetSubtype="8" fill="hold" nodeType="withEffect">
                                  <p:stCondLst>
                                    <p:cond delay="0"/>
                                  </p:stCondLst>
                                  <p:childTnLst>
                                    <p:set>
                                      <p:cBhvr>
                                        <p:cTn id="13" dur="1" fill="hold">
                                          <p:stCondLst>
                                            <p:cond delay="0"/>
                                          </p:stCondLst>
                                        </p:cTn>
                                        <p:tgtEl>
                                          <p:spTgt spid="1386"/>
                                        </p:tgtEl>
                                        <p:attrNameLst>
                                          <p:attrName>style.visibility</p:attrName>
                                        </p:attrNameLst>
                                      </p:cBhvr>
                                      <p:to>
                                        <p:strVal val="visible"/>
                                      </p:to>
                                    </p:set>
                                    <p:anim calcmode="lin" valueType="num">
                                      <p:cBhvr additive="base">
                                        <p:cTn id="14" dur="1000"/>
                                        <p:tgtEl>
                                          <p:spTgt spid="1386"/>
                                        </p:tgtEl>
                                        <p:attrNameLst>
                                          <p:attrName>ppt_x</p:attrName>
                                        </p:attrNameLst>
                                      </p:cBhvr>
                                      <p:tavLst>
                                        <p:tav tm="0">
                                          <p:val>
                                            <p:strVal val="#ppt_x-1"/>
                                          </p:val>
                                        </p:tav>
                                        <p:tav tm="100000">
                                          <p:val>
                                            <p:strVal val="#ppt_x"/>
                                          </p:val>
                                        </p:tav>
                                      </p:tavLst>
                                    </p:anim>
                                  </p:childTnLst>
                                </p:cTn>
                              </p:par>
                            </p:childTnLst>
                          </p:cTn>
                        </p:par>
                        <p:par>
                          <p:cTn id="15" fill="hold">
                            <p:stCondLst>
                              <p:cond delay="2000"/>
                            </p:stCondLst>
                            <p:childTnLst>
                              <p:par>
                                <p:cTn id="16" presetID="23" presetClass="entr" presetSubtype="16" fill="hold" nodeType="afterEffect">
                                  <p:stCondLst>
                                    <p:cond delay="0"/>
                                  </p:stCondLst>
                                  <p:childTnLst>
                                    <p:set>
                                      <p:cBhvr>
                                        <p:cTn id="17" dur="1" fill="hold">
                                          <p:stCondLst>
                                            <p:cond delay="0"/>
                                          </p:stCondLst>
                                        </p:cTn>
                                        <p:tgtEl>
                                          <p:spTgt spid="1390"/>
                                        </p:tgtEl>
                                        <p:attrNameLst>
                                          <p:attrName>style.visibility</p:attrName>
                                        </p:attrNameLst>
                                      </p:cBhvr>
                                      <p:to>
                                        <p:strVal val="visible"/>
                                      </p:to>
                                    </p:set>
                                    <p:anim calcmode="lin" valueType="num">
                                      <p:cBhvr additive="base">
                                        <p:cTn id="18" dur="1000"/>
                                        <p:tgtEl>
                                          <p:spTgt spid="1390"/>
                                        </p:tgtEl>
                                        <p:attrNameLst>
                                          <p:attrName>ppt_w</p:attrName>
                                        </p:attrNameLst>
                                      </p:cBhvr>
                                      <p:tavLst>
                                        <p:tav tm="0">
                                          <p:val>
                                            <p:strVal val="0"/>
                                          </p:val>
                                        </p:tav>
                                        <p:tav tm="100000">
                                          <p:val>
                                            <p:strVal val="#ppt_w"/>
                                          </p:val>
                                        </p:tav>
                                      </p:tavLst>
                                    </p:anim>
                                    <p:anim calcmode="lin" valueType="num">
                                      <p:cBhvr additive="base">
                                        <p:cTn id="19" dur="1000"/>
                                        <p:tgtEl>
                                          <p:spTgt spid="139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47"/>
          <p:cNvSpPr txBox="1">
            <a:spLocks noGrp="1"/>
          </p:cNvSpPr>
          <p:nvPr>
            <p:ph type="title"/>
          </p:nvPr>
        </p:nvSpPr>
        <p:spPr>
          <a:xfrm>
            <a:off x="720012" y="172877"/>
            <a:ext cx="77040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3900"/>
              <a:t>Knight’s tour – mã đi tuẦn</a:t>
            </a:r>
            <a:endParaRPr sz="1500"/>
          </a:p>
          <a:p>
            <a:pPr marL="0" lvl="0" indent="0" algn="ctr" rtl="0">
              <a:lnSpc>
                <a:spcPct val="100000"/>
              </a:lnSpc>
              <a:spcBef>
                <a:spcPts val="0"/>
              </a:spcBef>
              <a:spcAft>
                <a:spcPts val="0"/>
              </a:spcAft>
              <a:buSzPts val="3600"/>
              <a:buNone/>
            </a:pPr>
            <a:endParaRPr sz="1400"/>
          </a:p>
        </p:txBody>
      </p:sp>
      <p:sp>
        <p:nvSpPr>
          <p:cNvPr id="1396" name="Google Shape;1396;p47"/>
          <p:cNvSpPr txBox="1">
            <a:spLocks noGrp="1"/>
          </p:cNvSpPr>
          <p:nvPr>
            <p:ph type="title" idx="2"/>
          </p:nvPr>
        </p:nvSpPr>
        <p:spPr>
          <a:xfrm>
            <a:off x="2289438" y="442050"/>
            <a:ext cx="4565100" cy="558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2100">
                <a:latin typeface="Times New Roman"/>
                <a:ea typeface="Times New Roman"/>
                <a:cs typeface="Times New Roman"/>
                <a:sym typeface="Times New Roman"/>
              </a:rPr>
              <a:t>Quy tắc quân mã trong cờ vua</a:t>
            </a:r>
            <a:endParaRPr sz="2100">
              <a:latin typeface="Times New Roman"/>
              <a:ea typeface="Times New Roman"/>
              <a:cs typeface="Times New Roman"/>
              <a:sym typeface="Times New Roman"/>
            </a:endParaRPr>
          </a:p>
        </p:txBody>
      </p:sp>
      <p:sp>
        <p:nvSpPr>
          <p:cNvPr id="1397" name="Google Shape;1397;p47"/>
          <p:cNvSpPr txBox="1"/>
          <p:nvPr/>
        </p:nvSpPr>
        <p:spPr>
          <a:xfrm>
            <a:off x="1199247" y="1000947"/>
            <a:ext cx="6745500" cy="3766500"/>
          </a:xfrm>
          <a:prstGeom prst="rect">
            <a:avLst/>
          </a:prstGeom>
          <a:noFill/>
          <a:ln>
            <a:noFill/>
          </a:ln>
        </p:spPr>
        <p:txBody>
          <a:bodyPr spcFirstLastPara="1" wrap="square" lIns="91425" tIns="45700" rIns="91425" bIns="45700" anchor="t" anchorCtr="0">
            <a:spAutoFit/>
          </a:bodyPr>
          <a:lstStyle/>
          <a:p>
            <a:pPr marL="0" marR="0" lvl="0" indent="457200" algn="just" rtl="0">
              <a:lnSpc>
                <a:spcPct val="107000"/>
              </a:lnSpc>
              <a:spcBef>
                <a:spcPts val="0"/>
              </a:spcBef>
              <a:spcAft>
                <a:spcPts val="0"/>
              </a:spcAft>
              <a:buNone/>
            </a:pPr>
            <a:r>
              <a:rPr lang="en" sz="1400" b="1" i="0" u="none" strike="noStrike" cap="none">
                <a:solidFill>
                  <a:schemeClr val="dk2"/>
                </a:solidFill>
                <a:latin typeface="Times New Roman"/>
                <a:ea typeface="Times New Roman"/>
                <a:cs typeface="Times New Roman"/>
                <a:sym typeface="Times New Roman"/>
              </a:rPr>
              <a:t>Mã đi tuần</a:t>
            </a:r>
            <a:r>
              <a:rPr lang="en" sz="1400" b="0" i="0" u="none" strike="noStrike" cap="none">
                <a:solidFill>
                  <a:schemeClr val="dk1"/>
                </a:solidFill>
                <a:latin typeface="Times New Roman"/>
                <a:ea typeface="Times New Roman"/>
                <a:cs typeface="Times New Roman"/>
                <a:sym typeface="Times New Roman"/>
              </a:rPr>
              <a:t> (hay </a:t>
            </a:r>
            <a:r>
              <a:rPr lang="en" sz="1400" b="0" i="1" u="none" strike="noStrike" cap="none">
                <a:solidFill>
                  <a:schemeClr val="dk1"/>
                </a:solidFill>
                <a:latin typeface="Times New Roman"/>
                <a:ea typeface="Times New Roman"/>
                <a:cs typeface="Times New Roman"/>
                <a:sym typeface="Times New Roman"/>
              </a:rPr>
              <a:t>hành trình của quân mã</a:t>
            </a:r>
            <a:r>
              <a:rPr lang="en" sz="1400" b="0" i="0" u="none" strike="noStrike" cap="none">
                <a:solidFill>
                  <a:schemeClr val="dk1"/>
                </a:solidFill>
                <a:latin typeface="Times New Roman"/>
                <a:ea typeface="Times New Roman"/>
                <a:cs typeface="Times New Roman"/>
                <a:sym typeface="Times New Roman"/>
              </a:rPr>
              <a:t>) là bài toán về việc di chuyển một quân mã trên bàn cờ vua (8 x 8). Quân mã được đặt ở một ô trên một bàn cờ trống nó phải di chuyển theo quy tắc của cờ vua để đi qua mỗi ô trên bàn cờ đúng một lần. Trong bài này, chúng tôi xin giới thiệu về bài toán thú vị này và những điều có thể khai thác được qua bài toán</a:t>
            </a:r>
            <a:r>
              <a:rPr lang="en"/>
              <a:t>.</a:t>
            </a:r>
            <a:endParaRPr/>
          </a:p>
          <a:p>
            <a:pPr marL="0" marR="0" lvl="0" indent="457200" algn="just" rtl="0">
              <a:lnSpc>
                <a:spcPct val="107000"/>
              </a:lnSpc>
              <a:spcBef>
                <a:spcPts val="0"/>
              </a:spcBef>
              <a:spcAft>
                <a:spcPts val="0"/>
              </a:spcAft>
              <a:buNone/>
            </a:pPr>
            <a:r>
              <a:rPr lang="en" sz="1400" b="0" i="0" u="none" strike="noStrike" cap="none">
                <a:solidFill>
                  <a:schemeClr val="dk1"/>
                </a:solidFill>
                <a:latin typeface="Times New Roman"/>
                <a:ea typeface="Times New Roman"/>
                <a:cs typeface="Times New Roman"/>
                <a:sym typeface="Times New Roman"/>
              </a:rPr>
              <a:t>Trong cờ vua, quân Mã là quân có cách đi phức tạp nhất. Xét một quân Mã đang đứng trên bàn cờ và tất cả các hình chữ nhật 2 x 3 nhận ô mà quân Mã đó đang đứng làm đỉnh. Quân Mã đó có thể đi tới các đỉnh khác màu với đỉnh nó đang đứng của bất k</a:t>
            </a:r>
            <a:r>
              <a:rPr lang="en">
                <a:solidFill>
                  <a:schemeClr val="dk1"/>
                </a:solidFill>
                <a:latin typeface="Times New Roman"/>
                <a:ea typeface="Times New Roman"/>
                <a:cs typeface="Times New Roman"/>
                <a:sym typeface="Times New Roman"/>
              </a:rPr>
              <a:t>ỳ</a:t>
            </a:r>
            <a:r>
              <a:rPr lang="en" sz="1400" b="0" i="0" u="none" strike="noStrike" cap="none">
                <a:solidFill>
                  <a:schemeClr val="dk1"/>
                </a:solidFill>
                <a:latin typeface="Times New Roman"/>
                <a:ea typeface="Times New Roman"/>
                <a:cs typeface="Times New Roman"/>
                <a:sym typeface="Times New Roman"/>
              </a:rPr>
              <a:t> hình chữ nhật 2 x 3 nào, miễn là đỉnh đó không nằm ngay cạnh đỉnh nó đang đứng.</a:t>
            </a:r>
            <a:endParaRPr sz="1400" b="0" i="0" u="none" strike="noStrike" cap="none">
              <a:solidFill>
                <a:schemeClr val="dk1"/>
              </a:solidFill>
              <a:latin typeface="Times New Roman"/>
              <a:ea typeface="Times New Roman"/>
              <a:cs typeface="Times New Roman"/>
              <a:sym typeface="Times New Roman"/>
            </a:endParaRPr>
          </a:p>
          <a:p>
            <a:pPr marL="0" marR="0" lvl="0" indent="457200" algn="just" rtl="0">
              <a:lnSpc>
                <a:spcPct val="107000"/>
              </a:lnSpc>
              <a:spcBef>
                <a:spcPts val="0"/>
              </a:spcBef>
              <a:spcAft>
                <a:spcPts val="0"/>
              </a:spcAft>
              <a:buNone/>
            </a:pPr>
            <a:r>
              <a:rPr lang="en" sz="1400" b="0" i="0" u="none" strike="noStrike" cap="none">
                <a:solidFill>
                  <a:schemeClr val="dk1"/>
                </a:solidFill>
                <a:latin typeface="Times New Roman"/>
                <a:ea typeface="Times New Roman"/>
                <a:cs typeface="Times New Roman"/>
                <a:sym typeface="Times New Roman"/>
              </a:rPr>
              <a:t>Quân Mã có thể nhảy qua tất cả các quân khác để đến ô nó muốn, miễn là ô đó chưa bị ai chiếm giữ. Nói nôm na là quân Mã không bị cản. Khác với cờ tướng, nơi mà quân Mã có thể bị cản nếu có quân nào đứng ngay trước mặt nó, trong cờ vua, nước đi của quân Mã không có tính chất này.</a:t>
            </a:r>
            <a:endParaRPr/>
          </a:p>
          <a:p>
            <a:pPr marL="0" marR="0" lvl="0" indent="457200" algn="just" rtl="0">
              <a:lnSpc>
                <a:spcPct val="107000"/>
              </a:lnSpc>
              <a:spcBef>
                <a:spcPts val="0"/>
              </a:spcBef>
              <a:spcAft>
                <a:spcPts val="0"/>
              </a:spcAft>
              <a:buNone/>
            </a:pPr>
            <a:r>
              <a:rPr lang="en" sz="1400" b="0" i="0" u="none" strike="noStrike" cap="none">
                <a:solidFill>
                  <a:schemeClr val="dk1"/>
                </a:solidFill>
                <a:latin typeface="Times New Roman"/>
                <a:ea typeface="Times New Roman"/>
                <a:cs typeface="Times New Roman"/>
                <a:sym typeface="Times New Roman"/>
              </a:rPr>
              <a:t>Khi một quân Mã đứng ở cạnh bàn cờ, số nước đi có thể của nó sẽ bị thu hẹp xuống còn nhiều nhất là một nửa số nước đi ban đầu. Đặc biệt, nếu nó đứng ở một trong bốn góc bàn cờ, nó chỉ đi được tối đa hai nước. Câu nói “</a:t>
            </a:r>
            <a:r>
              <a:rPr lang="en" sz="1400" b="0" i="1" u="none" strike="noStrike" cap="none">
                <a:solidFill>
                  <a:schemeClr val="dk1"/>
                </a:solidFill>
                <a:latin typeface="Times New Roman"/>
                <a:ea typeface="Times New Roman"/>
                <a:cs typeface="Times New Roman"/>
                <a:sym typeface="Times New Roman"/>
              </a:rPr>
              <a:t>Mã ở rìa cũng giống như đồ trang trí</a:t>
            </a:r>
            <a:r>
              <a:rPr lang="en" sz="1400" b="0" i="0" u="none" strike="noStrike" cap="none">
                <a:solidFill>
                  <a:schemeClr val="dk1"/>
                </a:solidFill>
                <a:latin typeface="Times New Roman"/>
                <a:ea typeface="Times New Roman"/>
                <a:cs typeface="Times New Roman"/>
                <a:sym typeface="Times New Roman"/>
              </a:rPr>
              <a:t>” từ đây mà ra.</a:t>
            </a:r>
            <a:endParaRPr/>
          </a:p>
        </p:txBody>
      </p:sp>
      <p:sp>
        <p:nvSpPr>
          <p:cNvPr id="1398" name="Google Shape;1398;p47"/>
          <p:cNvSpPr/>
          <p:nvPr/>
        </p:nvSpPr>
        <p:spPr>
          <a:xfrm>
            <a:off x="1139710" y="969897"/>
            <a:ext cx="6864600" cy="3828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395"/>
                                        </p:tgtEl>
                                        <p:attrNameLst>
                                          <p:attrName>style.visibility</p:attrName>
                                        </p:attrNameLst>
                                      </p:cBhvr>
                                      <p:to>
                                        <p:strVal val="visible"/>
                                      </p:to>
                                    </p:set>
                                    <p:anim calcmode="lin" valueType="num">
                                      <p:cBhvr additive="base">
                                        <p:cTn id="7" dur="1000"/>
                                        <p:tgtEl>
                                          <p:spTgt spid="1395"/>
                                        </p:tgtEl>
                                        <p:attrNameLst>
                                          <p:attrName>ppt_y</p:attrName>
                                        </p:attrNameLst>
                                      </p:cBhvr>
                                      <p:tavLst>
                                        <p:tav tm="0">
                                          <p:val>
                                            <p:strVal val="#ppt_y-1"/>
                                          </p:val>
                                        </p:tav>
                                        <p:tav tm="100000">
                                          <p:val>
                                            <p:strVal val="#ppt_y"/>
                                          </p:val>
                                        </p:tav>
                                      </p:tavLst>
                                    </p:anim>
                                  </p:childTnLst>
                                </p:cTn>
                              </p:par>
                              <p:par>
                                <p:cTn id="8" presetID="23" presetClass="entr" presetSubtype="16" fill="hold" nodeType="withEffect">
                                  <p:stCondLst>
                                    <p:cond delay="0"/>
                                  </p:stCondLst>
                                  <p:childTnLst>
                                    <p:set>
                                      <p:cBhvr>
                                        <p:cTn id="9" dur="1" fill="hold">
                                          <p:stCondLst>
                                            <p:cond delay="0"/>
                                          </p:stCondLst>
                                        </p:cTn>
                                        <p:tgtEl>
                                          <p:spTgt spid="1396"/>
                                        </p:tgtEl>
                                        <p:attrNameLst>
                                          <p:attrName>style.visibility</p:attrName>
                                        </p:attrNameLst>
                                      </p:cBhvr>
                                      <p:to>
                                        <p:strVal val="visible"/>
                                      </p:to>
                                    </p:set>
                                    <p:anim calcmode="lin" valueType="num">
                                      <p:cBhvr additive="base">
                                        <p:cTn id="10" dur="1000"/>
                                        <p:tgtEl>
                                          <p:spTgt spid="1396"/>
                                        </p:tgtEl>
                                        <p:attrNameLst>
                                          <p:attrName>ppt_w</p:attrName>
                                        </p:attrNameLst>
                                      </p:cBhvr>
                                      <p:tavLst>
                                        <p:tav tm="0">
                                          <p:val>
                                            <p:strVal val="0"/>
                                          </p:val>
                                        </p:tav>
                                        <p:tav tm="100000">
                                          <p:val>
                                            <p:strVal val="#ppt_w"/>
                                          </p:val>
                                        </p:tav>
                                      </p:tavLst>
                                    </p:anim>
                                    <p:anim calcmode="lin" valueType="num">
                                      <p:cBhvr additive="base">
                                        <p:cTn id="11" dur="1000"/>
                                        <p:tgtEl>
                                          <p:spTgt spid="1396"/>
                                        </p:tgtEl>
                                        <p:attrNameLst>
                                          <p:attrName>ppt_h</p:attrName>
                                        </p:attrNameLst>
                                      </p:cBhvr>
                                      <p:tavLst>
                                        <p:tav tm="0">
                                          <p:val>
                                            <p:strVal val="0"/>
                                          </p:val>
                                        </p:tav>
                                        <p:tav tm="100000">
                                          <p:val>
                                            <p:strVal val="#ppt_h"/>
                                          </p:val>
                                        </p:tav>
                                      </p:tavLst>
                                    </p:anim>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97"/>
                                        </p:tgtEl>
                                        <p:attrNameLst>
                                          <p:attrName>style.visibility</p:attrName>
                                        </p:attrNameLst>
                                      </p:cBhvr>
                                      <p:to>
                                        <p:strVal val="visible"/>
                                      </p:to>
                                    </p:set>
                                    <p:animEffect transition="in" filter="fade">
                                      <p:cBhvr>
                                        <p:cTn id="15" dur="1000"/>
                                        <p:tgtEl>
                                          <p:spTgt spid="1397"/>
                                        </p:tgtEl>
                                      </p:cBhvr>
                                    </p:animEffect>
                                  </p:childTnLst>
                                </p:cTn>
                              </p:par>
                              <p:par>
                                <p:cTn id="16" presetID="10" presetClass="entr" presetSubtype="0" fill="hold" nodeType="withEffect">
                                  <p:stCondLst>
                                    <p:cond delay="0"/>
                                  </p:stCondLst>
                                  <p:childTnLst>
                                    <p:set>
                                      <p:cBhvr>
                                        <p:cTn id="17" dur="1" fill="hold">
                                          <p:stCondLst>
                                            <p:cond delay="0"/>
                                          </p:stCondLst>
                                        </p:cTn>
                                        <p:tgtEl>
                                          <p:spTgt spid="1398"/>
                                        </p:tgtEl>
                                        <p:attrNameLst>
                                          <p:attrName>style.visibility</p:attrName>
                                        </p:attrNameLst>
                                      </p:cBhvr>
                                      <p:to>
                                        <p:strVal val="visible"/>
                                      </p:to>
                                    </p:set>
                                    <p:animEffect transition="in" filter="fade">
                                      <p:cBhvr>
                                        <p:cTn id="18" dur="1000"/>
                                        <p:tgtEl>
                                          <p:spTgt spid="13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2"/>
        <p:cNvGrpSpPr/>
        <p:nvPr/>
      </p:nvGrpSpPr>
      <p:grpSpPr>
        <a:xfrm>
          <a:off x="0" y="0"/>
          <a:ext cx="0" cy="0"/>
          <a:chOff x="0" y="0"/>
          <a:chExt cx="0" cy="0"/>
        </a:xfrm>
      </p:grpSpPr>
      <p:sp>
        <p:nvSpPr>
          <p:cNvPr id="1403" name="Google Shape;1403;p48"/>
          <p:cNvSpPr txBox="1"/>
          <p:nvPr/>
        </p:nvSpPr>
        <p:spPr>
          <a:xfrm>
            <a:off x="720012" y="165877"/>
            <a:ext cx="77040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900" b="1">
                <a:solidFill>
                  <a:srgbClr val="FFFFFF"/>
                </a:solidFill>
                <a:latin typeface="Bebas Neue"/>
                <a:ea typeface="Bebas Neue"/>
                <a:cs typeface="Bebas Neue"/>
                <a:sym typeface="Bebas Neue"/>
              </a:rPr>
              <a:t>Knight’s tour – mã đi tuẦn</a:t>
            </a:r>
            <a:endParaRPr sz="1500" b="1">
              <a:solidFill>
                <a:srgbClr val="FFFFFF"/>
              </a:solidFill>
              <a:latin typeface="Bebas Neue"/>
              <a:ea typeface="Bebas Neue"/>
              <a:cs typeface="Bebas Neue"/>
              <a:sym typeface="Bebas Neue"/>
            </a:endParaRPr>
          </a:p>
          <a:p>
            <a:pPr marL="0" lvl="0" indent="0" algn="ctr" rtl="0">
              <a:spcBef>
                <a:spcPts val="0"/>
              </a:spcBef>
              <a:spcAft>
                <a:spcPts val="0"/>
              </a:spcAft>
              <a:buNone/>
            </a:pPr>
            <a:endParaRPr b="1">
              <a:solidFill>
                <a:srgbClr val="FFFFFF"/>
              </a:solidFill>
              <a:latin typeface="Bebas Neue"/>
              <a:ea typeface="Bebas Neue"/>
              <a:cs typeface="Bebas Neue"/>
              <a:sym typeface="Bebas Neue"/>
            </a:endParaRPr>
          </a:p>
        </p:txBody>
      </p:sp>
      <p:sp>
        <p:nvSpPr>
          <p:cNvPr id="1404" name="Google Shape;1404;p48"/>
          <p:cNvSpPr txBox="1"/>
          <p:nvPr/>
        </p:nvSpPr>
        <p:spPr>
          <a:xfrm>
            <a:off x="2289438" y="421125"/>
            <a:ext cx="4565100" cy="55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rgbClr val="DF3500"/>
                </a:solidFill>
                <a:latin typeface="Times New Roman"/>
                <a:ea typeface="Times New Roman"/>
                <a:cs typeface="Times New Roman"/>
                <a:sym typeface="Times New Roman"/>
              </a:rPr>
              <a:t>Đề Bài</a:t>
            </a:r>
            <a:endParaRPr sz="2100" b="1">
              <a:solidFill>
                <a:srgbClr val="DF3500"/>
              </a:solidFill>
              <a:latin typeface="Times New Roman"/>
              <a:ea typeface="Times New Roman"/>
              <a:cs typeface="Times New Roman"/>
              <a:sym typeface="Times New Roman"/>
            </a:endParaRPr>
          </a:p>
        </p:txBody>
      </p:sp>
      <p:pic>
        <p:nvPicPr>
          <p:cNvPr id="1405" name="Google Shape;1405;p48"/>
          <p:cNvPicPr preferRelativeResize="0"/>
          <p:nvPr/>
        </p:nvPicPr>
        <p:blipFill>
          <a:blip r:embed="rId3">
            <a:alphaModFix/>
          </a:blip>
          <a:stretch>
            <a:fillRect/>
          </a:stretch>
        </p:blipFill>
        <p:spPr>
          <a:xfrm>
            <a:off x="6684350" y="1175300"/>
            <a:ext cx="2124000" cy="2124000"/>
          </a:xfrm>
          <a:prstGeom prst="rect">
            <a:avLst/>
          </a:prstGeom>
          <a:noFill/>
          <a:ln>
            <a:noFill/>
          </a:ln>
        </p:spPr>
      </p:pic>
      <p:sp>
        <p:nvSpPr>
          <p:cNvPr id="1406" name="Google Shape;1406;p48"/>
          <p:cNvSpPr txBox="1"/>
          <p:nvPr/>
        </p:nvSpPr>
        <p:spPr>
          <a:xfrm>
            <a:off x="270125" y="826500"/>
            <a:ext cx="6140100" cy="23397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
                <a:solidFill>
                  <a:srgbClr val="FFFFFF"/>
                </a:solidFill>
                <a:latin typeface="Times New Roman"/>
                <a:ea typeface="Times New Roman"/>
                <a:cs typeface="Times New Roman"/>
                <a:sym typeface="Times New Roman"/>
              </a:rPr>
              <a:t>Viết chương trình tìm lời giải cho bài toán mã đi tuần.</a:t>
            </a:r>
            <a:endParaRPr>
              <a:solidFill>
                <a:srgbClr val="FFFFFF"/>
              </a:solidFill>
              <a:latin typeface="Times New Roman"/>
              <a:ea typeface="Times New Roman"/>
              <a:cs typeface="Times New Roman"/>
              <a:sym typeface="Times New Roman"/>
            </a:endParaRPr>
          </a:p>
          <a:p>
            <a:pPr marL="0" lvl="0" indent="457200" algn="l" rtl="0">
              <a:spcBef>
                <a:spcPts val="0"/>
              </a:spcBef>
              <a:spcAft>
                <a:spcPts val="0"/>
              </a:spcAft>
              <a:buNone/>
            </a:pPr>
            <a:r>
              <a:rPr lang="en">
                <a:solidFill>
                  <a:srgbClr val="FFFFFF"/>
                </a:solidFill>
                <a:latin typeface="Times New Roman"/>
                <a:ea typeface="Times New Roman"/>
                <a:cs typeface="Times New Roman"/>
                <a:sym typeface="Times New Roman"/>
              </a:rPr>
              <a:t>Mỗi trạng thái là danh sách các ô mà mã đã đi qua. Từ một trạng thái, mã có thể thực hiện hành động nhảy đến một ô tiếp theo mà nó chưa đi qua. Các hành động này được đặc trưng bởi chênh lệch tọa độ (cột rồi tới dòng) giữa ô hiện tại mã đang đứng và ô nó sẽ nhảy tới.</a:t>
            </a:r>
            <a:endParaRPr>
              <a:solidFill>
                <a:srgbClr val="FFFFFF"/>
              </a:solidFill>
              <a:latin typeface="Times New Roman"/>
              <a:ea typeface="Times New Roman"/>
              <a:cs typeface="Times New Roman"/>
              <a:sym typeface="Times New Roman"/>
            </a:endParaRPr>
          </a:p>
          <a:p>
            <a:pPr marL="0" lvl="0" indent="457200" algn="l" rtl="0">
              <a:spcBef>
                <a:spcPts val="0"/>
              </a:spcBef>
              <a:spcAft>
                <a:spcPts val="0"/>
              </a:spcAft>
              <a:buNone/>
            </a:pPr>
            <a:r>
              <a:rPr lang="en">
                <a:solidFill>
                  <a:srgbClr val="FFFFFF"/>
                </a:solidFill>
                <a:latin typeface="Times New Roman"/>
                <a:ea typeface="Times New Roman"/>
                <a:cs typeface="Times New Roman"/>
                <a:sym typeface="Times New Roman"/>
              </a:rPr>
              <a:t>Các hành động được phát sinh lần lượt theo thứ tự:  </a:t>
            </a:r>
            <a:endParaRPr>
              <a:solidFill>
                <a:srgbClr val="FFFFFF"/>
              </a:solidFill>
              <a:latin typeface="Times New Roman"/>
              <a:ea typeface="Times New Roman"/>
              <a:cs typeface="Times New Roman"/>
              <a:sym typeface="Times New Roman"/>
            </a:endParaRPr>
          </a:p>
          <a:p>
            <a:pPr marL="0" lvl="0" indent="457200" algn="l" rtl="0">
              <a:spcBef>
                <a:spcPts val="0"/>
              </a:spcBef>
              <a:spcAft>
                <a:spcPts val="0"/>
              </a:spcAft>
              <a:buNone/>
            </a:pPr>
            <a:r>
              <a:rPr lang="en">
                <a:solidFill>
                  <a:srgbClr val="FFFFFF"/>
                </a:solidFill>
                <a:latin typeface="Times New Roman"/>
                <a:ea typeface="Times New Roman"/>
                <a:cs typeface="Times New Roman"/>
                <a:sym typeface="Times New Roman"/>
              </a:rPr>
              <a:t>(2, 1), (1, 2), (2, -1), (-1, 2), (1, -2), (-1, -2), (-2, 1), (-2, -1).</a:t>
            </a:r>
            <a:endParaRPr>
              <a:solidFill>
                <a:srgbClr val="FFFFFF"/>
              </a:solidFill>
              <a:latin typeface="Times New Roman"/>
              <a:ea typeface="Times New Roman"/>
              <a:cs typeface="Times New Roman"/>
              <a:sym typeface="Times New Roman"/>
            </a:endParaRPr>
          </a:p>
          <a:p>
            <a:pPr marL="0" lvl="0" indent="457200" algn="l" rtl="0">
              <a:spcBef>
                <a:spcPts val="0"/>
              </a:spcBef>
              <a:spcAft>
                <a:spcPts val="0"/>
              </a:spcAft>
              <a:buNone/>
            </a:pPr>
            <a:r>
              <a:rPr lang="en">
                <a:solidFill>
                  <a:srgbClr val="FFFFFF"/>
                </a:solidFill>
                <a:latin typeface="Times New Roman"/>
                <a:ea typeface="Times New Roman"/>
                <a:cs typeface="Times New Roman"/>
                <a:sym typeface="Times New Roman"/>
              </a:rPr>
              <a:t>Chương trình sẽ nhận vào trạng thái ban đầu gồm các thông tin là số dòng, số cột của bàn cờ, tọa độ ô đầu tiên mã đang đứng cùng toạ độ lúc con mã kết thúc. Và xuất ra màn hình trạng thái kết thúc.</a:t>
            </a:r>
            <a:endParaRPr>
              <a:solidFill>
                <a:srgbClr val="FFFFFF"/>
              </a:solidFill>
              <a:latin typeface="Times New Roman"/>
              <a:ea typeface="Times New Roman"/>
              <a:cs typeface="Times New Roman"/>
              <a:sym typeface="Times New Roman"/>
            </a:endParaRPr>
          </a:p>
        </p:txBody>
      </p:sp>
      <p:sp>
        <p:nvSpPr>
          <p:cNvPr id="1407" name="Google Shape;1407;p48"/>
          <p:cNvSpPr txBox="1"/>
          <p:nvPr/>
        </p:nvSpPr>
        <p:spPr>
          <a:xfrm>
            <a:off x="270125" y="2954150"/>
            <a:ext cx="50964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Times New Roman"/>
                <a:ea typeface="Times New Roman"/>
                <a:cs typeface="Times New Roman"/>
                <a:sym typeface="Times New Roman"/>
              </a:rPr>
              <a:t>INPUT</a:t>
            </a:r>
            <a:endParaRPr b="1">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chemeClr val="dk1"/>
                </a:solidFill>
                <a:latin typeface="Times New Roman"/>
                <a:ea typeface="Times New Roman"/>
                <a:cs typeface="Times New Roman"/>
                <a:sym typeface="Times New Roman"/>
              </a:rPr>
              <a:t>Hàng đầu tiên chứa 02 số nguyên dương a, b: là kích thước bàn cờ.</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chemeClr val="dk1"/>
                </a:solidFill>
                <a:latin typeface="Times New Roman"/>
                <a:ea typeface="Times New Roman"/>
                <a:cs typeface="Times New Roman"/>
                <a:sym typeface="Times New Roman"/>
              </a:rPr>
              <a:t>Hàng tiếp theo chứa một chuỗi ghi tọa độ ô đầu tiên mã đang đứng.</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chemeClr val="dk1"/>
                </a:solidFill>
                <a:latin typeface="Times New Roman"/>
                <a:ea typeface="Times New Roman"/>
                <a:cs typeface="Times New Roman"/>
                <a:sym typeface="Times New Roman"/>
              </a:rPr>
              <a:t>Hàng cuối cùng chứa một chuỗi ghi tọa độ ô cuối cùng mã quân mã đứng khi kết thúc đi tuần.</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b="1">
                <a:solidFill>
                  <a:schemeClr val="dk2"/>
                </a:solidFill>
                <a:latin typeface="Times New Roman"/>
                <a:ea typeface="Times New Roman"/>
                <a:cs typeface="Times New Roman"/>
                <a:sym typeface="Times New Roman"/>
              </a:rPr>
              <a:t>OUTPUT</a:t>
            </a:r>
            <a:endParaRPr b="1">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chemeClr val="dk1"/>
                </a:solidFill>
                <a:latin typeface="Times New Roman"/>
                <a:ea typeface="Times New Roman"/>
                <a:cs typeface="Times New Roman"/>
                <a:sym typeface="Times New Roman"/>
              </a:rPr>
              <a:t>Danh sách các ô mã sẽ đi qua từ vị trí đầu đến vị trí cuối.</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chemeClr val="dk1"/>
                </a:solidFill>
                <a:latin typeface="Times New Roman"/>
                <a:ea typeface="Times New Roman"/>
                <a:cs typeface="Times New Roman"/>
                <a:sym typeface="Times New Roman"/>
              </a:rPr>
              <a:t>Nếu không tìm được danh sách nào xuất ra Not Found.</a:t>
            </a:r>
            <a:endParaRPr>
              <a:latin typeface="Open Sans"/>
              <a:ea typeface="Open Sans"/>
              <a:cs typeface="Open Sans"/>
              <a:sym typeface="Open Sans"/>
            </a:endParaRPr>
          </a:p>
        </p:txBody>
      </p:sp>
      <p:grpSp>
        <p:nvGrpSpPr>
          <p:cNvPr id="1408" name="Google Shape;1408;p48"/>
          <p:cNvGrpSpPr/>
          <p:nvPr/>
        </p:nvGrpSpPr>
        <p:grpSpPr>
          <a:xfrm>
            <a:off x="-272437" y="-917129"/>
            <a:ext cx="1586398" cy="1552356"/>
            <a:chOff x="1414800" y="2425850"/>
            <a:chExt cx="922700" cy="902900"/>
          </a:xfrm>
        </p:grpSpPr>
        <p:sp>
          <p:nvSpPr>
            <p:cNvPr id="1409" name="Google Shape;1409;p48"/>
            <p:cNvSpPr/>
            <p:nvPr/>
          </p:nvSpPr>
          <p:spPr>
            <a:xfrm>
              <a:off x="1947075" y="3005400"/>
              <a:ext cx="19825" cy="299150"/>
            </a:xfrm>
            <a:custGeom>
              <a:avLst/>
              <a:gdLst/>
              <a:ahLst/>
              <a:cxnLst/>
              <a:rect l="l" t="t" r="r" b="b"/>
              <a:pathLst>
                <a:path w="793" h="11966" extrusionOk="0">
                  <a:moveTo>
                    <a:pt x="176" y="0"/>
                  </a:moveTo>
                  <a:lnTo>
                    <a:pt x="44" y="2992"/>
                  </a:lnTo>
                  <a:lnTo>
                    <a:pt x="0" y="5983"/>
                  </a:lnTo>
                  <a:lnTo>
                    <a:pt x="44" y="8974"/>
                  </a:lnTo>
                  <a:lnTo>
                    <a:pt x="176" y="11965"/>
                  </a:lnTo>
                  <a:lnTo>
                    <a:pt x="748" y="11921"/>
                  </a:lnTo>
                  <a:lnTo>
                    <a:pt x="616" y="8974"/>
                  </a:lnTo>
                  <a:lnTo>
                    <a:pt x="572" y="5983"/>
                  </a:lnTo>
                  <a:lnTo>
                    <a:pt x="660" y="3036"/>
                  </a:lnTo>
                  <a:lnTo>
                    <a:pt x="792" y="44"/>
                  </a:lnTo>
                  <a:lnTo>
                    <a:pt x="17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0" name="Google Shape;1410;p48"/>
            <p:cNvSpPr/>
            <p:nvPr/>
          </p:nvSpPr>
          <p:spPr>
            <a:xfrm>
              <a:off x="1428000" y="2425850"/>
              <a:ext cx="44025" cy="393725"/>
            </a:xfrm>
            <a:custGeom>
              <a:avLst/>
              <a:gdLst/>
              <a:ahLst/>
              <a:cxnLst/>
              <a:rect l="l" t="t" r="r" b="b"/>
              <a:pathLst>
                <a:path w="1761" h="15749" extrusionOk="0">
                  <a:moveTo>
                    <a:pt x="1144" y="1"/>
                  </a:moveTo>
                  <a:lnTo>
                    <a:pt x="1012" y="1012"/>
                  </a:lnTo>
                  <a:lnTo>
                    <a:pt x="880" y="2112"/>
                  </a:lnTo>
                  <a:lnTo>
                    <a:pt x="661" y="4487"/>
                  </a:lnTo>
                  <a:lnTo>
                    <a:pt x="529" y="7039"/>
                  </a:lnTo>
                  <a:lnTo>
                    <a:pt x="397" y="9678"/>
                  </a:lnTo>
                  <a:lnTo>
                    <a:pt x="221" y="12889"/>
                  </a:lnTo>
                  <a:lnTo>
                    <a:pt x="133" y="14341"/>
                  </a:lnTo>
                  <a:lnTo>
                    <a:pt x="1" y="15660"/>
                  </a:lnTo>
                  <a:lnTo>
                    <a:pt x="617" y="15748"/>
                  </a:lnTo>
                  <a:lnTo>
                    <a:pt x="704" y="14429"/>
                  </a:lnTo>
                  <a:lnTo>
                    <a:pt x="792" y="12933"/>
                  </a:lnTo>
                  <a:lnTo>
                    <a:pt x="968" y="9722"/>
                  </a:lnTo>
                  <a:lnTo>
                    <a:pt x="1100" y="7083"/>
                  </a:lnTo>
                  <a:lnTo>
                    <a:pt x="1276" y="4531"/>
                  </a:lnTo>
                  <a:lnTo>
                    <a:pt x="1452" y="2156"/>
                  </a:lnTo>
                  <a:lnTo>
                    <a:pt x="1584" y="1100"/>
                  </a:lnTo>
                  <a:lnTo>
                    <a:pt x="1760" y="132"/>
                  </a:lnTo>
                  <a:lnTo>
                    <a:pt x="114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1" name="Google Shape;1411;p48"/>
            <p:cNvSpPr/>
            <p:nvPr/>
          </p:nvSpPr>
          <p:spPr>
            <a:xfrm>
              <a:off x="1468700" y="2426950"/>
              <a:ext cx="42900" cy="447600"/>
            </a:xfrm>
            <a:custGeom>
              <a:avLst/>
              <a:gdLst/>
              <a:ahLst/>
              <a:cxnLst/>
              <a:rect l="l" t="t" r="r" b="b"/>
              <a:pathLst>
                <a:path w="1716" h="17904" extrusionOk="0">
                  <a:moveTo>
                    <a:pt x="1672" y="1"/>
                  </a:moveTo>
                  <a:lnTo>
                    <a:pt x="1100" y="44"/>
                  </a:lnTo>
                  <a:lnTo>
                    <a:pt x="1144" y="1276"/>
                  </a:lnTo>
                  <a:lnTo>
                    <a:pt x="1100" y="2684"/>
                  </a:lnTo>
                  <a:lnTo>
                    <a:pt x="1056" y="4223"/>
                  </a:lnTo>
                  <a:lnTo>
                    <a:pt x="968" y="5939"/>
                  </a:lnTo>
                  <a:lnTo>
                    <a:pt x="704" y="9458"/>
                  </a:lnTo>
                  <a:lnTo>
                    <a:pt x="396" y="12933"/>
                  </a:lnTo>
                  <a:lnTo>
                    <a:pt x="176" y="15616"/>
                  </a:lnTo>
                  <a:lnTo>
                    <a:pt x="0" y="17904"/>
                  </a:lnTo>
                  <a:lnTo>
                    <a:pt x="616" y="17904"/>
                  </a:lnTo>
                  <a:lnTo>
                    <a:pt x="792" y="15660"/>
                  </a:lnTo>
                  <a:lnTo>
                    <a:pt x="1012" y="12977"/>
                  </a:lnTo>
                  <a:lnTo>
                    <a:pt x="1320" y="9502"/>
                  </a:lnTo>
                  <a:lnTo>
                    <a:pt x="1584" y="5939"/>
                  </a:lnTo>
                  <a:lnTo>
                    <a:pt x="1672" y="4223"/>
                  </a:lnTo>
                  <a:lnTo>
                    <a:pt x="1716" y="2640"/>
                  </a:lnTo>
                  <a:lnTo>
                    <a:pt x="1716" y="1232"/>
                  </a:lnTo>
                  <a:lnTo>
                    <a:pt x="167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2" name="Google Shape;1412;p48"/>
            <p:cNvSpPr/>
            <p:nvPr/>
          </p:nvSpPr>
          <p:spPr>
            <a:xfrm>
              <a:off x="1539075" y="2425850"/>
              <a:ext cx="38525" cy="432200"/>
            </a:xfrm>
            <a:custGeom>
              <a:avLst/>
              <a:gdLst/>
              <a:ahLst/>
              <a:cxnLst/>
              <a:rect l="l" t="t" r="r" b="b"/>
              <a:pathLst>
                <a:path w="1541" h="17288" extrusionOk="0">
                  <a:moveTo>
                    <a:pt x="968" y="1"/>
                  </a:moveTo>
                  <a:lnTo>
                    <a:pt x="748" y="1364"/>
                  </a:lnTo>
                  <a:lnTo>
                    <a:pt x="616" y="2904"/>
                  </a:lnTo>
                  <a:lnTo>
                    <a:pt x="484" y="4575"/>
                  </a:lnTo>
                  <a:lnTo>
                    <a:pt x="352" y="6291"/>
                  </a:lnTo>
                  <a:lnTo>
                    <a:pt x="220" y="9854"/>
                  </a:lnTo>
                  <a:lnTo>
                    <a:pt x="132" y="13329"/>
                  </a:lnTo>
                  <a:lnTo>
                    <a:pt x="1" y="17244"/>
                  </a:lnTo>
                  <a:lnTo>
                    <a:pt x="572" y="17288"/>
                  </a:lnTo>
                  <a:lnTo>
                    <a:pt x="704" y="13329"/>
                  </a:lnTo>
                  <a:lnTo>
                    <a:pt x="836" y="9898"/>
                  </a:lnTo>
                  <a:lnTo>
                    <a:pt x="968" y="6335"/>
                  </a:lnTo>
                  <a:lnTo>
                    <a:pt x="1056" y="4619"/>
                  </a:lnTo>
                  <a:lnTo>
                    <a:pt x="1188" y="2992"/>
                  </a:lnTo>
                  <a:lnTo>
                    <a:pt x="1364" y="1452"/>
                  </a:lnTo>
                  <a:lnTo>
                    <a:pt x="1540" y="132"/>
                  </a:lnTo>
                  <a:lnTo>
                    <a:pt x="96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3" name="Google Shape;1413;p48"/>
            <p:cNvSpPr/>
            <p:nvPr/>
          </p:nvSpPr>
          <p:spPr>
            <a:xfrm>
              <a:off x="1572075" y="2630400"/>
              <a:ext cx="42900" cy="326625"/>
            </a:xfrm>
            <a:custGeom>
              <a:avLst/>
              <a:gdLst/>
              <a:ahLst/>
              <a:cxnLst/>
              <a:rect l="l" t="t" r="r" b="b"/>
              <a:pathLst>
                <a:path w="1716" h="13065" extrusionOk="0">
                  <a:moveTo>
                    <a:pt x="1144" y="0"/>
                  </a:moveTo>
                  <a:lnTo>
                    <a:pt x="836" y="1628"/>
                  </a:lnTo>
                  <a:lnTo>
                    <a:pt x="572" y="3256"/>
                  </a:lnTo>
                  <a:lnTo>
                    <a:pt x="352" y="4883"/>
                  </a:lnTo>
                  <a:lnTo>
                    <a:pt x="176" y="6511"/>
                  </a:lnTo>
                  <a:lnTo>
                    <a:pt x="88" y="8138"/>
                  </a:lnTo>
                  <a:lnTo>
                    <a:pt x="0" y="9766"/>
                  </a:lnTo>
                  <a:lnTo>
                    <a:pt x="0" y="11437"/>
                  </a:lnTo>
                  <a:lnTo>
                    <a:pt x="44" y="13065"/>
                  </a:lnTo>
                  <a:lnTo>
                    <a:pt x="616" y="13065"/>
                  </a:lnTo>
                  <a:lnTo>
                    <a:pt x="616" y="11437"/>
                  </a:lnTo>
                  <a:lnTo>
                    <a:pt x="616" y="9810"/>
                  </a:lnTo>
                  <a:lnTo>
                    <a:pt x="704" y="8182"/>
                  </a:lnTo>
                  <a:lnTo>
                    <a:pt x="792" y="6555"/>
                  </a:lnTo>
                  <a:lnTo>
                    <a:pt x="968" y="4927"/>
                  </a:lnTo>
                  <a:lnTo>
                    <a:pt x="1188" y="3344"/>
                  </a:lnTo>
                  <a:lnTo>
                    <a:pt x="1408" y="1716"/>
                  </a:lnTo>
                  <a:lnTo>
                    <a:pt x="1716" y="132"/>
                  </a:lnTo>
                  <a:lnTo>
                    <a:pt x="114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4" name="Google Shape;1414;p48"/>
            <p:cNvSpPr/>
            <p:nvPr/>
          </p:nvSpPr>
          <p:spPr>
            <a:xfrm>
              <a:off x="1632550" y="2466550"/>
              <a:ext cx="35225" cy="422300"/>
            </a:xfrm>
            <a:custGeom>
              <a:avLst/>
              <a:gdLst/>
              <a:ahLst/>
              <a:cxnLst/>
              <a:rect l="l" t="t" r="r" b="b"/>
              <a:pathLst>
                <a:path w="1409" h="16892" extrusionOk="0">
                  <a:moveTo>
                    <a:pt x="836" y="0"/>
                  </a:moveTo>
                  <a:lnTo>
                    <a:pt x="660" y="836"/>
                  </a:lnTo>
                  <a:lnTo>
                    <a:pt x="528" y="1716"/>
                  </a:lnTo>
                  <a:lnTo>
                    <a:pt x="308" y="3651"/>
                  </a:lnTo>
                  <a:lnTo>
                    <a:pt x="133" y="5763"/>
                  </a:lnTo>
                  <a:lnTo>
                    <a:pt x="45" y="7962"/>
                  </a:lnTo>
                  <a:lnTo>
                    <a:pt x="1" y="10249"/>
                  </a:lnTo>
                  <a:lnTo>
                    <a:pt x="45" y="12537"/>
                  </a:lnTo>
                  <a:lnTo>
                    <a:pt x="45" y="14780"/>
                  </a:lnTo>
                  <a:lnTo>
                    <a:pt x="133" y="16892"/>
                  </a:lnTo>
                  <a:lnTo>
                    <a:pt x="748" y="16848"/>
                  </a:lnTo>
                  <a:lnTo>
                    <a:pt x="660" y="14780"/>
                  </a:lnTo>
                  <a:lnTo>
                    <a:pt x="616" y="12581"/>
                  </a:lnTo>
                  <a:lnTo>
                    <a:pt x="616" y="10293"/>
                  </a:lnTo>
                  <a:lnTo>
                    <a:pt x="660" y="8006"/>
                  </a:lnTo>
                  <a:lnTo>
                    <a:pt x="748" y="5807"/>
                  </a:lnTo>
                  <a:lnTo>
                    <a:pt x="880" y="3739"/>
                  </a:lnTo>
                  <a:lnTo>
                    <a:pt x="1100" y="1804"/>
                  </a:lnTo>
                  <a:lnTo>
                    <a:pt x="1232" y="968"/>
                  </a:lnTo>
                  <a:lnTo>
                    <a:pt x="1408" y="132"/>
                  </a:lnTo>
                  <a:lnTo>
                    <a:pt x="83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5" name="Google Shape;1415;p48"/>
            <p:cNvSpPr/>
            <p:nvPr/>
          </p:nvSpPr>
          <p:spPr>
            <a:xfrm>
              <a:off x="1686450" y="2425850"/>
              <a:ext cx="44000" cy="504800"/>
            </a:xfrm>
            <a:custGeom>
              <a:avLst/>
              <a:gdLst/>
              <a:ahLst/>
              <a:cxnLst/>
              <a:rect l="l" t="t" r="r" b="b"/>
              <a:pathLst>
                <a:path w="1760" h="20192" extrusionOk="0">
                  <a:moveTo>
                    <a:pt x="1188" y="1"/>
                  </a:moveTo>
                  <a:lnTo>
                    <a:pt x="968" y="836"/>
                  </a:lnTo>
                  <a:lnTo>
                    <a:pt x="792" y="1672"/>
                  </a:lnTo>
                  <a:lnTo>
                    <a:pt x="484" y="3476"/>
                  </a:lnTo>
                  <a:lnTo>
                    <a:pt x="308" y="5323"/>
                  </a:lnTo>
                  <a:lnTo>
                    <a:pt x="176" y="7215"/>
                  </a:lnTo>
                  <a:lnTo>
                    <a:pt x="88" y="9150"/>
                  </a:lnTo>
                  <a:lnTo>
                    <a:pt x="44" y="11086"/>
                  </a:lnTo>
                  <a:lnTo>
                    <a:pt x="44" y="14869"/>
                  </a:lnTo>
                  <a:lnTo>
                    <a:pt x="44" y="17596"/>
                  </a:lnTo>
                  <a:lnTo>
                    <a:pt x="0" y="20147"/>
                  </a:lnTo>
                  <a:lnTo>
                    <a:pt x="572" y="20191"/>
                  </a:lnTo>
                  <a:lnTo>
                    <a:pt x="616" y="17596"/>
                  </a:lnTo>
                  <a:lnTo>
                    <a:pt x="616" y="14869"/>
                  </a:lnTo>
                  <a:lnTo>
                    <a:pt x="660" y="11130"/>
                  </a:lnTo>
                  <a:lnTo>
                    <a:pt x="660" y="9194"/>
                  </a:lnTo>
                  <a:lnTo>
                    <a:pt x="748" y="7303"/>
                  </a:lnTo>
                  <a:lnTo>
                    <a:pt x="880" y="5411"/>
                  </a:lnTo>
                  <a:lnTo>
                    <a:pt x="1100" y="3564"/>
                  </a:lnTo>
                  <a:lnTo>
                    <a:pt x="1364" y="1804"/>
                  </a:lnTo>
                  <a:lnTo>
                    <a:pt x="1540" y="968"/>
                  </a:lnTo>
                  <a:lnTo>
                    <a:pt x="1760" y="132"/>
                  </a:lnTo>
                  <a:lnTo>
                    <a:pt x="118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6" name="Google Shape;1416;p48"/>
            <p:cNvSpPr/>
            <p:nvPr/>
          </p:nvSpPr>
          <p:spPr>
            <a:xfrm>
              <a:off x="1744725" y="2430250"/>
              <a:ext cx="27525" cy="423425"/>
            </a:xfrm>
            <a:custGeom>
              <a:avLst/>
              <a:gdLst/>
              <a:ahLst/>
              <a:cxnLst/>
              <a:rect l="l" t="t" r="r" b="b"/>
              <a:pathLst>
                <a:path w="1101" h="16937" extrusionOk="0">
                  <a:moveTo>
                    <a:pt x="484" y="0"/>
                  </a:moveTo>
                  <a:lnTo>
                    <a:pt x="264" y="1364"/>
                  </a:lnTo>
                  <a:lnTo>
                    <a:pt x="132" y="2728"/>
                  </a:lnTo>
                  <a:lnTo>
                    <a:pt x="44" y="4179"/>
                  </a:lnTo>
                  <a:lnTo>
                    <a:pt x="0" y="5631"/>
                  </a:lnTo>
                  <a:lnTo>
                    <a:pt x="44" y="7127"/>
                  </a:lnTo>
                  <a:lnTo>
                    <a:pt x="88" y="8622"/>
                  </a:lnTo>
                  <a:lnTo>
                    <a:pt x="264" y="11613"/>
                  </a:lnTo>
                  <a:lnTo>
                    <a:pt x="440" y="14341"/>
                  </a:lnTo>
                  <a:lnTo>
                    <a:pt x="484" y="15660"/>
                  </a:lnTo>
                  <a:lnTo>
                    <a:pt x="484" y="16936"/>
                  </a:lnTo>
                  <a:lnTo>
                    <a:pt x="1100" y="16936"/>
                  </a:lnTo>
                  <a:lnTo>
                    <a:pt x="1056" y="15660"/>
                  </a:lnTo>
                  <a:lnTo>
                    <a:pt x="1012" y="14341"/>
                  </a:lnTo>
                  <a:lnTo>
                    <a:pt x="880" y="11569"/>
                  </a:lnTo>
                  <a:lnTo>
                    <a:pt x="704" y="8622"/>
                  </a:lnTo>
                  <a:lnTo>
                    <a:pt x="616" y="7127"/>
                  </a:lnTo>
                  <a:lnTo>
                    <a:pt x="616" y="5631"/>
                  </a:lnTo>
                  <a:lnTo>
                    <a:pt x="616" y="4223"/>
                  </a:lnTo>
                  <a:lnTo>
                    <a:pt x="704" y="2816"/>
                  </a:lnTo>
                  <a:lnTo>
                    <a:pt x="880" y="1452"/>
                  </a:lnTo>
                  <a:lnTo>
                    <a:pt x="1100" y="132"/>
                  </a:lnTo>
                  <a:lnTo>
                    <a:pt x="48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7" name="Google Shape;1417;p48"/>
            <p:cNvSpPr/>
            <p:nvPr/>
          </p:nvSpPr>
          <p:spPr>
            <a:xfrm>
              <a:off x="1794200" y="2480825"/>
              <a:ext cx="64925" cy="454225"/>
            </a:xfrm>
            <a:custGeom>
              <a:avLst/>
              <a:gdLst/>
              <a:ahLst/>
              <a:cxnLst/>
              <a:rect l="l" t="t" r="r" b="b"/>
              <a:pathLst>
                <a:path w="2597" h="18169" extrusionOk="0">
                  <a:moveTo>
                    <a:pt x="1980" y="1"/>
                  </a:moveTo>
                  <a:lnTo>
                    <a:pt x="1409" y="2244"/>
                  </a:lnTo>
                  <a:lnTo>
                    <a:pt x="925" y="4488"/>
                  </a:lnTo>
                  <a:lnTo>
                    <a:pt x="529" y="6731"/>
                  </a:lnTo>
                  <a:lnTo>
                    <a:pt x="265" y="9019"/>
                  </a:lnTo>
                  <a:lnTo>
                    <a:pt x="89" y="11306"/>
                  </a:lnTo>
                  <a:lnTo>
                    <a:pt x="1" y="13593"/>
                  </a:lnTo>
                  <a:lnTo>
                    <a:pt x="1" y="15881"/>
                  </a:lnTo>
                  <a:lnTo>
                    <a:pt x="89" y="18168"/>
                  </a:lnTo>
                  <a:lnTo>
                    <a:pt x="705" y="18124"/>
                  </a:lnTo>
                  <a:lnTo>
                    <a:pt x="573" y="15837"/>
                  </a:lnTo>
                  <a:lnTo>
                    <a:pt x="573" y="13593"/>
                  </a:lnTo>
                  <a:lnTo>
                    <a:pt x="661" y="11350"/>
                  </a:lnTo>
                  <a:lnTo>
                    <a:pt x="837" y="9063"/>
                  </a:lnTo>
                  <a:lnTo>
                    <a:pt x="1145" y="6819"/>
                  </a:lnTo>
                  <a:lnTo>
                    <a:pt x="1540" y="4620"/>
                  </a:lnTo>
                  <a:lnTo>
                    <a:pt x="1980" y="2376"/>
                  </a:lnTo>
                  <a:lnTo>
                    <a:pt x="2596" y="177"/>
                  </a:lnTo>
                  <a:lnTo>
                    <a:pt x="198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8" name="Google Shape;1418;p48"/>
            <p:cNvSpPr/>
            <p:nvPr/>
          </p:nvSpPr>
          <p:spPr>
            <a:xfrm>
              <a:off x="1895375" y="2426950"/>
              <a:ext cx="35225" cy="520200"/>
            </a:xfrm>
            <a:custGeom>
              <a:avLst/>
              <a:gdLst/>
              <a:ahLst/>
              <a:cxnLst/>
              <a:rect l="l" t="t" r="r" b="b"/>
              <a:pathLst>
                <a:path w="1409" h="20808" extrusionOk="0">
                  <a:moveTo>
                    <a:pt x="1320" y="1"/>
                  </a:moveTo>
                  <a:lnTo>
                    <a:pt x="705" y="44"/>
                  </a:lnTo>
                  <a:lnTo>
                    <a:pt x="793" y="1980"/>
                  </a:lnTo>
                  <a:lnTo>
                    <a:pt x="837" y="3959"/>
                  </a:lnTo>
                  <a:lnTo>
                    <a:pt x="793" y="6027"/>
                  </a:lnTo>
                  <a:lnTo>
                    <a:pt x="749" y="8182"/>
                  </a:lnTo>
                  <a:lnTo>
                    <a:pt x="529" y="12493"/>
                  </a:lnTo>
                  <a:lnTo>
                    <a:pt x="221" y="16848"/>
                  </a:lnTo>
                  <a:lnTo>
                    <a:pt x="1" y="20763"/>
                  </a:lnTo>
                  <a:lnTo>
                    <a:pt x="573" y="20807"/>
                  </a:lnTo>
                  <a:lnTo>
                    <a:pt x="837" y="16892"/>
                  </a:lnTo>
                  <a:lnTo>
                    <a:pt x="1101" y="12493"/>
                  </a:lnTo>
                  <a:lnTo>
                    <a:pt x="1320" y="8182"/>
                  </a:lnTo>
                  <a:lnTo>
                    <a:pt x="1408" y="6027"/>
                  </a:lnTo>
                  <a:lnTo>
                    <a:pt x="1408" y="3959"/>
                  </a:lnTo>
                  <a:lnTo>
                    <a:pt x="1408" y="1936"/>
                  </a:lnTo>
                  <a:lnTo>
                    <a:pt x="132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9" name="Google Shape;1419;p48"/>
            <p:cNvSpPr/>
            <p:nvPr/>
          </p:nvSpPr>
          <p:spPr>
            <a:xfrm>
              <a:off x="1953675" y="2425850"/>
              <a:ext cx="42900" cy="498200"/>
            </a:xfrm>
            <a:custGeom>
              <a:avLst/>
              <a:gdLst/>
              <a:ahLst/>
              <a:cxnLst/>
              <a:rect l="l" t="t" r="r" b="b"/>
              <a:pathLst>
                <a:path w="1716" h="19928" extrusionOk="0">
                  <a:moveTo>
                    <a:pt x="1100" y="1"/>
                  </a:moveTo>
                  <a:lnTo>
                    <a:pt x="924" y="1716"/>
                  </a:lnTo>
                  <a:lnTo>
                    <a:pt x="748" y="3432"/>
                  </a:lnTo>
                  <a:lnTo>
                    <a:pt x="616" y="5191"/>
                  </a:lnTo>
                  <a:lnTo>
                    <a:pt x="484" y="6907"/>
                  </a:lnTo>
                  <a:lnTo>
                    <a:pt x="352" y="10470"/>
                  </a:lnTo>
                  <a:lnTo>
                    <a:pt x="220" y="13945"/>
                  </a:lnTo>
                  <a:lnTo>
                    <a:pt x="132" y="16936"/>
                  </a:lnTo>
                  <a:lnTo>
                    <a:pt x="0" y="19883"/>
                  </a:lnTo>
                  <a:lnTo>
                    <a:pt x="616" y="19927"/>
                  </a:lnTo>
                  <a:lnTo>
                    <a:pt x="748" y="16980"/>
                  </a:lnTo>
                  <a:lnTo>
                    <a:pt x="836" y="13989"/>
                  </a:lnTo>
                  <a:lnTo>
                    <a:pt x="924" y="10470"/>
                  </a:lnTo>
                  <a:lnTo>
                    <a:pt x="1100" y="6951"/>
                  </a:lnTo>
                  <a:lnTo>
                    <a:pt x="1188" y="5235"/>
                  </a:lnTo>
                  <a:lnTo>
                    <a:pt x="1320" y="3476"/>
                  </a:lnTo>
                  <a:lnTo>
                    <a:pt x="1496" y="1804"/>
                  </a:lnTo>
                  <a:lnTo>
                    <a:pt x="1716" y="88"/>
                  </a:lnTo>
                  <a:lnTo>
                    <a:pt x="110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0" name="Google Shape;1420;p48"/>
            <p:cNvSpPr/>
            <p:nvPr/>
          </p:nvSpPr>
          <p:spPr>
            <a:xfrm>
              <a:off x="2013050" y="2661200"/>
              <a:ext cx="25325" cy="315625"/>
            </a:xfrm>
            <a:custGeom>
              <a:avLst/>
              <a:gdLst/>
              <a:ahLst/>
              <a:cxnLst/>
              <a:rect l="l" t="t" r="r" b="b"/>
              <a:pathLst>
                <a:path w="1013" h="12625" extrusionOk="0">
                  <a:moveTo>
                    <a:pt x="1" y="0"/>
                  </a:moveTo>
                  <a:lnTo>
                    <a:pt x="1" y="1232"/>
                  </a:lnTo>
                  <a:lnTo>
                    <a:pt x="1" y="2771"/>
                  </a:lnTo>
                  <a:lnTo>
                    <a:pt x="45" y="6290"/>
                  </a:lnTo>
                  <a:lnTo>
                    <a:pt x="221" y="9809"/>
                  </a:lnTo>
                  <a:lnTo>
                    <a:pt x="309" y="11349"/>
                  </a:lnTo>
                  <a:lnTo>
                    <a:pt x="397" y="12625"/>
                  </a:lnTo>
                  <a:lnTo>
                    <a:pt x="1012" y="12537"/>
                  </a:lnTo>
                  <a:lnTo>
                    <a:pt x="880" y="11305"/>
                  </a:lnTo>
                  <a:lnTo>
                    <a:pt x="792" y="9766"/>
                  </a:lnTo>
                  <a:lnTo>
                    <a:pt x="660" y="6290"/>
                  </a:lnTo>
                  <a:lnTo>
                    <a:pt x="572" y="2771"/>
                  </a:lnTo>
                  <a:lnTo>
                    <a:pt x="572" y="1276"/>
                  </a:lnTo>
                  <a:lnTo>
                    <a:pt x="6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1" name="Google Shape;1421;p48"/>
            <p:cNvSpPr/>
            <p:nvPr/>
          </p:nvSpPr>
          <p:spPr>
            <a:xfrm>
              <a:off x="2109825" y="2426950"/>
              <a:ext cx="38525" cy="548775"/>
            </a:xfrm>
            <a:custGeom>
              <a:avLst/>
              <a:gdLst/>
              <a:ahLst/>
              <a:cxnLst/>
              <a:rect l="l" t="t" r="r" b="b"/>
              <a:pathLst>
                <a:path w="1541" h="21951" extrusionOk="0">
                  <a:moveTo>
                    <a:pt x="924" y="1"/>
                  </a:moveTo>
                  <a:lnTo>
                    <a:pt x="616" y="5543"/>
                  </a:lnTo>
                  <a:lnTo>
                    <a:pt x="353" y="11350"/>
                  </a:lnTo>
                  <a:lnTo>
                    <a:pt x="133" y="16980"/>
                  </a:lnTo>
                  <a:lnTo>
                    <a:pt x="1" y="21951"/>
                  </a:lnTo>
                  <a:lnTo>
                    <a:pt x="572" y="21951"/>
                  </a:lnTo>
                  <a:lnTo>
                    <a:pt x="748" y="16980"/>
                  </a:lnTo>
                  <a:lnTo>
                    <a:pt x="924" y="11394"/>
                  </a:lnTo>
                  <a:lnTo>
                    <a:pt x="1232" y="5543"/>
                  </a:lnTo>
                  <a:lnTo>
                    <a:pt x="1540" y="44"/>
                  </a:lnTo>
                  <a:lnTo>
                    <a:pt x="92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2" name="Google Shape;1422;p48"/>
            <p:cNvSpPr/>
            <p:nvPr/>
          </p:nvSpPr>
          <p:spPr>
            <a:xfrm>
              <a:off x="2190100" y="2425850"/>
              <a:ext cx="53925" cy="479500"/>
            </a:xfrm>
            <a:custGeom>
              <a:avLst/>
              <a:gdLst/>
              <a:ahLst/>
              <a:cxnLst/>
              <a:rect l="l" t="t" r="r" b="b"/>
              <a:pathLst>
                <a:path w="2157" h="19180" extrusionOk="0">
                  <a:moveTo>
                    <a:pt x="1584" y="1"/>
                  </a:moveTo>
                  <a:lnTo>
                    <a:pt x="1320" y="1012"/>
                  </a:lnTo>
                  <a:lnTo>
                    <a:pt x="1100" y="2068"/>
                  </a:lnTo>
                  <a:lnTo>
                    <a:pt x="925" y="3124"/>
                  </a:lnTo>
                  <a:lnTo>
                    <a:pt x="749" y="4179"/>
                  </a:lnTo>
                  <a:lnTo>
                    <a:pt x="485" y="6335"/>
                  </a:lnTo>
                  <a:lnTo>
                    <a:pt x="309" y="8490"/>
                  </a:lnTo>
                  <a:lnTo>
                    <a:pt x="177" y="10646"/>
                  </a:lnTo>
                  <a:lnTo>
                    <a:pt x="89" y="12845"/>
                  </a:lnTo>
                  <a:lnTo>
                    <a:pt x="1" y="17156"/>
                  </a:lnTo>
                  <a:lnTo>
                    <a:pt x="1" y="19180"/>
                  </a:lnTo>
                  <a:lnTo>
                    <a:pt x="573" y="19180"/>
                  </a:lnTo>
                  <a:lnTo>
                    <a:pt x="617" y="17156"/>
                  </a:lnTo>
                  <a:lnTo>
                    <a:pt x="705" y="12889"/>
                  </a:lnTo>
                  <a:lnTo>
                    <a:pt x="793" y="10734"/>
                  </a:lnTo>
                  <a:lnTo>
                    <a:pt x="881" y="8578"/>
                  </a:lnTo>
                  <a:lnTo>
                    <a:pt x="1100" y="6423"/>
                  </a:lnTo>
                  <a:lnTo>
                    <a:pt x="1320" y="4311"/>
                  </a:lnTo>
                  <a:lnTo>
                    <a:pt x="1496" y="3256"/>
                  </a:lnTo>
                  <a:lnTo>
                    <a:pt x="1716" y="2200"/>
                  </a:lnTo>
                  <a:lnTo>
                    <a:pt x="1892" y="1144"/>
                  </a:lnTo>
                  <a:lnTo>
                    <a:pt x="2156" y="132"/>
                  </a:lnTo>
                  <a:lnTo>
                    <a:pt x="158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3" name="Google Shape;1423;p48"/>
            <p:cNvSpPr/>
            <p:nvPr/>
          </p:nvSpPr>
          <p:spPr>
            <a:xfrm>
              <a:off x="2250600" y="2500625"/>
              <a:ext cx="25300" cy="411325"/>
            </a:xfrm>
            <a:custGeom>
              <a:avLst/>
              <a:gdLst/>
              <a:ahLst/>
              <a:cxnLst/>
              <a:rect l="l" t="t" r="r" b="b"/>
              <a:pathLst>
                <a:path w="1012" h="16453" extrusionOk="0">
                  <a:moveTo>
                    <a:pt x="396" y="1"/>
                  </a:moveTo>
                  <a:lnTo>
                    <a:pt x="396" y="3564"/>
                  </a:lnTo>
                  <a:lnTo>
                    <a:pt x="352" y="7787"/>
                  </a:lnTo>
                  <a:lnTo>
                    <a:pt x="220" y="12186"/>
                  </a:lnTo>
                  <a:lnTo>
                    <a:pt x="132" y="14341"/>
                  </a:lnTo>
                  <a:lnTo>
                    <a:pt x="0" y="16408"/>
                  </a:lnTo>
                  <a:lnTo>
                    <a:pt x="616" y="16452"/>
                  </a:lnTo>
                  <a:lnTo>
                    <a:pt x="748" y="14385"/>
                  </a:lnTo>
                  <a:lnTo>
                    <a:pt x="836" y="12230"/>
                  </a:lnTo>
                  <a:lnTo>
                    <a:pt x="968" y="7787"/>
                  </a:lnTo>
                  <a:lnTo>
                    <a:pt x="1012" y="3564"/>
                  </a:lnTo>
                  <a:lnTo>
                    <a:pt x="101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p48"/>
            <p:cNvSpPr/>
            <p:nvPr/>
          </p:nvSpPr>
          <p:spPr>
            <a:xfrm>
              <a:off x="1414800" y="2867925"/>
              <a:ext cx="28625" cy="457525"/>
            </a:xfrm>
            <a:custGeom>
              <a:avLst/>
              <a:gdLst/>
              <a:ahLst/>
              <a:cxnLst/>
              <a:rect l="l" t="t" r="r" b="b"/>
              <a:pathLst>
                <a:path w="1145" h="18301" extrusionOk="0">
                  <a:moveTo>
                    <a:pt x="573" y="1"/>
                  </a:moveTo>
                  <a:lnTo>
                    <a:pt x="397" y="1189"/>
                  </a:lnTo>
                  <a:lnTo>
                    <a:pt x="265" y="2376"/>
                  </a:lnTo>
                  <a:lnTo>
                    <a:pt x="177" y="3608"/>
                  </a:lnTo>
                  <a:lnTo>
                    <a:pt x="133" y="4928"/>
                  </a:lnTo>
                  <a:lnTo>
                    <a:pt x="89" y="7567"/>
                  </a:lnTo>
                  <a:lnTo>
                    <a:pt x="133" y="10206"/>
                  </a:lnTo>
                  <a:lnTo>
                    <a:pt x="177" y="12274"/>
                  </a:lnTo>
                  <a:lnTo>
                    <a:pt x="177" y="14341"/>
                  </a:lnTo>
                  <a:lnTo>
                    <a:pt x="133" y="16365"/>
                  </a:lnTo>
                  <a:lnTo>
                    <a:pt x="89" y="17332"/>
                  </a:lnTo>
                  <a:lnTo>
                    <a:pt x="1" y="18256"/>
                  </a:lnTo>
                  <a:lnTo>
                    <a:pt x="617" y="18300"/>
                  </a:lnTo>
                  <a:lnTo>
                    <a:pt x="661" y="17376"/>
                  </a:lnTo>
                  <a:lnTo>
                    <a:pt x="749" y="16409"/>
                  </a:lnTo>
                  <a:lnTo>
                    <a:pt x="793" y="14385"/>
                  </a:lnTo>
                  <a:lnTo>
                    <a:pt x="793" y="12274"/>
                  </a:lnTo>
                  <a:lnTo>
                    <a:pt x="749" y="10206"/>
                  </a:lnTo>
                  <a:lnTo>
                    <a:pt x="705" y="7567"/>
                  </a:lnTo>
                  <a:lnTo>
                    <a:pt x="705" y="4928"/>
                  </a:lnTo>
                  <a:lnTo>
                    <a:pt x="749" y="3696"/>
                  </a:lnTo>
                  <a:lnTo>
                    <a:pt x="837" y="2464"/>
                  </a:lnTo>
                  <a:lnTo>
                    <a:pt x="969" y="1277"/>
                  </a:lnTo>
                  <a:lnTo>
                    <a:pt x="1145" y="133"/>
                  </a:lnTo>
                  <a:lnTo>
                    <a:pt x="57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5" name="Google Shape;1425;p48"/>
            <p:cNvSpPr/>
            <p:nvPr/>
          </p:nvSpPr>
          <p:spPr>
            <a:xfrm>
              <a:off x="1498375" y="2884425"/>
              <a:ext cx="44025" cy="439925"/>
            </a:xfrm>
            <a:custGeom>
              <a:avLst/>
              <a:gdLst/>
              <a:ahLst/>
              <a:cxnLst/>
              <a:rect l="l" t="t" r="r" b="b"/>
              <a:pathLst>
                <a:path w="1761" h="17597" extrusionOk="0">
                  <a:moveTo>
                    <a:pt x="1145" y="1"/>
                  </a:moveTo>
                  <a:lnTo>
                    <a:pt x="969" y="1056"/>
                  </a:lnTo>
                  <a:lnTo>
                    <a:pt x="837" y="2200"/>
                  </a:lnTo>
                  <a:lnTo>
                    <a:pt x="705" y="3432"/>
                  </a:lnTo>
                  <a:lnTo>
                    <a:pt x="617" y="4751"/>
                  </a:lnTo>
                  <a:lnTo>
                    <a:pt x="485" y="7567"/>
                  </a:lnTo>
                  <a:lnTo>
                    <a:pt x="397" y="10426"/>
                  </a:lnTo>
                  <a:lnTo>
                    <a:pt x="265" y="14297"/>
                  </a:lnTo>
                  <a:lnTo>
                    <a:pt x="133" y="16013"/>
                  </a:lnTo>
                  <a:lnTo>
                    <a:pt x="1" y="17508"/>
                  </a:lnTo>
                  <a:lnTo>
                    <a:pt x="617" y="17596"/>
                  </a:lnTo>
                  <a:lnTo>
                    <a:pt x="749" y="16057"/>
                  </a:lnTo>
                  <a:lnTo>
                    <a:pt x="837" y="14297"/>
                  </a:lnTo>
                  <a:lnTo>
                    <a:pt x="969" y="10470"/>
                  </a:lnTo>
                  <a:lnTo>
                    <a:pt x="1057" y="7611"/>
                  </a:lnTo>
                  <a:lnTo>
                    <a:pt x="1189" y="4839"/>
                  </a:lnTo>
                  <a:lnTo>
                    <a:pt x="1321" y="3520"/>
                  </a:lnTo>
                  <a:lnTo>
                    <a:pt x="1409" y="2288"/>
                  </a:lnTo>
                  <a:lnTo>
                    <a:pt x="1541" y="1144"/>
                  </a:lnTo>
                  <a:lnTo>
                    <a:pt x="1760" y="133"/>
                  </a:lnTo>
                  <a:lnTo>
                    <a:pt x="114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6" name="Google Shape;1426;p48"/>
            <p:cNvSpPr/>
            <p:nvPr/>
          </p:nvSpPr>
          <p:spPr>
            <a:xfrm>
              <a:off x="1445600" y="2885525"/>
              <a:ext cx="26425" cy="437725"/>
            </a:xfrm>
            <a:custGeom>
              <a:avLst/>
              <a:gdLst/>
              <a:ahLst/>
              <a:cxnLst/>
              <a:rect l="l" t="t" r="r" b="b"/>
              <a:pathLst>
                <a:path w="1057" h="17509" extrusionOk="0">
                  <a:moveTo>
                    <a:pt x="440" y="1"/>
                  </a:moveTo>
                  <a:lnTo>
                    <a:pt x="352" y="1056"/>
                  </a:lnTo>
                  <a:lnTo>
                    <a:pt x="264" y="2288"/>
                  </a:lnTo>
                  <a:lnTo>
                    <a:pt x="132" y="5235"/>
                  </a:lnTo>
                  <a:lnTo>
                    <a:pt x="88" y="8447"/>
                  </a:lnTo>
                  <a:lnTo>
                    <a:pt x="88" y="11746"/>
                  </a:lnTo>
                  <a:lnTo>
                    <a:pt x="44" y="14913"/>
                  </a:lnTo>
                  <a:lnTo>
                    <a:pt x="0" y="17508"/>
                  </a:lnTo>
                  <a:lnTo>
                    <a:pt x="572" y="17508"/>
                  </a:lnTo>
                  <a:lnTo>
                    <a:pt x="660" y="14957"/>
                  </a:lnTo>
                  <a:lnTo>
                    <a:pt x="660" y="11746"/>
                  </a:lnTo>
                  <a:lnTo>
                    <a:pt x="704" y="8490"/>
                  </a:lnTo>
                  <a:lnTo>
                    <a:pt x="748" y="5235"/>
                  </a:lnTo>
                  <a:lnTo>
                    <a:pt x="836" y="2376"/>
                  </a:lnTo>
                  <a:lnTo>
                    <a:pt x="924" y="1100"/>
                  </a:lnTo>
                  <a:lnTo>
                    <a:pt x="1056" y="89"/>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7" name="Google Shape;1427;p48"/>
            <p:cNvSpPr/>
            <p:nvPr/>
          </p:nvSpPr>
          <p:spPr>
            <a:xfrm>
              <a:off x="1601750" y="2852550"/>
              <a:ext cx="42925" cy="472900"/>
            </a:xfrm>
            <a:custGeom>
              <a:avLst/>
              <a:gdLst/>
              <a:ahLst/>
              <a:cxnLst/>
              <a:rect l="l" t="t" r="r" b="b"/>
              <a:pathLst>
                <a:path w="1717" h="18916" extrusionOk="0">
                  <a:moveTo>
                    <a:pt x="1101" y="0"/>
                  </a:moveTo>
                  <a:lnTo>
                    <a:pt x="881" y="2463"/>
                  </a:lnTo>
                  <a:lnTo>
                    <a:pt x="661" y="5147"/>
                  </a:lnTo>
                  <a:lnTo>
                    <a:pt x="485" y="7962"/>
                  </a:lnTo>
                  <a:lnTo>
                    <a:pt x="309" y="10689"/>
                  </a:lnTo>
                  <a:lnTo>
                    <a:pt x="89" y="15616"/>
                  </a:lnTo>
                  <a:lnTo>
                    <a:pt x="1" y="18915"/>
                  </a:lnTo>
                  <a:lnTo>
                    <a:pt x="573" y="18915"/>
                  </a:lnTo>
                  <a:lnTo>
                    <a:pt x="705" y="15616"/>
                  </a:lnTo>
                  <a:lnTo>
                    <a:pt x="925" y="10733"/>
                  </a:lnTo>
                  <a:lnTo>
                    <a:pt x="1057" y="8006"/>
                  </a:lnTo>
                  <a:lnTo>
                    <a:pt x="1277" y="5235"/>
                  </a:lnTo>
                  <a:lnTo>
                    <a:pt x="1453" y="2551"/>
                  </a:lnTo>
                  <a:lnTo>
                    <a:pt x="1716" y="44"/>
                  </a:lnTo>
                  <a:lnTo>
                    <a:pt x="110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8" name="Google Shape;1428;p48"/>
            <p:cNvSpPr/>
            <p:nvPr/>
          </p:nvSpPr>
          <p:spPr>
            <a:xfrm>
              <a:off x="1524775" y="2986700"/>
              <a:ext cx="30825" cy="336550"/>
            </a:xfrm>
            <a:custGeom>
              <a:avLst/>
              <a:gdLst/>
              <a:ahLst/>
              <a:cxnLst/>
              <a:rect l="l" t="t" r="r" b="b"/>
              <a:pathLst>
                <a:path w="1233" h="13462" extrusionOk="0">
                  <a:moveTo>
                    <a:pt x="617" y="1"/>
                  </a:moveTo>
                  <a:lnTo>
                    <a:pt x="397" y="1672"/>
                  </a:lnTo>
                  <a:lnTo>
                    <a:pt x="221" y="3344"/>
                  </a:lnTo>
                  <a:lnTo>
                    <a:pt x="89" y="5059"/>
                  </a:lnTo>
                  <a:lnTo>
                    <a:pt x="1" y="6731"/>
                  </a:lnTo>
                  <a:lnTo>
                    <a:pt x="1" y="8402"/>
                  </a:lnTo>
                  <a:lnTo>
                    <a:pt x="1" y="10118"/>
                  </a:lnTo>
                  <a:lnTo>
                    <a:pt x="45" y="11790"/>
                  </a:lnTo>
                  <a:lnTo>
                    <a:pt x="177" y="13461"/>
                  </a:lnTo>
                  <a:lnTo>
                    <a:pt x="748" y="13417"/>
                  </a:lnTo>
                  <a:lnTo>
                    <a:pt x="661" y="11746"/>
                  </a:lnTo>
                  <a:lnTo>
                    <a:pt x="617" y="10074"/>
                  </a:lnTo>
                  <a:lnTo>
                    <a:pt x="573" y="8402"/>
                  </a:lnTo>
                  <a:lnTo>
                    <a:pt x="617" y="6731"/>
                  </a:lnTo>
                  <a:lnTo>
                    <a:pt x="704" y="5059"/>
                  </a:lnTo>
                  <a:lnTo>
                    <a:pt x="836" y="3432"/>
                  </a:lnTo>
                  <a:lnTo>
                    <a:pt x="1012" y="1760"/>
                  </a:lnTo>
                  <a:lnTo>
                    <a:pt x="1232" y="89"/>
                  </a:lnTo>
                  <a:lnTo>
                    <a:pt x="61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9" name="Google Shape;1429;p48"/>
            <p:cNvSpPr/>
            <p:nvPr/>
          </p:nvSpPr>
          <p:spPr>
            <a:xfrm>
              <a:off x="1653450" y="2893225"/>
              <a:ext cx="30825" cy="432225"/>
            </a:xfrm>
            <a:custGeom>
              <a:avLst/>
              <a:gdLst/>
              <a:ahLst/>
              <a:cxnLst/>
              <a:rect l="l" t="t" r="r" b="b"/>
              <a:pathLst>
                <a:path w="1233" h="17289" extrusionOk="0">
                  <a:moveTo>
                    <a:pt x="616" y="1"/>
                  </a:moveTo>
                  <a:lnTo>
                    <a:pt x="352" y="2156"/>
                  </a:lnTo>
                  <a:lnTo>
                    <a:pt x="176" y="4312"/>
                  </a:lnTo>
                  <a:lnTo>
                    <a:pt x="44" y="6511"/>
                  </a:lnTo>
                  <a:lnTo>
                    <a:pt x="0" y="8666"/>
                  </a:lnTo>
                  <a:lnTo>
                    <a:pt x="0" y="10822"/>
                  </a:lnTo>
                  <a:lnTo>
                    <a:pt x="44" y="12977"/>
                  </a:lnTo>
                  <a:lnTo>
                    <a:pt x="220" y="15133"/>
                  </a:lnTo>
                  <a:lnTo>
                    <a:pt x="396" y="17288"/>
                  </a:lnTo>
                  <a:lnTo>
                    <a:pt x="1012" y="17244"/>
                  </a:lnTo>
                  <a:lnTo>
                    <a:pt x="792" y="15089"/>
                  </a:lnTo>
                  <a:lnTo>
                    <a:pt x="660" y="12977"/>
                  </a:lnTo>
                  <a:lnTo>
                    <a:pt x="572" y="10822"/>
                  </a:lnTo>
                  <a:lnTo>
                    <a:pt x="572" y="8666"/>
                  </a:lnTo>
                  <a:lnTo>
                    <a:pt x="660" y="6511"/>
                  </a:lnTo>
                  <a:lnTo>
                    <a:pt x="792" y="4355"/>
                  </a:lnTo>
                  <a:lnTo>
                    <a:pt x="968" y="2244"/>
                  </a:lnTo>
                  <a:lnTo>
                    <a:pt x="1232" y="89"/>
                  </a:lnTo>
                  <a:lnTo>
                    <a:pt x="61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0" name="Google Shape;1430;p48"/>
            <p:cNvSpPr/>
            <p:nvPr/>
          </p:nvSpPr>
          <p:spPr>
            <a:xfrm>
              <a:off x="1734825" y="2848150"/>
              <a:ext cx="28625" cy="478400"/>
            </a:xfrm>
            <a:custGeom>
              <a:avLst/>
              <a:gdLst/>
              <a:ahLst/>
              <a:cxnLst/>
              <a:rect l="l" t="t" r="r" b="b"/>
              <a:pathLst>
                <a:path w="1145" h="19136" extrusionOk="0">
                  <a:moveTo>
                    <a:pt x="220" y="0"/>
                  </a:moveTo>
                  <a:lnTo>
                    <a:pt x="88" y="2024"/>
                  </a:lnTo>
                  <a:lnTo>
                    <a:pt x="0" y="4355"/>
                  </a:lnTo>
                  <a:lnTo>
                    <a:pt x="0" y="6906"/>
                  </a:lnTo>
                  <a:lnTo>
                    <a:pt x="0" y="9590"/>
                  </a:lnTo>
                  <a:lnTo>
                    <a:pt x="88" y="12229"/>
                  </a:lnTo>
                  <a:lnTo>
                    <a:pt x="176" y="14780"/>
                  </a:lnTo>
                  <a:lnTo>
                    <a:pt x="352" y="17112"/>
                  </a:lnTo>
                  <a:lnTo>
                    <a:pt x="528" y="19135"/>
                  </a:lnTo>
                  <a:lnTo>
                    <a:pt x="1144" y="19047"/>
                  </a:lnTo>
                  <a:lnTo>
                    <a:pt x="968" y="17068"/>
                  </a:lnTo>
                  <a:lnTo>
                    <a:pt x="792" y="14736"/>
                  </a:lnTo>
                  <a:lnTo>
                    <a:pt x="660" y="12185"/>
                  </a:lnTo>
                  <a:lnTo>
                    <a:pt x="616" y="9546"/>
                  </a:lnTo>
                  <a:lnTo>
                    <a:pt x="572" y="6906"/>
                  </a:lnTo>
                  <a:lnTo>
                    <a:pt x="616" y="4399"/>
                  </a:lnTo>
                  <a:lnTo>
                    <a:pt x="660" y="2068"/>
                  </a:lnTo>
                  <a:lnTo>
                    <a:pt x="792" y="44"/>
                  </a:lnTo>
                  <a:lnTo>
                    <a:pt x="22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1" name="Google Shape;1431;p48"/>
            <p:cNvSpPr/>
            <p:nvPr/>
          </p:nvSpPr>
          <p:spPr>
            <a:xfrm>
              <a:off x="1782125" y="2877825"/>
              <a:ext cx="29700" cy="447625"/>
            </a:xfrm>
            <a:custGeom>
              <a:avLst/>
              <a:gdLst/>
              <a:ahLst/>
              <a:cxnLst/>
              <a:rect l="l" t="t" r="r" b="b"/>
              <a:pathLst>
                <a:path w="1188" h="17905" extrusionOk="0">
                  <a:moveTo>
                    <a:pt x="88" y="1"/>
                  </a:moveTo>
                  <a:lnTo>
                    <a:pt x="44" y="1760"/>
                  </a:lnTo>
                  <a:lnTo>
                    <a:pt x="0" y="3960"/>
                  </a:lnTo>
                  <a:lnTo>
                    <a:pt x="0" y="6379"/>
                  </a:lnTo>
                  <a:lnTo>
                    <a:pt x="88" y="8974"/>
                  </a:lnTo>
                  <a:lnTo>
                    <a:pt x="132" y="11526"/>
                  </a:lnTo>
                  <a:lnTo>
                    <a:pt x="264" y="13989"/>
                  </a:lnTo>
                  <a:lnTo>
                    <a:pt x="396" y="16145"/>
                  </a:lnTo>
                  <a:lnTo>
                    <a:pt x="572" y="17904"/>
                  </a:lnTo>
                  <a:lnTo>
                    <a:pt x="1188" y="17860"/>
                  </a:lnTo>
                  <a:lnTo>
                    <a:pt x="1012" y="16101"/>
                  </a:lnTo>
                  <a:lnTo>
                    <a:pt x="880" y="13945"/>
                  </a:lnTo>
                  <a:lnTo>
                    <a:pt x="748" y="11526"/>
                  </a:lnTo>
                  <a:lnTo>
                    <a:pt x="660" y="8930"/>
                  </a:lnTo>
                  <a:lnTo>
                    <a:pt x="616" y="6379"/>
                  </a:lnTo>
                  <a:lnTo>
                    <a:pt x="616" y="3960"/>
                  </a:lnTo>
                  <a:lnTo>
                    <a:pt x="616" y="1804"/>
                  </a:lnTo>
                  <a:lnTo>
                    <a:pt x="704" y="45"/>
                  </a:lnTo>
                  <a:lnTo>
                    <a:pt x="8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2" name="Google Shape;1432;p48"/>
            <p:cNvSpPr/>
            <p:nvPr/>
          </p:nvSpPr>
          <p:spPr>
            <a:xfrm>
              <a:off x="1836000" y="2875625"/>
              <a:ext cx="22025" cy="423425"/>
            </a:xfrm>
            <a:custGeom>
              <a:avLst/>
              <a:gdLst/>
              <a:ahLst/>
              <a:cxnLst/>
              <a:rect l="l" t="t" r="r" b="b"/>
              <a:pathLst>
                <a:path w="881" h="16937" extrusionOk="0">
                  <a:moveTo>
                    <a:pt x="308" y="1"/>
                  </a:moveTo>
                  <a:lnTo>
                    <a:pt x="132" y="1364"/>
                  </a:lnTo>
                  <a:lnTo>
                    <a:pt x="44" y="2772"/>
                  </a:lnTo>
                  <a:lnTo>
                    <a:pt x="0" y="4180"/>
                  </a:lnTo>
                  <a:lnTo>
                    <a:pt x="0" y="5631"/>
                  </a:lnTo>
                  <a:lnTo>
                    <a:pt x="44" y="8535"/>
                  </a:lnTo>
                  <a:lnTo>
                    <a:pt x="132" y="11438"/>
                  </a:lnTo>
                  <a:lnTo>
                    <a:pt x="264" y="14253"/>
                  </a:lnTo>
                  <a:lnTo>
                    <a:pt x="308" y="16936"/>
                  </a:lnTo>
                  <a:lnTo>
                    <a:pt x="880" y="16936"/>
                  </a:lnTo>
                  <a:lnTo>
                    <a:pt x="836" y="14253"/>
                  </a:lnTo>
                  <a:lnTo>
                    <a:pt x="748" y="11394"/>
                  </a:lnTo>
                  <a:lnTo>
                    <a:pt x="616" y="8535"/>
                  </a:lnTo>
                  <a:lnTo>
                    <a:pt x="572" y="5631"/>
                  </a:lnTo>
                  <a:lnTo>
                    <a:pt x="616" y="4224"/>
                  </a:lnTo>
                  <a:lnTo>
                    <a:pt x="660" y="2816"/>
                  </a:lnTo>
                  <a:lnTo>
                    <a:pt x="748" y="1408"/>
                  </a:lnTo>
                  <a:lnTo>
                    <a:pt x="880" y="45"/>
                  </a:lnTo>
                  <a:lnTo>
                    <a:pt x="30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3" name="Google Shape;1433;p48"/>
            <p:cNvSpPr/>
            <p:nvPr/>
          </p:nvSpPr>
          <p:spPr>
            <a:xfrm>
              <a:off x="1879975" y="2880025"/>
              <a:ext cx="19825" cy="324450"/>
            </a:xfrm>
            <a:custGeom>
              <a:avLst/>
              <a:gdLst/>
              <a:ahLst/>
              <a:cxnLst/>
              <a:rect l="l" t="t" r="r" b="b"/>
              <a:pathLst>
                <a:path w="793" h="12978" extrusionOk="0">
                  <a:moveTo>
                    <a:pt x="133" y="1"/>
                  </a:moveTo>
                  <a:lnTo>
                    <a:pt x="45" y="3388"/>
                  </a:lnTo>
                  <a:lnTo>
                    <a:pt x="1" y="6467"/>
                  </a:lnTo>
                  <a:lnTo>
                    <a:pt x="89" y="9590"/>
                  </a:lnTo>
                  <a:lnTo>
                    <a:pt x="221" y="12977"/>
                  </a:lnTo>
                  <a:lnTo>
                    <a:pt x="793" y="12933"/>
                  </a:lnTo>
                  <a:lnTo>
                    <a:pt x="661" y="9590"/>
                  </a:lnTo>
                  <a:lnTo>
                    <a:pt x="617" y="6467"/>
                  </a:lnTo>
                  <a:lnTo>
                    <a:pt x="617" y="3388"/>
                  </a:lnTo>
                  <a:lnTo>
                    <a:pt x="74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4" name="Google Shape;1434;p48"/>
            <p:cNvSpPr/>
            <p:nvPr/>
          </p:nvSpPr>
          <p:spPr>
            <a:xfrm>
              <a:off x="1852500" y="2558925"/>
              <a:ext cx="20925" cy="299125"/>
            </a:xfrm>
            <a:custGeom>
              <a:avLst/>
              <a:gdLst/>
              <a:ahLst/>
              <a:cxnLst/>
              <a:rect l="l" t="t" r="r" b="b"/>
              <a:pathLst>
                <a:path w="837" h="11965" extrusionOk="0">
                  <a:moveTo>
                    <a:pt x="220" y="0"/>
                  </a:moveTo>
                  <a:lnTo>
                    <a:pt x="88" y="2991"/>
                  </a:lnTo>
                  <a:lnTo>
                    <a:pt x="0" y="5983"/>
                  </a:lnTo>
                  <a:lnTo>
                    <a:pt x="44" y="8974"/>
                  </a:lnTo>
                  <a:lnTo>
                    <a:pt x="176" y="11965"/>
                  </a:lnTo>
                  <a:lnTo>
                    <a:pt x="792" y="11921"/>
                  </a:lnTo>
                  <a:lnTo>
                    <a:pt x="660" y="8974"/>
                  </a:lnTo>
                  <a:lnTo>
                    <a:pt x="616" y="5983"/>
                  </a:lnTo>
                  <a:lnTo>
                    <a:pt x="660" y="2991"/>
                  </a:lnTo>
                  <a:lnTo>
                    <a:pt x="836" y="44"/>
                  </a:lnTo>
                  <a:lnTo>
                    <a:pt x="22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5" name="Google Shape;1435;p48"/>
            <p:cNvSpPr/>
            <p:nvPr/>
          </p:nvSpPr>
          <p:spPr>
            <a:xfrm>
              <a:off x="1988850" y="2858025"/>
              <a:ext cx="20925" cy="466325"/>
            </a:xfrm>
            <a:custGeom>
              <a:avLst/>
              <a:gdLst/>
              <a:ahLst/>
              <a:cxnLst/>
              <a:rect l="l" t="t" r="r" b="b"/>
              <a:pathLst>
                <a:path w="837" h="18653" extrusionOk="0">
                  <a:moveTo>
                    <a:pt x="89" y="1"/>
                  </a:moveTo>
                  <a:lnTo>
                    <a:pt x="1" y="4664"/>
                  </a:lnTo>
                  <a:lnTo>
                    <a:pt x="1" y="9327"/>
                  </a:lnTo>
                  <a:lnTo>
                    <a:pt x="89" y="13989"/>
                  </a:lnTo>
                  <a:lnTo>
                    <a:pt x="221" y="18652"/>
                  </a:lnTo>
                  <a:lnTo>
                    <a:pt x="837" y="18608"/>
                  </a:lnTo>
                  <a:lnTo>
                    <a:pt x="705" y="13989"/>
                  </a:lnTo>
                  <a:lnTo>
                    <a:pt x="617" y="9327"/>
                  </a:lnTo>
                  <a:lnTo>
                    <a:pt x="617" y="4664"/>
                  </a:lnTo>
                  <a:lnTo>
                    <a:pt x="70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6" name="Google Shape;1436;p48"/>
            <p:cNvSpPr/>
            <p:nvPr/>
          </p:nvSpPr>
          <p:spPr>
            <a:xfrm>
              <a:off x="2071350" y="2767850"/>
              <a:ext cx="25300" cy="560900"/>
            </a:xfrm>
            <a:custGeom>
              <a:avLst/>
              <a:gdLst/>
              <a:ahLst/>
              <a:cxnLst/>
              <a:rect l="l" t="t" r="r" b="b"/>
              <a:pathLst>
                <a:path w="1012" h="22436" extrusionOk="0">
                  <a:moveTo>
                    <a:pt x="616" y="1"/>
                  </a:moveTo>
                  <a:lnTo>
                    <a:pt x="44" y="45"/>
                  </a:lnTo>
                  <a:lnTo>
                    <a:pt x="220" y="2552"/>
                  </a:lnTo>
                  <a:lnTo>
                    <a:pt x="308" y="5104"/>
                  </a:lnTo>
                  <a:lnTo>
                    <a:pt x="396" y="7743"/>
                  </a:lnTo>
                  <a:lnTo>
                    <a:pt x="396" y="10470"/>
                  </a:lnTo>
                  <a:lnTo>
                    <a:pt x="352" y="13285"/>
                  </a:lnTo>
                  <a:lnTo>
                    <a:pt x="308" y="16233"/>
                  </a:lnTo>
                  <a:lnTo>
                    <a:pt x="176" y="19268"/>
                  </a:lnTo>
                  <a:lnTo>
                    <a:pt x="0" y="22391"/>
                  </a:lnTo>
                  <a:lnTo>
                    <a:pt x="572" y="22435"/>
                  </a:lnTo>
                  <a:lnTo>
                    <a:pt x="748" y="19312"/>
                  </a:lnTo>
                  <a:lnTo>
                    <a:pt x="880" y="16233"/>
                  </a:lnTo>
                  <a:lnTo>
                    <a:pt x="968" y="13329"/>
                  </a:lnTo>
                  <a:lnTo>
                    <a:pt x="1012" y="10470"/>
                  </a:lnTo>
                  <a:lnTo>
                    <a:pt x="968" y="7743"/>
                  </a:lnTo>
                  <a:lnTo>
                    <a:pt x="924" y="5060"/>
                  </a:lnTo>
                  <a:lnTo>
                    <a:pt x="792" y="2508"/>
                  </a:lnTo>
                  <a:lnTo>
                    <a:pt x="61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7" name="Google Shape;1437;p48"/>
            <p:cNvSpPr/>
            <p:nvPr/>
          </p:nvSpPr>
          <p:spPr>
            <a:xfrm>
              <a:off x="2132925" y="2843750"/>
              <a:ext cx="30825" cy="485000"/>
            </a:xfrm>
            <a:custGeom>
              <a:avLst/>
              <a:gdLst/>
              <a:ahLst/>
              <a:cxnLst/>
              <a:rect l="l" t="t" r="r" b="b"/>
              <a:pathLst>
                <a:path w="1233" h="19400" extrusionOk="0">
                  <a:moveTo>
                    <a:pt x="660" y="0"/>
                  </a:moveTo>
                  <a:lnTo>
                    <a:pt x="484" y="1408"/>
                  </a:lnTo>
                  <a:lnTo>
                    <a:pt x="396" y="2903"/>
                  </a:lnTo>
                  <a:lnTo>
                    <a:pt x="308" y="4487"/>
                  </a:lnTo>
                  <a:lnTo>
                    <a:pt x="264" y="6115"/>
                  </a:lnTo>
                  <a:lnTo>
                    <a:pt x="176" y="9458"/>
                  </a:lnTo>
                  <a:lnTo>
                    <a:pt x="132" y="12845"/>
                  </a:lnTo>
                  <a:lnTo>
                    <a:pt x="88" y="16276"/>
                  </a:lnTo>
                  <a:lnTo>
                    <a:pt x="0" y="19355"/>
                  </a:lnTo>
                  <a:lnTo>
                    <a:pt x="616" y="19399"/>
                  </a:lnTo>
                  <a:lnTo>
                    <a:pt x="704" y="16276"/>
                  </a:lnTo>
                  <a:lnTo>
                    <a:pt x="748" y="12845"/>
                  </a:lnTo>
                  <a:lnTo>
                    <a:pt x="792" y="9458"/>
                  </a:lnTo>
                  <a:lnTo>
                    <a:pt x="836" y="6115"/>
                  </a:lnTo>
                  <a:lnTo>
                    <a:pt x="968" y="2947"/>
                  </a:lnTo>
                  <a:lnTo>
                    <a:pt x="1100" y="1496"/>
                  </a:lnTo>
                  <a:lnTo>
                    <a:pt x="1232" y="88"/>
                  </a:lnTo>
                  <a:lnTo>
                    <a:pt x="6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8" name="Google Shape;1438;p48"/>
            <p:cNvSpPr/>
            <p:nvPr/>
          </p:nvSpPr>
          <p:spPr>
            <a:xfrm>
              <a:off x="2215400" y="2793150"/>
              <a:ext cx="34125" cy="531200"/>
            </a:xfrm>
            <a:custGeom>
              <a:avLst/>
              <a:gdLst/>
              <a:ahLst/>
              <a:cxnLst/>
              <a:rect l="l" t="t" r="r" b="b"/>
              <a:pathLst>
                <a:path w="1365" h="21248" extrusionOk="0">
                  <a:moveTo>
                    <a:pt x="748" y="1"/>
                  </a:moveTo>
                  <a:lnTo>
                    <a:pt x="616" y="2552"/>
                  </a:lnTo>
                  <a:lnTo>
                    <a:pt x="484" y="5191"/>
                  </a:lnTo>
                  <a:lnTo>
                    <a:pt x="352" y="10602"/>
                  </a:lnTo>
                  <a:lnTo>
                    <a:pt x="264" y="16012"/>
                  </a:lnTo>
                  <a:lnTo>
                    <a:pt x="132" y="18652"/>
                  </a:lnTo>
                  <a:lnTo>
                    <a:pt x="1" y="21203"/>
                  </a:lnTo>
                  <a:lnTo>
                    <a:pt x="572" y="21247"/>
                  </a:lnTo>
                  <a:lnTo>
                    <a:pt x="748" y="18696"/>
                  </a:lnTo>
                  <a:lnTo>
                    <a:pt x="836" y="16056"/>
                  </a:lnTo>
                  <a:lnTo>
                    <a:pt x="968" y="10602"/>
                  </a:lnTo>
                  <a:lnTo>
                    <a:pt x="1100" y="5235"/>
                  </a:lnTo>
                  <a:lnTo>
                    <a:pt x="1188" y="2596"/>
                  </a:lnTo>
                  <a:lnTo>
                    <a:pt x="1364" y="45"/>
                  </a:lnTo>
                  <a:lnTo>
                    <a:pt x="74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9" name="Google Shape;1439;p48"/>
            <p:cNvSpPr/>
            <p:nvPr/>
          </p:nvSpPr>
          <p:spPr>
            <a:xfrm>
              <a:off x="2265975" y="2789850"/>
              <a:ext cx="24225" cy="538900"/>
            </a:xfrm>
            <a:custGeom>
              <a:avLst/>
              <a:gdLst/>
              <a:ahLst/>
              <a:cxnLst/>
              <a:rect l="l" t="t" r="r" b="b"/>
              <a:pathLst>
                <a:path w="969" h="21556" extrusionOk="0">
                  <a:moveTo>
                    <a:pt x="353" y="1"/>
                  </a:moveTo>
                  <a:lnTo>
                    <a:pt x="265" y="4751"/>
                  </a:lnTo>
                  <a:lnTo>
                    <a:pt x="221" y="9678"/>
                  </a:lnTo>
                  <a:lnTo>
                    <a:pt x="133" y="15749"/>
                  </a:lnTo>
                  <a:lnTo>
                    <a:pt x="89" y="18696"/>
                  </a:lnTo>
                  <a:lnTo>
                    <a:pt x="1" y="21511"/>
                  </a:lnTo>
                  <a:lnTo>
                    <a:pt x="617" y="21555"/>
                  </a:lnTo>
                  <a:lnTo>
                    <a:pt x="705" y="18740"/>
                  </a:lnTo>
                  <a:lnTo>
                    <a:pt x="749" y="15749"/>
                  </a:lnTo>
                  <a:lnTo>
                    <a:pt x="793" y="9678"/>
                  </a:lnTo>
                  <a:lnTo>
                    <a:pt x="881" y="4751"/>
                  </a:lnTo>
                  <a:lnTo>
                    <a:pt x="969" y="45"/>
                  </a:lnTo>
                  <a:lnTo>
                    <a:pt x="35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0" name="Google Shape;1440;p48"/>
            <p:cNvSpPr/>
            <p:nvPr/>
          </p:nvSpPr>
          <p:spPr>
            <a:xfrm>
              <a:off x="2312175" y="2811850"/>
              <a:ext cx="25325" cy="516900"/>
            </a:xfrm>
            <a:custGeom>
              <a:avLst/>
              <a:gdLst/>
              <a:ahLst/>
              <a:cxnLst/>
              <a:rect l="l" t="t" r="r" b="b"/>
              <a:pathLst>
                <a:path w="1013" h="20676" extrusionOk="0">
                  <a:moveTo>
                    <a:pt x="396" y="0"/>
                  </a:moveTo>
                  <a:lnTo>
                    <a:pt x="264" y="2772"/>
                  </a:lnTo>
                  <a:lnTo>
                    <a:pt x="176" y="6071"/>
                  </a:lnTo>
                  <a:lnTo>
                    <a:pt x="88" y="13109"/>
                  </a:lnTo>
                  <a:lnTo>
                    <a:pt x="88" y="17200"/>
                  </a:lnTo>
                  <a:lnTo>
                    <a:pt x="1" y="20675"/>
                  </a:lnTo>
                  <a:lnTo>
                    <a:pt x="616" y="20675"/>
                  </a:lnTo>
                  <a:lnTo>
                    <a:pt x="660" y="17200"/>
                  </a:lnTo>
                  <a:lnTo>
                    <a:pt x="704" y="13109"/>
                  </a:lnTo>
                  <a:lnTo>
                    <a:pt x="792" y="6071"/>
                  </a:lnTo>
                  <a:lnTo>
                    <a:pt x="880" y="2816"/>
                  </a:lnTo>
                  <a:lnTo>
                    <a:pt x="1012"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1" name="Google Shape;1441;p48"/>
            <p:cNvSpPr/>
            <p:nvPr/>
          </p:nvSpPr>
          <p:spPr>
            <a:xfrm>
              <a:off x="2292375" y="2426950"/>
              <a:ext cx="29725" cy="420125"/>
            </a:xfrm>
            <a:custGeom>
              <a:avLst/>
              <a:gdLst/>
              <a:ahLst/>
              <a:cxnLst/>
              <a:rect l="l" t="t" r="r" b="b"/>
              <a:pathLst>
                <a:path w="1189" h="16805" extrusionOk="0">
                  <a:moveTo>
                    <a:pt x="1100" y="1"/>
                  </a:moveTo>
                  <a:lnTo>
                    <a:pt x="529" y="44"/>
                  </a:lnTo>
                  <a:lnTo>
                    <a:pt x="573" y="1056"/>
                  </a:lnTo>
                  <a:lnTo>
                    <a:pt x="573" y="2244"/>
                  </a:lnTo>
                  <a:lnTo>
                    <a:pt x="529" y="5059"/>
                  </a:lnTo>
                  <a:lnTo>
                    <a:pt x="397" y="8182"/>
                  </a:lnTo>
                  <a:lnTo>
                    <a:pt x="221" y="11350"/>
                  </a:lnTo>
                  <a:lnTo>
                    <a:pt x="89" y="14385"/>
                  </a:lnTo>
                  <a:lnTo>
                    <a:pt x="1" y="16804"/>
                  </a:lnTo>
                  <a:lnTo>
                    <a:pt x="573" y="16804"/>
                  </a:lnTo>
                  <a:lnTo>
                    <a:pt x="661" y="14429"/>
                  </a:lnTo>
                  <a:lnTo>
                    <a:pt x="837" y="11394"/>
                  </a:lnTo>
                  <a:lnTo>
                    <a:pt x="1012" y="8182"/>
                  </a:lnTo>
                  <a:lnTo>
                    <a:pt x="1144" y="5059"/>
                  </a:lnTo>
                  <a:lnTo>
                    <a:pt x="1188" y="2244"/>
                  </a:lnTo>
                  <a:lnTo>
                    <a:pt x="1188" y="1012"/>
                  </a:lnTo>
                  <a:lnTo>
                    <a:pt x="110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2" name="Google Shape;1442;p48"/>
            <p:cNvSpPr/>
            <p:nvPr/>
          </p:nvSpPr>
          <p:spPr>
            <a:xfrm>
              <a:off x="2041650" y="2463250"/>
              <a:ext cx="28625" cy="447600"/>
            </a:xfrm>
            <a:custGeom>
              <a:avLst/>
              <a:gdLst/>
              <a:ahLst/>
              <a:cxnLst/>
              <a:rect l="l" t="t" r="r" b="b"/>
              <a:pathLst>
                <a:path w="1145" h="17904" extrusionOk="0">
                  <a:moveTo>
                    <a:pt x="88" y="0"/>
                  </a:moveTo>
                  <a:lnTo>
                    <a:pt x="0" y="1760"/>
                  </a:lnTo>
                  <a:lnTo>
                    <a:pt x="0" y="3959"/>
                  </a:lnTo>
                  <a:lnTo>
                    <a:pt x="0" y="6378"/>
                  </a:lnTo>
                  <a:lnTo>
                    <a:pt x="44" y="8974"/>
                  </a:lnTo>
                  <a:lnTo>
                    <a:pt x="132" y="11525"/>
                  </a:lnTo>
                  <a:lnTo>
                    <a:pt x="264" y="13988"/>
                  </a:lnTo>
                  <a:lnTo>
                    <a:pt x="396" y="16144"/>
                  </a:lnTo>
                  <a:lnTo>
                    <a:pt x="572" y="17903"/>
                  </a:lnTo>
                  <a:lnTo>
                    <a:pt x="1144" y="17859"/>
                  </a:lnTo>
                  <a:lnTo>
                    <a:pt x="1012" y="16100"/>
                  </a:lnTo>
                  <a:lnTo>
                    <a:pt x="836" y="13944"/>
                  </a:lnTo>
                  <a:lnTo>
                    <a:pt x="748" y="11481"/>
                  </a:lnTo>
                  <a:lnTo>
                    <a:pt x="660" y="8930"/>
                  </a:lnTo>
                  <a:lnTo>
                    <a:pt x="616" y="6378"/>
                  </a:lnTo>
                  <a:lnTo>
                    <a:pt x="572" y="3959"/>
                  </a:lnTo>
                  <a:lnTo>
                    <a:pt x="616" y="1804"/>
                  </a:lnTo>
                  <a:lnTo>
                    <a:pt x="704" y="44"/>
                  </a:lnTo>
                  <a:lnTo>
                    <a:pt x="8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43" name="Google Shape;1443;p48"/>
          <p:cNvGrpSpPr/>
          <p:nvPr/>
        </p:nvGrpSpPr>
        <p:grpSpPr>
          <a:xfrm>
            <a:off x="8318521" y="4112527"/>
            <a:ext cx="1592029" cy="1565595"/>
            <a:chOff x="2510125" y="3472775"/>
            <a:chExt cx="925975" cy="910600"/>
          </a:xfrm>
        </p:grpSpPr>
        <p:sp>
          <p:nvSpPr>
            <p:cNvPr id="1444" name="Google Shape;1444;p48"/>
            <p:cNvSpPr/>
            <p:nvPr/>
          </p:nvSpPr>
          <p:spPr>
            <a:xfrm>
              <a:off x="2521125" y="3482675"/>
              <a:ext cx="100100" cy="122100"/>
            </a:xfrm>
            <a:custGeom>
              <a:avLst/>
              <a:gdLst/>
              <a:ahLst/>
              <a:cxnLst/>
              <a:rect l="l" t="t" r="r" b="b"/>
              <a:pathLst>
                <a:path w="4004" h="4884" extrusionOk="0">
                  <a:moveTo>
                    <a:pt x="3607" y="0"/>
                  </a:moveTo>
                  <a:lnTo>
                    <a:pt x="3519" y="88"/>
                  </a:lnTo>
                  <a:lnTo>
                    <a:pt x="2552" y="1100"/>
                  </a:lnTo>
                  <a:lnTo>
                    <a:pt x="1628" y="2156"/>
                  </a:lnTo>
                  <a:lnTo>
                    <a:pt x="836" y="3256"/>
                  </a:lnTo>
                  <a:lnTo>
                    <a:pt x="44" y="4443"/>
                  </a:lnTo>
                  <a:lnTo>
                    <a:pt x="0" y="4531"/>
                  </a:lnTo>
                  <a:lnTo>
                    <a:pt x="44" y="4663"/>
                  </a:lnTo>
                  <a:lnTo>
                    <a:pt x="88" y="4751"/>
                  </a:lnTo>
                  <a:lnTo>
                    <a:pt x="176" y="4839"/>
                  </a:lnTo>
                  <a:lnTo>
                    <a:pt x="308" y="4883"/>
                  </a:lnTo>
                  <a:lnTo>
                    <a:pt x="484" y="4839"/>
                  </a:lnTo>
                  <a:lnTo>
                    <a:pt x="572" y="4751"/>
                  </a:lnTo>
                  <a:lnTo>
                    <a:pt x="1320" y="3608"/>
                  </a:lnTo>
                  <a:lnTo>
                    <a:pt x="2112" y="2508"/>
                  </a:lnTo>
                  <a:lnTo>
                    <a:pt x="2992" y="1496"/>
                  </a:lnTo>
                  <a:lnTo>
                    <a:pt x="3915" y="528"/>
                  </a:lnTo>
                  <a:lnTo>
                    <a:pt x="4003" y="396"/>
                  </a:lnTo>
                  <a:lnTo>
                    <a:pt x="4003" y="308"/>
                  </a:lnTo>
                  <a:lnTo>
                    <a:pt x="4003" y="176"/>
                  </a:lnTo>
                  <a:lnTo>
                    <a:pt x="3959" y="88"/>
                  </a:lnTo>
                  <a:lnTo>
                    <a:pt x="382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5" name="Google Shape;1445;p48"/>
            <p:cNvSpPr/>
            <p:nvPr/>
          </p:nvSpPr>
          <p:spPr>
            <a:xfrm>
              <a:off x="2605800" y="3491475"/>
              <a:ext cx="100100" cy="117700"/>
            </a:xfrm>
            <a:custGeom>
              <a:avLst/>
              <a:gdLst/>
              <a:ahLst/>
              <a:cxnLst/>
              <a:rect l="l" t="t" r="r" b="b"/>
              <a:pathLst>
                <a:path w="4004" h="4708" extrusionOk="0">
                  <a:moveTo>
                    <a:pt x="3564" y="0"/>
                  </a:moveTo>
                  <a:lnTo>
                    <a:pt x="3476" y="88"/>
                  </a:lnTo>
                  <a:lnTo>
                    <a:pt x="44" y="4179"/>
                  </a:lnTo>
                  <a:lnTo>
                    <a:pt x="0" y="4311"/>
                  </a:lnTo>
                  <a:lnTo>
                    <a:pt x="0" y="4399"/>
                  </a:lnTo>
                  <a:lnTo>
                    <a:pt x="44" y="4531"/>
                  </a:lnTo>
                  <a:lnTo>
                    <a:pt x="88" y="4619"/>
                  </a:lnTo>
                  <a:lnTo>
                    <a:pt x="176" y="4663"/>
                  </a:lnTo>
                  <a:lnTo>
                    <a:pt x="308" y="4707"/>
                  </a:lnTo>
                  <a:lnTo>
                    <a:pt x="396" y="4663"/>
                  </a:lnTo>
                  <a:lnTo>
                    <a:pt x="528" y="4575"/>
                  </a:lnTo>
                  <a:lnTo>
                    <a:pt x="3915" y="484"/>
                  </a:lnTo>
                  <a:lnTo>
                    <a:pt x="3959" y="352"/>
                  </a:lnTo>
                  <a:lnTo>
                    <a:pt x="4003" y="264"/>
                  </a:lnTo>
                  <a:lnTo>
                    <a:pt x="3959" y="132"/>
                  </a:lnTo>
                  <a:lnTo>
                    <a:pt x="3871" y="44"/>
                  </a:lnTo>
                  <a:lnTo>
                    <a:pt x="378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6" name="Google Shape;1446;p48"/>
            <p:cNvSpPr/>
            <p:nvPr/>
          </p:nvSpPr>
          <p:spPr>
            <a:xfrm>
              <a:off x="2697075" y="3474975"/>
              <a:ext cx="117700" cy="126500"/>
            </a:xfrm>
            <a:custGeom>
              <a:avLst/>
              <a:gdLst/>
              <a:ahLst/>
              <a:cxnLst/>
              <a:rect l="l" t="t" r="r" b="b"/>
              <a:pathLst>
                <a:path w="4708" h="5060" extrusionOk="0">
                  <a:moveTo>
                    <a:pt x="4399" y="1"/>
                  </a:moveTo>
                  <a:lnTo>
                    <a:pt x="4267" y="45"/>
                  </a:lnTo>
                  <a:lnTo>
                    <a:pt x="4179" y="133"/>
                  </a:lnTo>
                  <a:lnTo>
                    <a:pt x="45" y="4575"/>
                  </a:lnTo>
                  <a:lnTo>
                    <a:pt x="1" y="4663"/>
                  </a:lnTo>
                  <a:lnTo>
                    <a:pt x="1" y="4795"/>
                  </a:lnTo>
                  <a:lnTo>
                    <a:pt x="1" y="4883"/>
                  </a:lnTo>
                  <a:lnTo>
                    <a:pt x="89" y="4971"/>
                  </a:lnTo>
                  <a:lnTo>
                    <a:pt x="176" y="5059"/>
                  </a:lnTo>
                  <a:lnTo>
                    <a:pt x="396" y="5059"/>
                  </a:lnTo>
                  <a:lnTo>
                    <a:pt x="484" y="4971"/>
                  </a:lnTo>
                  <a:lnTo>
                    <a:pt x="4619" y="528"/>
                  </a:lnTo>
                  <a:lnTo>
                    <a:pt x="4707" y="396"/>
                  </a:lnTo>
                  <a:lnTo>
                    <a:pt x="4707" y="308"/>
                  </a:lnTo>
                  <a:lnTo>
                    <a:pt x="4663" y="177"/>
                  </a:lnTo>
                  <a:lnTo>
                    <a:pt x="4619" y="89"/>
                  </a:lnTo>
                  <a:lnTo>
                    <a:pt x="4487" y="45"/>
                  </a:lnTo>
                  <a:lnTo>
                    <a:pt x="439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7" name="Google Shape;1447;p48"/>
            <p:cNvSpPr/>
            <p:nvPr/>
          </p:nvSpPr>
          <p:spPr>
            <a:xfrm>
              <a:off x="2774050" y="3489275"/>
              <a:ext cx="122100" cy="127600"/>
            </a:xfrm>
            <a:custGeom>
              <a:avLst/>
              <a:gdLst/>
              <a:ahLst/>
              <a:cxnLst/>
              <a:rect l="l" t="t" r="r" b="b"/>
              <a:pathLst>
                <a:path w="4884" h="5104" extrusionOk="0">
                  <a:moveTo>
                    <a:pt x="4576" y="0"/>
                  </a:moveTo>
                  <a:lnTo>
                    <a:pt x="4444" y="44"/>
                  </a:lnTo>
                  <a:lnTo>
                    <a:pt x="4356" y="88"/>
                  </a:lnTo>
                  <a:lnTo>
                    <a:pt x="3344" y="1276"/>
                  </a:lnTo>
                  <a:lnTo>
                    <a:pt x="2288" y="2376"/>
                  </a:lnTo>
                  <a:lnTo>
                    <a:pt x="1188" y="3475"/>
                  </a:lnTo>
                  <a:lnTo>
                    <a:pt x="89" y="4575"/>
                  </a:lnTo>
                  <a:lnTo>
                    <a:pt x="1" y="4663"/>
                  </a:lnTo>
                  <a:lnTo>
                    <a:pt x="1" y="4795"/>
                  </a:lnTo>
                  <a:lnTo>
                    <a:pt x="1" y="4883"/>
                  </a:lnTo>
                  <a:lnTo>
                    <a:pt x="89" y="5015"/>
                  </a:lnTo>
                  <a:lnTo>
                    <a:pt x="177" y="5059"/>
                  </a:lnTo>
                  <a:lnTo>
                    <a:pt x="309" y="5103"/>
                  </a:lnTo>
                  <a:lnTo>
                    <a:pt x="397" y="5059"/>
                  </a:lnTo>
                  <a:lnTo>
                    <a:pt x="485" y="5015"/>
                  </a:lnTo>
                  <a:lnTo>
                    <a:pt x="1628" y="3915"/>
                  </a:lnTo>
                  <a:lnTo>
                    <a:pt x="2728" y="2816"/>
                  </a:lnTo>
                  <a:lnTo>
                    <a:pt x="3784" y="1672"/>
                  </a:lnTo>
                  <a:lnTo>
                    <a:pt x="4795" y="484"/>
                  </a:lnTo>
                  <a:lnTo>
                    <a:pt x="4883" y="396"/>
                  </a:lnTo>
                  <a:lnTo>
                    <a:pt x="4883" y="264"/>
                  </a:lnTo>
                  <a:lnTo>
                    <a:pt x="4839" y="176"/>
                  </a:lnTo>
                  <a:lnTo>
                    <a:pt x="4795" y="88"/>
                  </a:lnTo>
                  <a:lnTo>
                    <a:pt x="466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8" name="Google Shape;1448;p48"/>
            <p:cNvSpPr/>
            <p:nvPr/>
          </p:nvSpPr>
          <p:spPr>
            <a:xfrm>
              <a:off x="2888425" y="3477175"/>
              <a:ext cx="137500" cy="132000"/>
            </a:xfrm>
            <a:custGeom>
              <a:avLst/>
              <a:gdLst/>
              <a:ahLst/>
              <a:cxnLst/>
              <a:rect l="l" t="t" r="r" b="b"/>
              <a:pathLst>
                <a:path w="5500" h="5280" extrusionOk="0">
                  <a:moveTo>
                    <a:pt x="5103" y="1"/>
                  </a:moveTo>
                  <a:lnTo>
                    <a:pt x="4971" y="45"/>
                  </a:lnTo>
                  <a:lnTo>
                    <a:pt x="4839" y="132"/>
                  </a:lnTo>
                  <a:lnTo>
                    <a:pt x="89" y="4795"/>
                  </a:lnTo>
                  <a:lnTo>
                    <a:pt x="45" y="4883"/>
                  </a:lnTo>
                  <a:lnTo>
                    <a:pt x="1" y="5015"/>
                  </a:lnTo>
                  <a:lnTo>
                    <a:pt x="45" y="5103"/>
                  </a:lnTo>
                  <a:lnTo>
                    <a:pt x="89" y="5191"/>
                  </a:lnTo>
                  <a:lnTo>
                    <a:pt x="220" y="5279"/>
                  </a:lnTo>
                  <a:lnTo>
                    <a:pt x="440" y="5279"/>
                  </a:lnTo>
                  <a:lnTo>
                    <a:pt x="528" y="5191"/>
                  </a:lnTo>
                  <a:lnTo>
                    <a:pt x="5103" y="660"/>
                  </a:lnTo>
                  <a:lnTo>
                    <a:pt x="5235" y="660"/>
                  </a:lnTo>
                  <a:lnTo>
                    <a:pt x="5323" y="616"/>
                  </a:lnTo>
                  <a:lnTo>
                    <a:pt x="5411" y="528"/>
                  </a:lnTo>
                  <a:lnTo>
                    <a:pt x="5455" y="440"/>
                  </a:lnTo>
                  <a:lnTo>
                    <a:pt x="5499" y="352"/>
                  </a:lnTo>
                  <a:lnTo>
                    <a:pt x="5455" y="264"/>
                  </a:lnTo>
                  <a:lnTo>
                    <a:pt x="5455" y="132"/>
                  </a:lnTo>
                  <a:lnTo>
                    <a:pt x="5367" y="89"/>
                  </a:lnTo>
                  <a:lnTo>
                    <a:pt x="527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9" name="Google Shape;1449;p48"/>
            <p:cNvSpPr/>
            <p:nvPr/>
          </p:nvSpPr>
          <p:spPr>
            <a:xfrm>
              <a:off x="2978600" y="3484875"/>
              <a:ext cx="136400" cy="128700"/>
            </a:xfrm>
            <a:custGeom>
              <a:avLst/>
              <a:gdLst/>
              <a:ahLst/>
              <a:cxnLst/>
              <a:rect l="l" t="t" r="r" b="b"/>
              <a:pathLst>
                <a:path w="5456" h="5148" extrusionOk="0">
                  <a:moveTo>
                    <a:pt x="5103" y="0"/>
                  </a:moveTo>
                  <a:lnTo>
                    <a:pt x="5015" y="44"/>
                  </a:lnTo>
                  <a:lnTo>
                    <a:pt x="4927" y="132"/>
                  </a:lnTo>
                  <a:lnTo>
                    <a:pt x="4268" y="880"/>
                  </a:lnTo>
                  <a:lnTo>
                    <a:pt x="3608" y="1540"/>
                  </a:lnTo>
                  <a:lnTo>
                    <a:pt x="2860" y="2200"/>
                  </a:lnTo>
                  <a:lnTo>
                    <a:pt x="2156" y="2816"/>
                  </a:lnTo>
                  <a:lnTo>
                    <a:pt x="1100" y="3695"/>
                  </a:lnTo>
                  <a:lnTo>
                    <a:pt x="572" y="4179"/>
                  </a:lnTo>
                  <a:lnTo>
                    <a:pt x="89" y="4663"/>
                  </a:lnTo>
                  <a:lnTo>
                    <a:pt x="45" y="4751"/>
                  </a:lnTo>
                  <a:lnTo>
                    <a:pt x="1" y="4883"/>
                  </a:lnTo>
                  <a:lnTo>
                    <a:pt x="45" y="4971"/>
                  </a:lnTo>
                  <a:lnTo>
                    <a:pt x="89" y="5059"/>
                  </a:lnTo>
                  <a:lnTo>
                    <a:pt x="221" y="5147"/>
                  </a:lnTo>
                  <a:lnTo>
                    <a:pt x="441" y="5147"/>
                  </a:lnTo>
                  <a:lnTo>
                    <a:pt x="528" y="5059"/>
                  </a:lnTo>
                  <a:lnTo>
                    <a:pt x="1012" y="4619"/>
                  </a:lnTo>
                  <a:lnTo>
                    <a:pt x="1496" y="4135"/>
                  </a:lnTo>
                  <a:lnTo>
                    <a:pt x="2508" y="3256"/>
                  </a:lnTo>
                  <a:lnTo>
                    <a:pt x="3300" y="2640"/>
                  </a:lnTo>
                  <a:lnTo>
                    <a:pt x="4048" y="1980"/>
                  </a:lnTo>
                  <a:lnTo>
                    <a:pt x="4751" y="1276"/>
                  </a:lnTo>
                  <a:lnTo>
                    <a:pt x="5059" y="880"/>
                  </a:lnTo>
                  <a:lnTo>
                    <a:pt x="5367" y="484"/>
                  </a:lnTo>
                  <a:lnTo>
                    <a:pt x="5455" y="396"/>
                  </a:lnTo>
                  <a:lnTo>
                    <a:pt x="5455" y="264"/>
                  </a:lnTo>
                  <a:lnTo>
                    <a:pt x="5411" y="132"/>
                  </a:lnTo>
                  <a:lnTo>
                    <a:pt x="5323" y="44"/>
                  </a:lnTo>
                  <a:lnTo>
                    <a:pt x="5235"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0" name="Google Shape;1450;p48"/>
            <p:cNvSpPr/>
            <p:nvPr/>
          </p:nvSpPr>
          <p:spPr>
            <a:xfrm>
              <a:off x="3073175" y="3485975"/>
              <a:ext cx="143000" cy="149575"/>
            </a:xfrm>
            <a:custGeom>
              <a:avLst/>
              <a:gdLst/>
              <a:ahLst/>
              <a:cxnLst/>
              <a:rect l="l" t="t" r="r" b="b"/>
              <a:pathLst>
                <a:path w="5720" h="5983" extrusionOk="0">
                  <a:moveTo>
                    <a:pt x="5279" y="0"/>
                  </a:moveTo>
                  <a:lnTo>
                    <a:pt x="5191" y="88"/>
                  </a:lnTo>
                  <a:lnTo>
                    <a:pt x="3872" y="1408"/>
                  </a:lnTo>
                  <a:lnTo>
                    <a:pt x="2596" y="2728"/>
                  </a:lnTo>
                  <a:lnTo>
                    <a:pt x="1320" y="4091"/>
                  </a:lnTo>
                  <a:lnTo>
                    <a:pt x="89" y="5499"/>
                  </a:lnTo>
                  <a:lnTo>
                    <a:pt x="1" y="5587"/>
                  </a:lnTo>
                  <a:lnTo>
                    <a:pt x="1" y="5719"/>
                  </a:lnTo>
                  <a:lnTo>
                    <a:pt x="45" y="5807"/>
                  </a:lnTo>
                  <a:lnTo>
                    <a:pt x="89" y="5939"/>
                  </a:lnTo>
                  <a:lnTo>
                    <a:pt x="221" y="5983"/>
                  </a:lnTo>
                  <a:lnTo>
                    <a:pt x="441" y="5983"/>
                  </a:lnTo>
                  <a:lnTo>
                    <a:pt x="528" y="5895"/>
                  </a:lnTo>
                  <a:lnTo>
                    <a:pt x="1760" y="4531"/>
                  </a:lnTo>
                  <a:lnTo>
                    <a:pt x="3036" y="3168"/>
                  </a:lnTo>
                  <a:lnTo>
                    <a:pt x="4312" y="1804"/>
                  </a:lnTo>
                  <a:lnTo>
                    <a:pt x="5631" y="484"/>
                  </a:lnTo>
                  <a:lnTo>
                    <a:pt x="5675" y="396"/>
                  </a:lnTo>
                  <a:lnTo>
                    <a:pt x="5719" y="308"/>
                  </a:lnTo>
                  <a:lnTo>
                    <a:pt x="5675" y="176"/>
                  </a:lnTo>
                  <a:lnTo>
                    <a:pt x="5631" y="88"/>
                  </a:lnTo>
                  <a:lnTo>
                    <a:pt x="554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1" name="Google Shape;1451;p48"/>
            <p:cNvSpPr/>
            <p:nvPr/>
          </p:nvSpPr>
          <p:spPr>
            <a:xfrm>
              <a:off x="3173250" y="3473875"/>
              <a:ext cx="143000" cy="145200"/>
            </a:xfrm>
            <a:custGeom>
              <a:avLst/>
              <a:gdLst/>
              <a:ahLst/>
              <a:cxnLst/>
              <a:rect l="l" t="t" r="r" b="b"/>
              <a:pathLst>
                <a:path w="5720" h="5808" extrusionOk="0">
                  <a:moveTo>
                    <a:pt x="5367" y="1"/>
                  </a:moveTo>
                  <a:lnTo>
                    <a:pt x="5235" y="45"/>
                  </a:lnTo>
                  <a:lnTo>
                    <a:pt x="5147" y="89"/>
                  </a:lnTo>
                  <a:lnTo>
                    <a:pt x="4751" y="660"/>
                  </a:lnTo>
                  <a:lnTo>
                    <a:pt x="4311" y="1232"/>
                  </a:lnTo>
                  <a:lnTo>
                    <a:pt x="3872" y="1760"/>
                  </a:lnTo>
                  <a:lnTo>
                    <a:pt x="3388" y="2244"/>
                  </a:lnTo>
                  <a:lnTo>
                    <a:pt x="2904" y="2772"/>
                  </a:lnTo>
                  <a:lnTo>
                    <a:pt x="2376" y="3212"/>
                  </a:lnTo>
                  <a:lnTo>
                    <a:pt x="1848" y="3696"/>
                  </a:lnTo>
                  <a:lnTo>
                    <a:pt x="1276" y="4091"/>
                  </a:lnTo>
                  <a:lnTo>
                    <a:pt x="1188" y="4179"/>
                  </a:lnTo>
                  <a:lnTo>
                    <a:pt x="880" y="4443"/>
                  </a:lnTo>
                  <a:lnTo>
                    <a:pt x="528" y="4707"/>
                  </a:lnTo>
                  <a:lnTo>
                    <a:pt x="265" y="5015"/>
                  </a:lnTo>
                  <a:lnTo>
                    <a:pt x="45" y="5367"/>
                  </a:lnTo>
                  <a:lnTo>
                    <a:pt x="1" y="5455"/>
                  </a:lnTo>
                  <a:lnTo>
                    <a:pt x="1" y="5587"/>
                  </a:lnTo>
                  <a:lnTo>
                    <a:pt x="45" y="5675"/>
                  </a:lnTo>
                  <a:lnTo>
                    <a:pt x="133" y="5763"/>
                  </a:lnTo>
                  <a:lnTo>
                    <a:pt x="309" y="5807"/>
                  </a:lnTo>
                  <a:lnTo>
                    <a:pt x="440" y="5763"/>
                  </a:lnTo>
                  <a:lnTo>
                    <a:pt x="572" y="5631"/>
                  </a:lnTo>
                  <a:lnTo>
                    <a:pt x="748" y="5367"/>
                  </a:lnTo>
                  <a:lnTo>
                    <a:pt x="968" y="5103"/>
                  </a:lnTo>
                  <a:lnTo>
                    <a:pt x="1540" y="4663"/>
                  </a:lnTo>
                  <a:lnTo>
                    <a:pt x="1672" y="4575"/>
                  </a:lnTo>
                  <a:lnTo>
                    <a:pt x="2244" y="4135"/>
                  </a:lnTo>
                  <a:lnTo>
                    <a:pt x="2772" y="3696"/>
                  </a:lnTo>
                  <a:lnTo>
                    <a:pt x="3300" y="3212"/>
                  </a:lnTo>
                  <a:lnTo>
                    <a:pt x="3828" y="2684"/>
                  </a:lnTo>
                  <a:lnTo>
                    <a:pt x="4311" y="2156"/>
                  </a:lnTo>
                  <a:lnTo>
                    <a:pt x="4795" y="1584"/>
                  </a:lnTo>
                  <a:lnTo>
                    <a:pt x="5235" y="1056"/>
                  </a:lnTo>
                  <a:lnTo>
                    <a:pt x="5675" y="440"/>
                  </a:lnTo>
                  <a:lnTo>
                    <a:pt x="5719" y="352"/>
                  </a:lnTo>
                  <a:lnTo>
                    <a:pt x="5719" y="221"/>
                  </a:lnTo>
                  <a:lnTo>
                    <a:pt x="5675" y="133"/>
                  </a:lnTo>
                  <a:lnTo>
                    <a:pt x="5587" y="45"/>
                  </a:lnTo>
                  <a:lnTo>
                    <a:pt x="545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2" name="Google Shape;1452;p48"/>
            <p:cNvSpPr/>
            <p:nvPr/>
          </p:nvSpPr>
          <p:spPr>
            <a:xfrm>
              <a:off x="3262325" y="3472775"/>
              <a:ext cx="134200" cy="152875"/>
            </a:xfrm>
            <a:custGeom>
              <a:avLst/>
              <a:gdLst/>
              <a:ahLst/>
              <a:cxnLst/>
              <a:rect l="l" t="t" r="r" b="b"/>
              <a:pathLst>
                <a:path w="5368" h="6115" extrusionOk="0">
                  <a:moveTo>
                    <a:pt x="5059" y="1"/>
                  </a:moveTo>
                  <a:lnTo>
                    <a:pt x="4971" y="45"/>
                  </a:lnTo>
                  <a:lnTo>
                    <a:pt x="4839" y="89"/>
                  </a:lnTo>
                  <a:lnTo>
                    <a:pt x="792" y="4795"/>
                  </a:lnTo>
                  <a:lnTo>
                    <a:pt x="45" y="5631"/>
                  </a:lnTo>
                  <a:lnTo>
                    <a:pt x="1" y="5719"/>
                  </a:lnTo>
                  <a:lnTo>
                    <a:pt x="1" y="5851"/>
                  </a:lnTo>
                  <a:lnTo>
                    <a:pt x="1" y="5939"/>
                  </a:lnTo>
                  <a:lnTo>
                    <a:pt x="89" y="6071"/>
                  </a:lnTo>
                  <a:lnTo>
                    <a:pt x="177" y="6115"/>
                  </a:lnTo>
                  <a:lnTo>
                    <a:pt x="397" y="6115"/>
                  </a:lnTo>
                  <a:lnTo>
                    <a:pt x="529" y="6027"/>
                  </a:lnTo>
                  <a:lnTo>
                    <a:pt x="1232" y="5191"/>
                  </a:lnTo>
                  <a:lnTo>
                    <a:pt x="5323" y="484"/>
                  </a:lnTo>
                  <a:lnTo>
                    <a:pt x="5367" y="396"/>
                  </a:lnTo>
                  <a:lnTo>
                    <a:pt x="5367" y="265"/>
                  </a:lnTo>
                  <a:lnTo>
                    <a:pt x="5367" y="177"/>
                  </a:lnTo>
                  <a:lnTo>
                    <a:pt x="5279" y="89"/>
                  </a:lnTo>
                  <a:lnTo>
                    <a:pt x="519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3" name="Google Shape;1453;p48"/>
            <p:cNvSpPr/>
            <p:nvPr/>
          </p:nvSpPr>
          <p:spPr>
            <a:xfrm>
              <a:off x="3337100" y="3536550"/>
              <a:ext cx="90200" cy="96800"/>
            </a:xfrm>
            <a:custGeom>
              <a:avLst/>
              <a:gdLst/>
              <a:ahLst/>
              <a:cxnLst/>
              <a:rect l="l" t="t" r="r" b="b"/>
              <a:pathLst>
                <a:path w="3608" h="3872" extrusionOk="0">
                  <a:moveTo>
                    <a:pt x="3212" y="1"/>
                  </a:moveTo>
                  <a:lnTo>
                    <a:pt x="3080" y="89"/>
                  </a:lnTo>
                  <a:lnTo>
                    <a:pt x="2288" y="837"/>
                  </a:lnTo>
                  <a:lnTo>
                    <a:pt x="1497" y="1672"/>
                  </a:lnTo>
                  <a:lnTo>
                    <a:pt x="749" y="2508"/>
                  </a:lnTo>
                  <a:lnTo>
                    <a:pt x="45" y="3388"/>
                  </a:lnTo>
                  <a:lnTo>
                    <a:pt x="1" y="3520"/>
                  </a:lnTo>
                  <a:lnTo>
                    <a:pt x="1" y="3652"/>
                  </a:lnTo>
                  <a:lnTo>
                    <a:pt x="45" y="3740"/>
                  </a:lnTo>
                  <a:lnTo>
                    <a:pt x="133" y="3828"/>
                  </a:lnTo>
                  <a:lnTo>
                    <a:pt x="221" y="3872"/>
                  </a:lnTo>
                  <a:lnTo>
                    <a:pt x="441" y="3872"/>
                  </a:lnTo>
                  <a:lnTo>
                    <a:pt x="529" y="3740"/>
                  </a:lnTo>
                  <a:lnTo>
                    <a:pt x="1233" y="2904"/>
                  </a:lnTo>
                  <a:lnTo>
                    <a:pt x="1936" y="2068"/>
                  </a:lnTo>
                  <a:lnTo>
                    <a:pt x="2684" y="1277"/>
                  </a:lnTo>
                  <a:lnTo>
                    <a:pt x="3476" y="529"/>
                  </a:lnTo>
                  <a:lnTo>
                    <a:pt x="3564" y="441"/>
                  </a:lnTo>
                  <a:lnTo>
                    <a:pt x="3608" y="309"/>
                  </a:lnTo>
                  <a:lnTo>
                    <a:pt x="3564" y="221"/>
                  </a:lnTo>
                  <a:lnTo>
                    <a:pt x="3520" y="89"/>
                  </a:lnTo>
                  <a:lnTo>
                    <a:pt x="3432" y="45"/>
                  </a:lnTo>
                  <a:lnTo>
                    <a:pt x="330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4" name="Google Shape;1454;p48"/>
            <p:cNvSpPr/>
            <p:nvPr/>
          </p:nvSpPr>
          <p:spPr>
            <a:xfrm>
              <a:off x="2524425" y="3646525"/>
              <a:ext cx="94600" cy="151800"/>
            </a:xfrm>
            <a:custGeom>
              <a:avLst/>
              <a:gdLst/>
              <a:ahLst/>
              <a:cxnLst/>
              <a:rect l="l" t="t" r="r" b="b"/>
              <a:pathLst>
                <a:path w="3784" h="6072" extrusionOk="0">
                  <a:moveTo>
                    <a:pt x="220" y="1"/>
                  </a:moveTo>
                  <a:lnTo>
                    <a:pt x="88" y="45"/>
                  </a:lnTo>
                  <a:lnTo>
                    <a:pt x="0" y="133"/>
                  </a:lnTo>
                  <a:lnTo>
                    <a:pt x="0" y="265"/>
                  </a:lnTo>
                  <a:lnTo>
                    <a:pt x="0" y="353"/>
                  </a:lnTo>
                  <a:lnTo>
                    <a:pt x="44" y="485"/>
                  </a:lnTo>
                  <a:lnTo>
                    <a:pt x="616" y="1408"/>
                  </a:lnTo>
                  <a:lnTo>
                    <a:pt x="1188" y="2332"/>
                  </a:lnTo>
                  <a:lnTo>
                    <a:pt x="1672" y="3300"/>
                  </a:lnTo>
                  <a:lnTo>
                    <a:pt x="2156" y="4312"/>
                  </a:lnTo>
                  <a:lnTo>
                    <a:pt x="2156" y="4356"/>
                  </a:lnTo>
                  <a:lnTo>
                    <a:pt x="2288" y="4708"/>
                  </a:lnTo>
                  <a:lnTo>
                    <a:pt x="2464" y="5015"/>
                  </a:lnTo>
                  <a:lnTo>
                    <a:pt x="2640" y="5191"/>
                  </a:lnTo>
                  <a:lnTo>
                    <a:pt x="2816" y="5367"/>
                  </a:lnTo>
                  <a:lnTo>
                    <a:pt x="3036" y="5631"/>
                  </a:lnTo>
                  <a:lnTo>
                    <a:pt x="3124" y="5719"/>
                  </a:lnTo>
                  <a:lnTo>
                    <a:pt x="3211" y="5851"/>
                  </a:lnTo>
                  <a:lnTo>
                    <a:pt x="3255" y="5939"/>
                  </a:lnTo>
                  <a:lnTo>
                    <a:pt x="3299" y="6027"/>
                  </a:lnTo>
                  <a:lnTo>
                    <a:pt x="3387" y="6071"/>
                  </a:lnTo>
                  <a:lnTo>
                    <a:pt x="3563" y="6071"/>
                  </a:lnTo>
                  <a:lnTo>
                    <a:pt x="3651" y="5983"/>
                  </a:lnTo>
                  <a:lnTo>
                    <a:pt x="3739" y="5895"/>
                  </a:lnTo>
                  <a:lnTo>
                    <a:pt x="3783" y="5807"/>
                  </a:lnTo>
                  <a:lnTo>
                    <a:pt x="3783" y="5675"/>
                  </a:lnTo>
                  <a:lnTo>
                    <a:pt x="3651" y="5455"/>
                  </a:lnTo>
                  <a:lnTo>
                    <a:pt x="3563" y="5279"/>
                  </a:lnTo>
                  <a:lnTo>
                    <a:pt x="3255" y="4927"/>
                  </a:lnTo>
                  <a:lnTo>
                    <a:pt x="2948" y="4664"/>
                  </a:lnTo>
                  <a:lnTo>
                    <a:pt x="2816" y="4400"/>
                  </a:lnTo>
                  <a:lnTo>
                    <a:pt x="2684" y="4136"/>
                  </a:lnTo>
                  <a:lnTo>
                    <a:pt x="2684" y="4092"/>
                  </a:lnTo>
                  <a:lnTo>
                    <a:pt x="2244" y="3080"/>
                  </a:lnTo>
                  <a:lnTo>
                    <a:pt x="1716" y="2068"/>
                  </a:lnTo>
                  <a:lnTo>
                    <a:pt x="1144" y="1056"/>
                  </a:lnTo>
                  <a:lnTo>
                    <a:pt x="528" y="133"/>
                  </a:lnTo>
                  <a:lnTo>
                    <a:pt x="440" y="45"/>
                  </a:lnTo>
                  <a:lnTo>
                    <a:pt x="30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5" name="Google Shape;1455;p48"/>
            <p:cNvSpPr/>
            <p:nvPr/>
          </p:nvSpPr>
          <p:spPr>
            <a:xfrm>
              <a:off x="2608000" y="3649825"/>
              <a:ext cx="90200" cy="155100"/>
            </a:xfrm>
            <a:custGeom>
              <a:avLst/>
              <a:gdLst/>
              <a:ahLst/>
              <a:cxnLst/>
              <a:rect l="l" t="t" r="r" b="b"/>
              <a:pathLst>
                <a:path w="3608" h="6204" extrusionOk="0">
                  <a:moveTo>
                    <a:pt x="264" y="1"/>
                  </a:moveTo>
                  <a:lnTo>
                    <a:pt x="176" y="45"/>
                  </a:lnTo>
                  <a:lnTo>
                    <a:pt x="44" y="133"/>
                  </a:lnTo>
                  <a:lnTo>
                    <a:pt x="0" y="221"/>
                  </a:lnTo>
                  <a:lnTo>
                    <a:pt x="0" y="309"/>
                  </a:lnTo>
                  <a:lnTo>
                    <a:pt x="44" y="441"/>
                  </a:lnTo>
                  <a:lnTo>
                    <a:pt x="3036" y="6071"/>
                  </a:lnTo>
                  <a:lnTo>
                    <a:pt x="3168" y="6159"/>
                  </a:lnTo>
                  <a:lnTo>
                    <a:pt x="3300" y="6203"/>
                  </a:lnTo>
                  <a:lnTo>
                    <a:pt x="3476" y="6159"/>
                  </a:lnTo>
                  <a:lnTo>
                    <a:pt x="3564" y="6115"/>
                  </a:lnTo>
                  <a:lnTo>
                    <a:pt x="3608" y="5983"/>
                  </a:lnTo>
                  <a:lnTo>
                    <a:pt x="3608" y="5895"/>
                  </a:lnTo>
                  <a:lnTo>
                    <a:pt x="3564" y="5763"/>
                  </a:lnTo>
                  <a:lnTo>
                    <a:pt x="572" y="177"/>
                  </a:lnTo>
                  <a:lnTo>
                    <a:pt x="484" y="89"/>
                  </a:lnTo>
                  <a:lnTo>
                    <a:pt x="39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6" name="Google Shape;1456;p48"/>
            <p:cNvSpPr/>
            <p:nvPr/>
          </p:nvSpPr>
          <p:spPr>
            <a:xfrm>
              <a:off x="2682775" y="3642125"/>
              <a:ext cx="91300" cy="167200"/>
            </a:xfrm>
            <a:custGeom>
              <a:avLst/>
              <a:gdLst/>
              <a:ahLst/>
              <a:cxnLst/>
              <a:rect l="l" t="t" r="r" b="b"/>
              <a:pathLst>
                <a:path w="3652" h="6688" extrusionOk="0">
                  <a:moveTo>
                    <a:pt x="221" y="1"/>
                  </a:moveTo>
                  <a:lnTo>
                    <a:pt x="133" y="45"/>
                  </a:lnTo>
                  <a:lnTo>
                    <a:pt x="45" y="133"/>
                  </a:lnTo>
                  <a:lnTo>
                    <a:pt x="1" y="221"/>
                  </a:lnTo>
                  <a:lnTo>
                    <a:pt x="1" y="353"/>
                  </a:lnTo>
                  <a:lnTo>
                    <a:pt x="1" y="485"/>
                  </a:lnTo>
                  <a:lnTo>
                    <a:pt x="880" y="1936"/>
                  </a:lnTo>
                  <a:lnTo>
                    <a:pt x="1672" y="3432"/>
                  </a:lnTo>
                  <a:lnTo>
                    <a:pt x="2376" y="4972"/>
                  </a:lnTo>
                  <a:lnTo>
                    <a:pt x="3080" y="6511"/>
                  </a:lnTo>
                  <a:lnTo>
                    <a:pt x="3124" y="6599"/>
                  </a:lnTo>
                  <a:lnTo>
                    <a:pt x="3168" y="6643"/>
                  </a:lnTo>
                  <a:lnTo>
                    <a:pt x="3344" y="6687"/>
                  </a:lnTo>
                  <a:lnTo>
                    <a:pt x="3476" y="6687"/>
                  </a:lnTo>
                  <a:lnTo>
                    <a:pt x="3564" y="6599"/>
                  </a:lnTo>
                  <a:lnTo>
                    <a:pt x="3608" y="6511"/>
                  </a:lnTo>
                  <a:lnTo>
                    <a:pt x="3652" y="6423"/>
                  </a:lnTo>
                  <a:lnTo>
                    <a:pt x="3608" y="6291"/>
                  </a:lnTo>
                  <a:lnTo>
                    <a:pt x="2948" y="4708"/>
                  </a:lnTo>
                  <a:lnTo>
                    <a:pt x="2200" y="3168"/>
                  </a:lnTo>
                  <a:lnTo>
                    <a:pt x="1408" y="1628"/>
                  </a:lnTo>
                  <a:lnTo>
                    <a:pt x="529" y="177"/>
                  </a:lnTo>
                  <a:lnTo>
                    <a:pt x="441" y="89"/>
                  </a:lnTo>
                  <a:lnTo>
                    <a:pt x="35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7" name="Google Shape;1457;p48"/>
            <p:cNvSpPr/>
            <p:nvPr/>
          </p:nvSpPr>
          <p:spPr>
            <a:xfrm>
              <a:off x="2766350" y="3647625"/>
              <a:ext cx="105600" cy="157300"/>
            </a:xfrm>
            <a:custGeom>
              <a:avLst/>
              <a:gdLst/>
              <a:ahLst/>
              <a:cxnLst/>
              <a:rect l="l" t="t" r="r" b="b"/>
              <a:pathLst>
                <a:path w="4224" h="6292" extrusionOk="0">
                  <a:moveTo>
                    <a:pt x="177" y="1"/>
                  </a:moveTo>
                  <a:lnTo>
                    <a:pt x="89" y="89"/>
                  </a:lnTo>
                  <a:lnTo>
                    <a:pt x="45" y="177"/>
                  </a:lnTo>
                  <a:lnTo>
                    <a:pt x="1" y="309"/>
                  </a:lnTo>
                  <a:lnTo>
                    <a:pt x="45" y="397"/>
                  </a:lnTo>
                  <a:lnTo>
                    <a:pt x="133" y="529"/>
                  </a:lnTo>
                  <a:lnTo>
                    <a:pt x="485" y="837"/>
                  </a:lnTo>
                  <a:lnTo>
                    <a:pt x="793" y="1188"/>
                  </a:lnTo>
                  <a:lnTo>
                    <a:pt x="1057" y="1584"/>
                  </a:lnTo>
                  <a:lnTo>
                    <a:pt x="1364" y="1980"/>
                  </a:lnTo>
                  <a:lnTo>
                    <a:pt x="1848" y="2816"/>
                  </a:lnTo>
                  <a:lnTo>
                    <a:pt x="2332" y="3652"/>
                  </a:lnTo>
                  <a:lnTo>
                    <a:pt x="3652" y="6115"/>
                  </a:lnTo>
                  <a:lnTo>
                    <a:pt x="3784" y="6247"/>
                  </a:lnTo>
                  <a:lnTo>
                    <a:pt x="3916" y="6291"/>
                  </a:lnTo>
                  <a:lnTo>
                    <a:pt x="4048" y="6247"/>
                  </a:lnTo>
                  <a:lnTo>
                    <a:pt x="4180" y="6159"/>
                  </a:lnTo>
                  <a:lnTo>
                    <a:pt x="4224" y="6071"/>
                  </a:lnTo>
                  <a:lnTo>
                    <a:pt x="4224" y="5939"/>
                  </a:lnTo>
                  <a:lnTo>
                    <a:pt x="4180" y="5851"/>
                  </a:lnTo>
                  <a:lnTo>
                    <a:pt x="2860" y="3344"/>
                  </a:lnTo>
                  <a:lnTo>
                    <a:pt x="2376" y="2508"/>
                  </a:lnTo>
                  <a:lnTo>
                    <a:pt x="1848" y="1628"/>
                  </a:lnTo>
                  <a:lnTo>
                    <a:pt x="1540" y="1232"/>
                  </a:lnTo>
                  <a:lnTo>
                    <a:pt x="1232" y="793"/>
                  </a:lnTo>
                  <a:lnTo>
                    <a:pt x="881" y="397"/>
                  </a:lnTo>
                  <a:lnTo>
                    <a:pt x="529" y="45"/>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8" name="Google Shape;1458;p48"/>
            <p:cNvSpPr/>
            <p:nvPr/>
          </p:nvSpPr>
          <p:spPr>
            <a:xfrm>
              <a:off x="2871925" y="3643225"/>
              <a:ext cx="108900" cy="162800"/>
            </a:xfrm>
            <a:custGeom>
              <a:avLst/>
              <a:gdLst/>
              <a:ahLst/>
              <a:cxnLst/>
              <a:rect l="l" t="t" r="r" b="b"/>
              <a:pathLst>
                <a:path w="4356" h="6512" extrusionOk="0">
                  <a:moveTo>
                    <a:pt x="177" y="1"/>
                  </a:moveTo>
                  <a:lnTo>
                    <a:pt x="89" y="89"/>
                  </a:lnTo>
                  <a:lnTo>
                    <a:pt x="1" y="177"/>
                  </a:lnTo>
                  <a:lnTo>
                    <a:pt x="1" y="309"/>
                  </a:lnTo>
                  <a:lnTo>
                    <a:pt x="1" y="397"/>
                  </a:lnTo>
                  <a:lnTo>
                    <a:pt x="89" y="485"/>
                  </a:lnTo>
                  <a:lnTo>
                    <a:pt x="529" y="1057"/>
                  </a:lnTo>
                  <a:lnTo>
                    <a:pt x="968" y="1628"/>
                  </a:lnTo>
                  <a:lnTo>
                    <a:pt x="1716" y="2860"/>
                  </a:lnTo>
                  <a:lnTo>
                    <a:pt x="3828" y="6379"/>
                  </a:lnTo>
                  <a:lnTo>
                    <a:pt x="3916" y="6467"/>
                  </a:lnTo>
                  <a:lnTo>
                    <a:pt x="4092" y="6511"/>
                  </a:lnTo>
                  <a:lnTo>
                    <a:pt x="4224" y="6467"/>
                  </a:lnTo>
                  <a:lnTo>
                    <a:pt x="4312" y="6379"/>
                  </a:lnTo>
                  <a:lnTo>
                    <a:pt x="4356" y="6291"/>
                  </a:lnTo>
                  <a:lnTo>
                    <a:pt x="4356" y="6159"/>
                  </a:lnTo>
                  <a:lnTo>
                    <a:pt x="4312" y="6071"/>
                  </a:lnTo>
                  <a:lnTo>
                    <a:pt x="2244" y="2552"/>
                  </a:lnTo>
                  <a:lnTo>
                    <a:pt x="1848" y="1892"/>
                  </a:lnTo>
                  <a:lnTo>
                    <a:pt x="1452" y="1276"/>
                  </a:lnTo>
                  <a:lnTo>
                    <a:pt x="1012" y="661"/>
                  </a:lnTo>
                  <a:lnTo>
                    <a:pt x="529" y="89"/>
                  </a:lnTo>
                  <a:lnTo>
                    <a:pt x="397" y="45"/>
                  </a:lnTo>
                  <a:lnTo>
                    <a:pt x="30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9" name="Google Shape;1459;p48"/>
            <p:cNvSpPr/>
            <p:nvPr/>
          </p:nvSpPr>
          <p:spPr>
            <a:xfrm>
              <a:off x="2965400" y="3652025"/>
              <a:ext cx="104500" cy="159500"/>
            </a:xfrm>
            <a:custGeom>
              <a:avLst/>
              <a:gdLst/>
              <a:ahLst/>
              <a:cxnLst/>
              <a:rect l="l" t="t" r="r" b="b"/>
              <a:pathLst>
                <a:path w="4180" h="6380" extrusionOk="0">
                  <a:moveTo>
                    <a:pt x="309" y="1"/>
                  </a:moveTo>
                  <a:lnTo>
                    <a:pt x="177" y="45"/>
                  </a:lnTo>
                  <a:lnTo>
                    <a:pt x="89" y="89"/>
                  </a:lnTo>
                  <a:lnTo>
                    <a:pt x="45" y="177"/>
                  </a:lnTo>
                  <a:lnTo>
                    <a:pt x="1" y="309"/>
                  </a:lnTo>
                  <a:lnTo>
                    <a:pt x="45" y="441"/>
                  </a:lnTo>
                  <a:lnTo>
                    <a:pt x="89" y="529"/>
                  </a:lnTo>
                  <a:lnTo>
                    <a:pt x="309" y="749"/>
                  </a:lnTo>
                  <a:lnTo>
                    <a:pt x="441" y="1012"/>
                  </a:lnTo>
                  <a:lnTo>
                    <a:pt x="749" y="1584"/>
                  </a:lnTo>
                  <a:lnTo>
                    <a:pt x="793" y="1672"/>
                  </a:lnTo>
                  <a:lnTo>
                    <a:pt x="1452" y="2860"/>
                  </a:lnTo>
                  <a:lnTo>
                    <a:pt x="2112" y="4004"/>
                  </a:lnTo>
                  <a:lnTo>
                    <a:pt x="2860" y="5147"/>
                  </a:lnTo>
                  <a:lnTo>
                    <a:pt x="3652" y="6247"/>
                  </a:lnTo>
                  <a:lnTo>
                    <a:pt x="3784" y="6335"/>
                  </a:lnTo>
                  <a:lnTo>
                    <a:pt x="3916" y="6379"/>
                  </a:lnTo>
                  <a:lnTo>
                    <a:pt x="4004" y="6335"/>
                  </a:lnTo>
                  <a:lnTo>
                    <a:pt x="4092" y="6291"/>
                  </a:lnTo>
                  <a:lnTo>
                    <a:pt x="4180" y="6203"/>
                  </a:lnTo>
                  <a:lnTo>
                    <a:pt x="4180" y="6115"/>
                  </a:lnTo>
                  <a:lnTo>
                    <a:pt x="4180" y="5983"/>
                  </a:lnTo>
                  <a:lnTo>
                    <a:pt x="4136" y="5895"/>
                  </a:lnTo>
                  <a:lnTo>
                    <a:pt x="3388" y="4795"/>
                  </a:lnTo>
                  <a:lnTo>
                    <a:pt x="2640" y="3696"/>
                  </a:lnTo>
                  <a:lnTo>
                    <a:pt x="1980" y="2552"/>
                  </a:lnTo>
                  <a:lnTo>
                    <a:pt x="1364" y="1408"/>
                  </a:lnTo>
                  <a:lnTo>
                    <a:pt x="1320" y="1320"/>
                  </a:lnTo>
                  <a:lnTo>
                    <a:pt x="969" y="661"/>
                  </a:lnTo>
                  <a:lnTo>
                    <a:pt x="749" y="397"/>
                  </a:lnTo>
                  <a:lnTo>
                    <a:pt x="529" y="89"/>
                  </a:lnTo>
                  <a:lnTo>
                    <a:pt x="397" y="45"/>
                  </a:lnTo>
                  <a:lnTo>
                    <a:pt x="30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0" name="Google Shape;1460;p48"/>
            <p:cNvSpPr/>
            <p:nvPr/>
          </p:nvSpPr>
          <p:spPr>
            <a:xfrm>
              <a:off x="3064375" y="3665225"/>
              <a:ext cx="101200" cy="161675"/>
            </a:xfrm>
            <a:custGeom>
              <a:avLst/>
              <a:gdLst/>
              <a:ahLst/>
              <a:cxnLst/>
              <a:rect l="l" t="t" r="r" b="b"/>
              <a:pathLst>
                <a:path w="4048" h="6467" extrusionOk="0">
                  <a:moveTo>
                    <a:pt x="265" y="1"/>
                  </a:moveTo>
                  <a:lnTo>
                    <a:pt x="177" y="45"/>
                  </a:lnTo>
                  <a:lnTo>
                    <a:pt x="89" y="89"/>
                  </a:lnTo>
                  <a:lnTo>
                    <a:pt x="1" y="221"/>
                  </a:lnTo>
                  <a:lnTo>
                    <a:pt x="1" y="308"/>
                  </a:lnTo>
                  <a:lnTo>
                    <a:pt x="45" y="440"/>
                  </a:lnTo>
                  <a:lnTo>
                    <a:pt x="837" y="1936"/>
                  </a:lnTo>
                  <a:lnTo>
                    <a:pt x="1672" y="3432"/>
                  </a:lnTo>
                  <a:lnTo>
                    <a:pt x="2552" y="4883"/>
                  </a:lnTo>
                  <a:lnTo>
                    <a:pt x="3476" y="6335"/>
                  </a:lnTo>
                  <a:lnTo>
                    <a:pt x="3608" y="6423"/>
                  </a:lnTo>
                  <a:lnTo>
                    <a:pt x="3740" y="6467"/>
                  </a:lnTo>
                  <a:lnTo>
                    <a:pt x="3916" y="6423"/>
                  </a:lnTo>
                  <a:lnTo>
                    <a:pt x="4004" y="6335"/>
                  </a:lnTo>
                  <a:lnTo>
                    <a:pt x="4048" y="6247"/>
                  </a:lnTo>
                  <a:lnTo>
                    <a:pt x="4048" y="6115"/>
                  </a:lnTo>
                  <a:lnTo>
                    <a:pt x="4004" y="5983"/>
                  </a:lnTo>
                  <a:lnTo>
                    <a:pt x="3080" y="4575"/>
                  </a:lnTo>
                  <a:lnTo>
                    <a:pt x="2200" y="3124"/>
                  </a:lnTo>
                  <a:lnTo>
                    <a:pt x="1364" y="1628"/>
                  </a:lnTo>
                  <a:lnTo>
                    <a:pt x="573" y="177"/>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1" name="Google Shape;1461;p48"/>
            <p:cNvSpPr/>
            <p:nvPr/>
          </p:nvSpPr>
          <p:spPr>
            <a:xfrm>
              <a:off x="3155650" y="3666325"/>
              <a:ext cx="112200" cy="135300"/>
            </a:xfrm>
            <a:custGeom>
              <a:avLst/>
              <a:gdLst/>
              <a:ahLst/>
              <a:cxnLst/>
              <a:rect l="l" t="t" r="r" b="b"/>
              <a:pathLst>
                <a:path w="4488" h="5412" extrusionOk="0">
                  <a:moveTo>
                    <a:pt x="221" y="1"/>
                  </a:moveTo>
                  <a:lnTo>
                    <a:pt x="89" y="45"/>
                  </a:lnTo>
                  <a:lnTo>
                    <a:pt x="1" y="133"/>
                  </a:lnTo>
                  <a:lnTo>
                    <a:pt x="1" y="264"/>
                  </a:lnTo>
                  <a:lnTo>
                    <a:pt x="1" y="352"/>
                  </a:lnTo>
                  <a:lnTo>
                    <a:pt x="45" y="484"/>
                  </a:lnTo>
                  <a:lnTo>
                    <a:pt x="133" y="528"/>
                  </a:lnTo>
                  <a:lnTo>
                    <a:pt x="485" y="748"/>
                  </a:lnTo>
                  <a:lnTo>
                    <a:pt x="793" y="1012"/>
                  </a:lnTo>
                  <a:lnTo>
                    <a:pt x="1057" y="1276"/>
                  </a:lnTo>
                  <a:lnTo>
                    <a:pt x="1320" y="1540"/>
                  </a:lnTo>
                  <a:lnTo>
                    <a:pt x="1804" y="2112"/>
                  </a:lnTo>
                  <a:lnTo>
                    <a:pt x="2200" y="2684"/>
                  </a:lnTo>
                  <a:lnTo>
                    <a:pt x="2728" y="3520"/>
                  </a:lnTo>
                  <a:lnTo>
                    <a:pt x="3300" y="4399"/>
                  </a:lnTo>
                  <a:lnTo>
                    <a:pt x="3608" y="4883"/>
                  </a:lnTo>
                  <a:lnTo>
                    <a:pt x="3960" y="5279"/>
                  </a:lnTo>
                  <a:lnTo>
                    <a:pt x="4048" y="5367"/>
                  </a:lnTo>
                  <a:lnTo>
                    <a:pt x="4180" y="5411"/>
                  </a:lnTo>
                  <a:lnTo>
                    <a:pt x="4312" y="5367"/>
                  </a:lnTo>
                  <a:lnTo>
                    <a:pt x="4400" y="5323"/>
                  </a:lnTo>
                  <a:lnTo>
                    <a:pt x="4444" y="5235"/>
                  </a:lnTo>
                  <a:lnTo>
                    <a:pt x="4488" y="5147"/>
                  </a:lnTo>
                  <a:lnTo>
                    <a:pt x="4488" y="5015"/>
                  </a:lnTo>
                  <a:lnTo>
                    <a:pt x="4444" y="4927"/>
                  </a:lnTo>
                  <a:lnTo>
                    <a:pt x="4092" y="4487"/>
                  </a:lnTo>
                  <a:lnTo>
                    <a:pt x="3784" y="4047"/>
                  </a:lnTo>
                  <a:lnTo>
                    <a:pt x="3256" y="3168"/>
                  </a:lnTo>
                  <a:lnTo>
                    <a:pt x="2684" y="2332"/>
                  </a:lnTo>
                  <a:lnTo>
                    <a:pt x="2288" y="1716"/>
                  </a:lnTo>
                  <a:lnTo>
                    <a:pt x="1760" y="1100"/>
                  </a:lnTo>
                  <a:lnTo>
                    <a:pt x="1452" y="792"/>
                  </a:lnTo>
                  <a:lnTo>
                    <a:pt x="1144" y="528"/>
                  </a:lnTo>
                  <a:lnTo>
                    <a:pt x="793" y="264"/>
                  </a:lnTo>
                  <a:lnTo>
                    <a:pt x="441" y="45"/>
                  </a:lnTo>
                  <a:lnTo>
                    <a:pt x="30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2" name="Google Shape;1462;p48"/>
            <p:cNvSpPr/>
            <p:nvPr/>
          </p:nvSpPr>
          <p:spPr>
            <a:xfrm>
              <a:off x="3256825" y="3666325"/>
              <a:ext cx="89100" cy="157275"/>
            </a:xfrm>
            <a:custGeom>
              <a:avLst/>
              <a:gdLst/>
              <a:ahLst/>
              <a:cxnLst/>
              <a:rect l="l" t="t" r="r" b="b"/>
              <a:pathLst>
                <a:path w="3564" h="6291" extrusionOk="0">
                  <a:moveTo>
                    <a:pt x="221" y="1"/>
                  </a:moveTo>
                  <a:lnTo>
                    <a:pt x="133" y="89"/>
                  </a:lnTo>
                  <a:lnTo>
                    <a:pt x="45" y="133"/>
                  </a:lnTo>
                  <a:lnTo>
                    <a:pt x="1" y="264"/>
                  </a:lnTo>
                  <a:lnTo>
                    <a:pt x="1" y="352"/>
                  </a:lnTo>
                  <a:lnTo>
                    <a:pt x="45" y="484"/>
                  </a:lnTo>
                  <a:lnTo>
                    <a:pt x="485" y="1188"/>
                  </a:lnTo>
                  <a:lnTo>
                    <a:pt x="881" y="1892"/>
                  </a:lnTo>
                  <a:lnTo>
                    <a:pt x="1540" y="3344"/>
                  </a:lnTo>
                  <a:lnTo>
                    <a:pt x="2244" y="4751"/>
                  </a:lnTo>
                  <a:lnTo>
                    <a:pt x="2640" y="5455"/>
                  </a:lnTo>
                  <a:lnTo>
                    <a:pt x="3036" y="6159"/>
                  </a:lnTo>
                  <a:lnTo>
                    <a:pt x="3168" y="6247"/>
                  </a:lnTo>
                  <a:lnTo>
                    <a:pt x="3300" y="6291"/>
                  </a:lnTo>
                  <a:lnTo>
                    <a:pt x="3432" y="6247"/>
                  </a:lnTo>
                  <a:lnTo>
                    <a:pt x="3520" y="6159"/>
                  </a:lnTo>
                  <a:lnTo>
                    <a:pt x="3564" y="6027"/>
                  </a:lnTo>
                  <a:lnTo>
                    <a:pt x="3564" y="5939"/>
                  </a:lnTo>
                  <a:lnTo>
                    <a:pt x="3520" y="5807"/>
                  </a:lnTo>
                  <a:lnTo>
                    <a:pt x="3124" y="5147"/>
                  </a:lnTo>
                  <a:lnTo>
                    <a:pt x="2772" y="4487"/>
                  </a:lnTo>
                  <a:lnTo>
                    <a:pt x="2112" y="3080"/>
                  </a:lnTo>
                  <a:lnTo>
                    <a:pt x="1364" y="1584"/>
                  </a:lnTo>
                  <a:lnTo>
                    <a:pt x="968" y="836"/>
                  </a:lnTo>
                  <a:lnTo>
                    <a:pt x="529" y="133"/>
                  </a:lnTo>
                  <a:lnTo>
                    <a:pt x="441" y="45"/>
                  </a:lnTo>
                  <a:lnTo>
                    <a:pt x="35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3" name="Google Shape;1463;p48"/>
            <p:cNvSpPr/>
            <p:nvPr/>
          </p:nvSpPr>
          <p:spPr>
            <a:xfrm>
              <a:off x="3319525" y="3671825"/>
              <a:ext cx="96800" cy="125400"/>
            </a:xfrm>
            <a:custGeom>
              <a:avLst/>
              <a:gdLst/>
              <a:ahLst/>
              <a:cxnLst/>
              <a:rect l="l" t="t" r="r" b="b"/>
              <a:pathLst>
                <a:path w="3872" h="5016" extrusionOk="0">
                  <a:moveTo>
                    <a:pt x="176" y="0"/>
                  </a:moveTo>
                  <a:lnTo>
                    <a:pt x="88" y="88"/>
                  </a:lnTo>
                  <a:lnTo>
                    <a:pt x="0" y="176"/>
                  </a:lnTo>
                  <a:lnTo>
                    <a:pt x="0" y="308"/>
                  </a:lnTo>
                  <a:lnTo>
                    <a:pt x="0" y="396"/>
                  </a:lnTo>
                  <a:lnTo>
                    <a:pt x="88" y="484"/>
                  </a:lnTo>
                  <a:lnTo>
                    <a:pt x="660" y="1100"/>
                  </a:lnTo>
                  <a:lnTo>
                    <a:pt x="1188" y="1760"/>
                  </a:lnTo>
                  <a:lnTo>
                    <a:pt x="1672" y="2420"/>
                  </a:lnTo>
                  <a:lnTo>
                    <a:pt x="2156" y="3124"/>
                  </a:lnTo>
                  <a:lnTo>
                    <a:pt x="3343" y="4883"/>
                  </a:lnTo>
                  <a:lnTo>
                    <a:pt x="3431" y="4971"/>
                  </a:lnTo>
                  <a:lnTo>
                    <a:pt x="3563" y="5015"/>
                  </a:lnTo>
                  <a:lnTo>
                    <a:pt x="3651" y="4971"/>
                  </a:lnTo>
                  <a:lnTo>
                    <a:pt x="3739" y="4927"/>
                  </a:lnTo>
                  <a:lnTo>
                    <a:pt x="3827" y="4883"/>
                  </a:lnTo>
                  <a:lnTo>
                    <a:pt x="3871" y="4751"/>
                  </a:lnTo>
                  <a:lnTo>
                    <a:pt x="3871" y="4619"/>
                  </a:lnTo>
                  <a:lnTo>
                    <a:pt x="3827" y="4531"/>
                  </a:lnTo>
                  <a:lnTo>
                    <a:pt x="2639" y="2772"/>
                  </a:lnTo>
                  <a:lnTo>
                    <a:pt x="2156" y="2068"/>
                  </a:lnTo>
                  <a:lnTo>
                    <a:pt x="1672" y="1364"/>
                  </a:lnTo>
                  <a:lnTo>
                    <a:pt x="1100" y="704"/>
                  </a:lnTo>
                  <a:lnTo>
                    <a:pt x="484"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4" name="Google Shape;1464;p48"/>
            <p:cNvSpPr/>
            <p:nvPr/>
          </p:nvSpPr>
          <p:spPr>
            <a:xfrm>
              <a:off x="2524425" y="3836775"/>
              <a:ext cx="72600" cy="136400"/>
            </a:xfrm>
            <a:custGeom>
              <a:avLst/>
              <a:gdLst/>
              <a:ahLst/>
              <a:cxnLst/>
              <a:rect l="l" t="t" r="r" b="b"/>
              <a:pathLst>
                <a:path w="2904" h="5456" extrusionOk="0">
                  <a:moveTo>
                    <a:pt x="2508" y="1"/>
                  </a:moveTo>
                  <a:lnTo>
                    <a:pt x="2332" y="89"/>
                  </a:lnTo>
                  <a:lnTo>
                    <a:pt x="2200" y="221"/>
                  </a:lnTo>
                  <a:lnTo>
                    <a:pt x="1364" y="1892"/>
                  </a:lnTo>
                  <a:lnTo>
                    <a:pt x="968" y="2728"/>
                  </a:lnTo>
                  <a:lnTo>
                    <a:pt x="572" y="3564"/>
                  </a:lnTo>
                  <a:lnTo>
                    <a:pt x="264" y="4400"/>
                  </a:lnTo>
                  <a:lnTo>
                    <a:pt x="0" y="5059"/>
                  </a:lnTo>
                  <a:lnTo>
                    <a:pt x="0" y="5191"/>
                  </a:lnTo>
                  <a:lnTo>
                    <a:pt x="44" y="5323"/>
                  </a:lnTo>
                  <a:lnTo>
                    <a:pt x="132" y="5411"/>
                  </a:lnTo>
                  <a:lnTo>
                    <a:pt x="220" y="5455"/>
                  </a:lnTo>
                  <a:lnTo>
                    <a:pt x="396" y="5455"/>
                  </a:lnTo>
                  <a:lnTo>
                    <a:pt x="484" y="5411"/>
                  </a:lnTo>
                  <a:lnTo>
                    <a:pt x="528" y="5323"/>
                  </a:lnTo>
                  <a:lnTo>
                    <a:pt x="572" y="5235"/>
                  </a:lnTo>
                  <a:lnTo>
                    <a:pt x="836" y="4576"/>
                  </a:lnTo>
                  <a:lnTo>
                    <a:pt x="1144" y="3828"/>
                  </a:lnTo>
                  <a:lnTo>
                    <a:pt x="1892" y="2200"/>
                  </a:lnTo>
                  <a:lnTo>
                    <a:pt x="2684" y="661"/>
                  </a:lnTo>
                  <a:lnTo>
                    <a:pt x="2728" y="617"/>
                  </a:lnTo>
                  <a:lnTo>
                    <a:pt x="2816" y="573"/>
                  </a:lnTo>
                  <a:lnTo>
                    <a:pt x="2860" y="485"/>
                  </a:lnTo>
                  <a:lnTo>
                    <a:pt x="2904" y="353"/>
                  </a:lnTo>
                  <a:lnTo>
                    <a:pt x="2904" y="221"/>
                  </a:lnTo>
                  <a:lnTo>
                    <a:pt x="2816" y="133"/>
                  </a:lnTo>
                  <a:lnTo>
                    <a:pt x="2728" y="45"/>
                  </a:lnTo>
                  <a:lnTo>
                    <a:pt x="26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5" name="Google Shape;1465;p48"/>
            <p:cNvSpPr/>
            <p:nvPr/>
          </p:nvSpPr>
          <p:spPr>
            <a:xfrm>
              <a:off x="2558500" y="3854375"/>
              <a:ext cx="106700" cy="167175"/>
            </a:xfrm>
            <a:custGeom>
              <a:avLst/>
              <a:gdLst/>
              <a:ahLst/>
              <a:cxnLst/>
              <a:rect l="l" t="t" r="r" b="b"/>
              <a:pathLst>
                <a:path w="4268" h="6687" extrusionOk="0">
                  <a:moveTo>
                    <a:pt x="3960" y="1"/>
                  </a:moveTo>
                  <a:lnTo>
                    <a:pt x="3872" y="45"/>
                  </a:lnTo>
                  <a:lnTo>
                    <a:pt x="3784" y="89"/>
                  </a:lnTo>
                  <a:lnTo>
                    <a:pt x="3608" y="265"/>
                  </a:lnTo>
                  <a:lnTo>
                    <a:pt x="3520" y="440"/>
                  </a:lnTo>
                  <a:lnTo>
                    <a:pt x="3388" y="836"/>
                  </a:lnTo>
                  <a:lnTo>
                    <a:pt x="3344" y="924"/>
                  </a:lnTo>
                  <a:lnTo>
                    <a:pt x="2992" y="1628"/>
                  </a:lnTo>
                  <a:lnTo>
                    <a:pt x="2596" y="2376"/>
                  </a:lnTo>
                  <a:lnTo>
                    <a:pt x="2156" y="3036"/>
                  </a:lnTo>
                  <a:lnTo>
                    <a:pt x="1673" y="3740"/>
                  </a:lnTo>
                  <a:lnTo>
                    <a:pt x="881" y="4839"/>
                  </a:lnTo>
                  <a:lnTo>
                    <a:pt x="529" y="5455"/>
                  </a:lnTo>
                  <a:lnTo>
                    <a:pt x="177" y="6027"/>
                  </a:lnTo>
                  <a:lnTo>
                    <a:pt x="45" y="6159"/>
                  </a:lnTo>
                  <a:lnTo>
                    <a:pt x="1" y="6335"/>
                  </a:lnTo>
                  <a:lnTo>
                    <a:pt x="1" y="6467"/>
                  </a:lnTo>
                  <a:lnTo>
                    <a:pt x="45" y="6555"/>
                  </a:lnTo>
                  <a:lnTo>
                    <a:pt x="133" y="6643"/>
                  </a:lnTo>
                  <a:lnTo>
                    <a:pt x="221" y="6687"/>
                  </a:lnTo>
                  <a:lnTo>
                    <a:pt x="397" y="6687"/>
                  </a:lnTo>
                  <a:lnTo>
                    <a:pt x="485" y="6643"/>
                  </a:lnTo>
                  <a:lnTo>
                    <a:pt x="573" y="6555"/>
                  </a:lnTo>
                  <a:lnTo>
                    <a:pt x="661" y="6423"/>
                  </a:lnTo>
                  <a:lnTo>
                    <a:pt x="969" y="5807"/>
                  </a:lnTo>
                  <a:lnTo>
                    <a:pt x="1365" y="5235"/>
                  </a:lnTo>
                  <a:lnTo>
                    <a:pt x="2156" y="4092"/>
                  </a:lnTo>
                  <a:lnTo>
                    <a:pt x="2640" y="3388"/>
                  </a:lnTo>
                  <a:lnTo>
                    <a:pt x="3124" y="2684"/>
                  </a:lnTo>
                  <a:lnTo>
                    <a:pt x="3564" y="1892"/>
                  </a:lnTo>
                  <a:lnTo>
                    <a:pt x="3740" y="1540"/>
                  </a:lnTo>
                  <a:lnTo>
                    <a:pt x="3916" y="1100"/>
                  </a:lnTo>
                  <a:lnTo>
                    <a:pt x="3916" y="1056"/>
                  </a:lnTo>
                  <a:lnTo>
                    <a:pt x="4048" y="748"/>
                  </a:lnTo>
                  <a:lnTo>
                    <a:pt x="4180" y="528"/>
                  </a:lnTo>
                  <a:lnTo>
                    <a:pt x="4268" y="440"/>
                  </a:lnTo>
                  <a:lnTo>
                    <a:pt x="4268" y="309"/>
                  </a:lnTo>
                  <a:lnTo>
                    <a:pt x="4268" y="177"/>
                  </a:lnTo>
                  <a:lnTo>
                    <a:pt x="4180" y="89"/>
                  </a:lnTo>
                  <a:lnTo>
                    <a:pt x="4092" y="45"/>
                  </a:lnTo>
                  <a:lnTo>
                    <a:pt x="396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6" name="Google Shape;1466;p48"/>
            <p:cNvSpPr/>
            <p:nvPr/>
          </p:nvSpPr>
          <p:spPr>
            <a:xfrm>
              <a:off x="2655275" y="3867575"/>
              <a:ext cx="92425" cy="147375"/>
            </a:xfrm>
            <a:custGeom>
              <a:avLst/>
              <a:gdLst/>
              <a:ahLst/>
              <a:cxnLst/>
              <a:rect l="l" t="t" r="r" b="b"/>
              <a:pathLst>
                <a:path w="3697" h="5895" extrusionOk="0">
                  <a:moveTo>
                    <a:pt x="3344" y="0"/>
                  </a:moveTo>
                  <a:lnTo>
                    <a:pt x="3256" y="44"/>
                  </a:lnTo>
                  <a:lnTo>
                    <a:pt x="3168" y="132"/>
                  </a:lnTo>
                  <a:lnTo>
                    <a:pt x="2332" y="1408"/>
                  </a:lnTo>
                  <a:lnTo>
                    <a:pt x="1497" y="2728"/>
                  </a:lnTo>
                  <a:lnTo>
                    <a:pt x="705" y="4047"/>
                  </a:lnTo>
                  <a:lnTo>
                    <a:pt x="353" y="4751"/>
                  </a:lnTo>
                  <a:lnTo>
                    <a:pt x="45" y="5455"/>
                  </a:lnTo>
                  <a:lnTo>
                    <a:pt x="1" y="5587"/>
                  </a:lnTo>
                  <a:lnTo>
                    <a:pt x="45" y="5675"/>
                  </a:lnTo>
                  <a:lnTo>
                    <a:pt x="89" y="5807"/>
                  </a:lnTo>
                  <a:lnTo>
                    <a:pt x="177" y="5851"/>
                  </a:lnTo>
                  <a:lnTo>
                    <a:pt x="309" y="5895"/>
                  </a:lnTo>
                  <a:lnTo>
                    <a:pt x="485" y="5851"/>
                  </a:lnTo>
                  <a:lnTo>
                    <a:pt x="529" y="5763"/>
                  </a:lnTo>
                  <a:lnTo>
                    <a:pt x="573" y="5719"/>
                  </a:lnTo>
                  <a:lnTo>
                    <a:pt x="925" y="5015"/>
                  </a:lnTo>
                  <a:lnTo>
                    <a:pt x="1233" y="4355"/>
                  </a:lnTo>
                  <a:lnTo>
                    <a:pt x="2024" y="2992"/>
                  </a:lnTo>
                  <a:lnTo>
                    <a:pt x="2816" y="1716"/>
                  </a:lnTo>
                  <a:lnTo>
                    <a:pt x="3652" y="440"/>
                  </a:lnTo>
                  <a:lnTo>
                    <a:pt x="3696" y="352"/>
                  </a:lnTo>
                  <a:lnTo>
                    <a:pt x="3696" y="220"/>
                  </a:lnTo>
                  <a:lnTo>
                    <a:pt x="3652" y="132"/>
                  </a:lnTo>
                  <a:lnTo>
                    <a:pt x="3564" y="44"/>
                  </a:lnTo>
                  <a:lnTo>
                    <a:pt x="347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7" name="Google Shape;1467;p48"/>
            <p:cNvSpPr/>
            <p:nvPr/>
          </p:nvSpPr>
          <p:spPr>
            <a:xfrm>
              <a:off x="2728975" y="3857675"/>
              <a:ext cx="115475" cy="156175"/>
            </a:xfrm>
            <a:custGeom>
              <a:avLst/>
              <a:gdLst/>
              <a:ahLst/>
              <a:cxnLst/>
              <a:rect l="l" t="t" r="r" b="b"/>
              <a:pathLst>
                <a:path w="4619" h="6247" extrusionOk="0">
                  <a:moveTo>
                    <a:pt x="4267" y="1"/>
                  </a:moveTo>
                  <a:lnTo>
                    <a:pt x="4135" y="89"/>
                  </a:lnTo>
                  <a:lnTo>
                    <a:pt x="4047" y="177"/>
                  </a:lnTo>
                  <a:lnTo>
                    <a:pt x="3475" y="1232"/>
                  </a:lnTo>
                  <a:lnTo>
                    <a:pt x="3211" y="1672"/>
                  </a:lnTo>
                  <a:lnTo>
                    <a:pt x="2903" y="2068"/>
                  </a:lnTo>
                  <a:lnTo>
                    <a:pt x="2596" y="2464"/>
                  </a:lnTo>
                  <a:lnTo>
                    <a:pt x="2288" y="2816"/>
                  </a:lnTo>
                  <a:lnTo>
                    <a:pt x="2068" y="3036"/>
                  </a:lnTo>
                  <a:lnTo>
                    <a:pt x="1496" y="3696"/>
                  </a:lnTo>
                  <a:lnTo>
                    <a:pt x="968" y="4355"/>
                  </a:lnTo>
                  <a:lnTo>
                    <a:pt x="484" y="5059"/>
                  </a:lnTo>
                  <a:lnTo>
                    <a:pt x="0" y="5807"/>
                  </a:lnTo>
                  <a:lnTo>
                    <a:pt x="0" y="5895"/>
                  </a:lnTo>
                  <a:lnTo>
                    <a:pt x="0" y="6027"/>
                  </a:lnTo>
                  <a:lnTo>
                    <a:pt x="44" y="6115"/>
                  </a:lnTo>
                  <a:lnTo>
                    <a:pt x="132" y="6203"/>
                  </a:lnTo>
                  <a:lnTo>
                    <a:pt x="264" y="6247"/>
                  </a:lnTo>
                  <a:lnTo>
                    <a:pt x="440" y="6203"/>
                  </a:lnTo>
                  <a:lnTo>
                    <a:pt x="528" y="6115"/>
                  </a:lnTo>
                  <a:lnTo>
                    <a:pt x="968" y="5411"/>
                  </a:lnTo>
                  <a:lnTo>
                    <a:pt x="1452" y="4707"/>
                  </a:lnTo>
                  <a:lnTo>
                    <a:pt x="1980" y="4048"/>
                  </a:lnTo>
                  <a:lnTo>
                    <a:pt x="2508" y="3432"/>
                  </a:lnTo>
                  <a:lnTo>
                    <a:pt x="2727" y="3212"/>
                  </a:lnTo>
                  <a:lnTo>
                    <a:pt x="3079" y="2860"/>
                  </a:lnTo>
                  <a:lnTo>
                    <a:pt x="3387" y="2420"/>
                  </a:lnTo>
                  <a:lnTo>
                    <a:pt x="3695" y="1980"/>
                  </a:lnTo>
                  <a:lnTo>
                    <a:pt x="3959" y="1496"/>
                  </a:lnTo>
                  <a:lnTo>
                    <a:pt x="4575" y="440"/>
                  </a:lnTo>
                  <a:lnTo>
                    <a:pt x="4619" y="352"/>
                  </a:lnTo>
                  <a:lnTo>
                    <a:pt x="4619" y="221"/>
                  </a:lnTo>
                  <a:lnTo>
                    <a:pt x="4575" y="133"/>
                  </a:lnTo>
                  <a:lnTo>
                    <a:pt x="4487" y="45"/>
                  </a:lnTo>
                  <a:lnTo>
                    <a:pt x="435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8" name="Google Shape;1468;p48"/>
            <p:cNvSpPr/>
            <p:nvPr/>
          </p:nvSpPr>
          <p:spPr>
            <a:xfrm>
              <a:off x="2843350" y="3858775"/>
              <a:ext cx="112175" cy="163875"/>
            </a:xfrm>
            <a:custGeom>
              <a:avLst/>
              <a:gdLst/>
              <a:ahLst/>
              <a:cxnLst/>
              <a:rect l="l" t="t" r="r" b="b"/>
              <a:pathLst>
                <a:path w="4487" h="6555" extrusionOk="0">
                  <a:moveTo>
                    <a:pt x="4047" y="1"/>
                  </a:moveTo>
                  <a:lnTo>
                    <a:pt x="3959" y="89"/>
                  </a:lnTo>
                  <a:lnTo>
                    <a:pt x="3915" y="177"/>
                  </a:lnTo>
                  <a:lnTo>
                    <a:pt x="3695" y="704"/>
                  </a:lnTo>
                  <a:lnTo>
                    <a:pt x="3475" y="1188"/>
                  </a:lnTo>
                  <a:lnTo>
                    <a:pt x="3211" y="1672"/>
                  </a:lnTo>
                  <a:lnTo>
                    <a:pt x="2903" y="2156"/>
                  </a:lnTo>
                  <a:lnTo>
                    <a:pt x="2243" y="3080"/>
                  </a:lnTo>
                  <a:lnTo>
                    <a:pt x="1540" y="4004"/>
                  </a:lnTo>
                  <a:lnTo>
                    <a:pt x="792" y="5015"/>
                  </a:lnTo>
                  <a:lnTo>
                    <a:pt x="44" y="6115"/>
                  </a:lnTo>
                  <a:lnTo>
                    <a:pt x="0" y="6203"/>
                  </a:lnTo>
                  <a:lnTo>
                    <a:pt x="0" y="6335"/>
                  </a:lnTo>
                  <a:lnTo>
                    <a:pt x="44" y="6423"/>
                  </a:lnTo>
                  <a:lnTo>
                    <a:pt x="132" y="6511"/>
                  </a:lnTo>
                  <a:lnTo>
                    <a:pt x="308" y="6555"/>
                  </a:lnTo>
                  <a:lnTo>
                    <a:pt x="440" y="6511"/>
                  </a:lnTo>
                  <a:lnTo>
                    <a:pt x="572" y="6423"/>
                  </a:lnTo>
                  <a:lnTo>
                    <a:pt x="1276" y="5367"/>
                  </a:lnTo>
                  <a:lnTo>
                    <a:pt x="2023" y="4355"/>
                  </a:lnTo>
                  <a:lnTo>
                    <a:pt x="2727" y="3432"/>
                  </a:lnTo>
                  <a:lnTo>
                    <a:pt x="3387" y="2464"/>
                  </a:lnTo>
                  <a:lnTo>
                    <a:pt x="3695" y="1980"/>
                  </a:lnTo>
                  <a:lnTo>
                    <a:pt x="4003" y="1452"/>
                  </a:lnTo>
                  <a:lnTo>
                    <a:pt x="4267" y="924"/>
                  </a:lnTo>
                  <a:lnTo>
                    <a:pt x="4487" y="396"/>
                  </a:lnTo>
                  <a:lnTo>
                    <a:pt x="4487" y="264"/>
                  </a:lnTo>
                  <a:lnTo>
                    <a:pt x="4487" y="177"/>
                  </a:lnTo>
                  <a:lnTo>
                    <a:pt x="4399" y="89"/>
                  </a:lnTo>
                  <a:lnTo>
                    <a:pt x="431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9" name="Google Shape;1469;p48"/>
            <p:cNvSpPr/>
            <p:nvPr/>
          </p:nvSpPr>
          <p:spPr>
            <a:xfrm>
              <a:off x="2940125" y="4023725"/>
              <a:ext cx="25" cy="25"/>
            </a:xfrm>
            <a:custGeom>
              <a:avLst/>
              <a:gdLst/>
              <a:ahLst/>
              <a:cxnLst/>
              <a:rect l="l" t="t" r="r" b="b"/>
              <a:pathLst>
                <a:path w="1" h="1" fill="none" extrusionOk="0">
                  <a:moveTo>
                    <a:pt x="0" y="1"/>
                  </a:moveTo>
                  <a:lnTo>
                    <a:pt x="0"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0" name="Google Shape;1470;p48"/>
            <p:cNvSpPr/>
            <p:nvPr/>
          </p:nvSpPr>
          <p:spPr>
            <a:xfrm>
              <a:off x="2932425" y="3858775"/>
              <a:ext cx="103400" cy="173775"/>
            </a:xfrm>
            <a:custGeom>
              <a:avLst/>
              <a:gdLst/>
              <a:ahLst/>
              <a:cxnLst/>
              <a:rect l="l" t="t" r="r" b="b"/>
              <a:pathLst>
                <a:path w="4136" h="6951" extrusionOk="0">
                  <a:moveTo>
                    <a:pt x="3695" y="1"/>
                  </a:moveTo>
                  <a:lnTo>
                    <a:pt x="3607" y="89"/>
                  </a:lnTo>
                  <a:lnTo>
                    <a:pt x="3563" y="177"/>
                  </a:lnTo>
                  <a:lnTo>
                    <a:pt x="3167" y="1056"/>
                  </a:lnTo>
                  <a:lnTo>
                    <a:pt x="2727" y="1936"/>
                  </a:lnTo>
                  <a:lnTo>
                    <a:pt x="2244" y="2772"/>
                  </a:lnTo>
                  <a:lnTo>
                    <a:pt x="1672" y="3608"/>
                  </a:lnTo>
                  <a:lnTo>
                    <a:pt x="1232" y="4311"/>
                  </a:lnTo>
                  <a:lnTo>
                    <a:pt x="792" y="5015"/>
                  </a:lnTo>
                  <a:lnTo>
                    <a:pt x="352" y="5763"/>
                  </a:lnTo>
                  <a:lnTo>
                    <a:pt x="0" y="6555"/>
                  </a:lnTo>
                  <a:lnTo>
                    <a:pt x="0" y="6643"/>
                  </a:lnTo>
                  <a:lnTo>
                    <a:pt x="44" y="6775"/>
                  </a:lnTo>
                  <a:lnTo>
                    <a:pt x="88" y="6863"/>
                  </a:lnTo>
                  <a:lnTo>
                    <a:pt x="176" y="6907"/>
                  </a:lnTo>
                  <a:lnTo>
                    <a:pt x="308" y="6951"/>
                  </a:lnTo>
                  <a:lnTo>
                    <a:pt x="396" y="6951"/>
                  </a:lnTo>
                  <a:lnTo>
                    <a:pt x="484" y="6907"/>
                  </a:lnTo>
                  <a:lnTo>
                    <a:pt x="528" y="6819"/>
                  </a:lnTo>
                  <a:lnTo>
                    <a:pt x="572" y="6731"/>
                  </a:lnTo>
                  <a:lnTo>
                    <a:pt x="924" y="6027"/>
                  </a:lnTo>
                  <a:lnTo>
                    <a:pt x="1276" y="5323"/>
                  </a:lnTo>
                  <a:lnTo>
                    <a:pt x="1716" y="4619"/>
                  </a:lnTo>
                  <a:lnTo>
                    <a:pt x="2200" y="3916"/>
                  </a:lnTo>
                  <a:lnTo>
                    <a:pt x="2727" y="3080"/>
                  </a:lnTo>
                  <a:lnTo>
                    <a:pt x="3255" y="2200"/>
                  </a:lnTo>
                  <a:lnTo>
                    <a:pt x="3739" y="1320"/>
                  </a:lnTo>
                  <a:lnTo>
                    <a:pt x="4091" y="396"/>
                  </a:lnTo>
                  <a:lnTo>
                    <a:pt x="4135" y="264"/>
                  </a:lnTo>
                  <a:lnTo>
                    <a:pt x="4091" y="177"/>
                  </a:lnTo>
                  <a:lnTo>
                    <a:pt x="4047" y="45"/>
                  </a:lnTo>
                  <a:lnTo>
                    <a:pt x="391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1" name="Google Shape;1471;p48"/>
            <p:cNvSpPr/>
            <p:nvPr/>
          </p:nvSpPr>
          <p:spPr>
            <a:xfrm>
              <a:off x="3028100" y="3871975"/>
              <a:ext cx="108875" cy="155075"/>
            </a:xfrm>
            <a:custGeom>
              <a:avLst/>
              <a:gdLst/>
              <a:ahLst/>
              <a:cxnLst/>
              <a:rect l="l" t="t" r="r" b="b"/>
              <a:pathLst>
                <a:path w="4355" h="6203" extrusionOk="0">
                  <a:moveTo>
                    <a:pt x="4091" y="0"/>
                  </a:moveTo>
                  <a:lnTo>
                    <a:pt x="4003" y="44"/>
                  </a:lnTo>
                  <a:lnTo>
                    <a:pt x="3871" y="88"/>
                  </a:lnTo>
                  <a:lnTo>
                    <a:pt x="3783" y="176"/>
                  </a:lnTo>
                  <a:lnTo>
                    <a:pt x="2947" y="1628"/>
                  </a:lnTo>
                  <a:lnTo>
                    <a:pt x="2024" y="3036"/>
                  </a:lnTo>
                  <a:lnTo>
                    <a:pt x="1056" y="4399"/>
                  </a:lnTo>
                  <a:lnTo>
                    <a:pt x="44" y="5719"/>
                  </a:lnTo>
                  <a:lnTo>
                    <a:pt x="0" y="5851"/>
                  </a:lnTo>
                  <a:lnTo>
                    <a:pt x="0" y="5939"/>
                  </a:lnTo>
                  <a:lnTo>
                    <a:pt x="0" y="6071"/>
                  </a:lnTo>
                  <a:lnTo>
                    <a:pt x="88" y="6159"/>
                  </a:lnTo>
                  <a:lnTo>
                    <a:pt x="176" y="6203"/>
                  </a:lnTo>
                  <a:lnTo>
                    <a:pt x="396" y="6203"/>
                  </a:lnTo>
                  <a:lnTo>
                    <a:pt x="528" y="6115"/>
                  </a:lnTo>
                  <a:lnTo>
                    <a:pt x="1540" y="4751"/>
                  </a:lnTo>
                  <a:lnTo>
                    <a:pt x="2507" y="3344"/>
                  </a:lnTo>
                  <a:lnTo>
                    <a:pt x="3431" y="1936"/>
                  </a:lnTo>
                  <a:lnTo>
                    <a:pt x="4311" y="484"/>
                  </a:lnTo>
                  <a:lnTo>
                    <a:pt x="4355" y="352"/>
                  </a:lnTo>
                  <a:lnTo>
                    <a:pt x="4355" y="220"/>
                  </a:lnTo>
                  <a:lnTo>
                    <a:pt x="4311" y="132"/>
                  </a:lnTo>
                  <a:lnTo>
                    <a:pt x="4223" y="44"/>
                  </a:lnTo>
                  <a:lnTo>
                    <a:pt x="409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2" name="Google Shape;1472;p48"/>
            <p:cNvSpPr/>
            <p:nvPr/>
          </p:nvSpPr>
          <p:spPr>
            <a:xfrm>
              <a:off x="3141350" y="4017125"/>
              <a:ext cx="25" cy="25"/>
            </a:xfrm>
            <a:custGeom>
              <a:avLst/>
              <a:gdLst/>
              <a:ahLst/>
              <a:cxnLst/>
              <a:rect l="l" t="t" r="r" b="b"/>
              <a:pathLst>
                <a:path w="1" h="1" fill="none" extrusionOk="0">
                  <a:moveTo>
                    <a:pt x="1" y="1"/>
                  </a:moveTo>
                  <a:lnTo>
                    <a:pt x="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3" name="Google Shape;1473;p48"/>
            <p:cNvSpPr/>
            <p:nvPr/>
          </p:nvSpPr>
          <p:spPr>
            <a:xfrm>
              <a:off x="3136950" y="3869775"/>
              <a:ext cx="106700" cy="153975"/>
            </a:xfrm>
            <a:custGeom>
              <a:avLst/>
              <a:gdLst/>
              <a:ahLst/>
              <a:cxnLst/>
              <a:rect l="l" t="t" r="r" b="b"/>
              <a:pathLst>
                <a:path w="4268" h="6159" extrusionOk="0">
                  <a:moveTo>
                    <a:pt x="3696" y="0"/>
                  </a:moveTo>
                  <a:lnTo>
                    <a:pt x="3344" y="792"/>
                  </a:lnTo>
                  <a:lnTo>
                    <a:pt x="2948" y="1540"/>
                  </a:lnTo>
                  <a:lnTo>
                    <a:pt x="2508" y="2156"/>
                  </a:lnTo>
                  <a:lnTo>
                    <a:pt x="2068" y="2728"/>
                  </a:lnTo>
                  <a:lnTo>
                    <a:pt x="1848" y="3036"/>
                  </a:lnTo>
                  <a:lnTo>
                    <a:pt x="881" y="4355"/>
                  </a:lnTo>
                  <a:lnTo>
                    <a:pt x="45" y="5719"/>
                  </a:lnTo>
                  <a:lnTo>
                    <a:pt x="1" y="5851"/>
                  </a:lnTo>
                  <a:lnTo>
                    <a:pt x="1" y="5939"/>
                  </a:lnTo>
                  <a:lnTo>
                    <a:pt x="45" y="6071"/>
                  </a:lnTo>
                  <a:lnTo>
                    <a:pt x="133" y="6115"/>
                  </a:lnTo>
                  <a:lnTo>
                    <a:pt x="265" y="6159"/>
                  </a:lnTo>
                  <a:lnTo>
                    <a:pt x="441" y="6159"/>
                  </a:lnTo>
                  <a:lnTo>
                    <a:pt x="529" y="6027"/>
                  </a:lnTo>
                  <a:lnTo>
                    <a:pt x="1409" y="4707"/>
                  </a:lnTo>
                  <a:lnTo>
                    <a:pt x="2332" y="3388"/>
                  </a:lnTo>
                  <a:lnTo>
                    <a:pt x="2552" y="3124"/>
                  </a:lnTo>
                  <a:lnTo>
                    <a:pt x="2992" y="2508"/>
                  </a:lnTo>
                  <a:lnTo>
                    <a:pt x="3432" y="1848"/>
                  </a:lnTo>
                  <a:lnTo>
                    <a:pt x="3872" y="1056"/>
                  </a:lnTo>
                  <a:lnTo>
                    <a:pt x="4268" y="220"/>
                  </a:lnTo>
                  <a:lnTo>
                    <a:pt x="36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4" name="Google Shape;1474;p48"/>
            <p:cNvSpPr/>
            <p:nvPr/>
          </p:nvSpPr>
          <p:spPr>
            <a:xfrm>
              <a:off x="3213950" y="3873075"/>
              <a:ext cx="112200" cy="157275"/>
            </a:xfrm>
            <a:custGeom>
              <a:avLst/>
              <a:gdLst/>
              <a:ahLst/>
              <a:cxnLst/>
              <a:rect l="l" t="t" r="r" b="b"/>
              <a:pathLst>
                <a:path w="4488" h="6291" extrusionOk="0">
                  <a:moveTo>
                    <a:pt x="4135" y="0"/>
                  </a:moveTo>
                  <a:lnTo>
                    <a:pt x="4003" y="44"/>
                  </a:lnTo>
                  <a:lnTo>
                    <a:pt x="3915" y="132"/>
                  </a:lnTo>
                  <a:lnTo>
                    <a:pt x="3255" y="1144"/>
                  </a:lnTo>
                  <a:lnTo>
                    <a:pt x="2596" y="2244"/>
                  </a:lnTo>
                  <a:lnTo>
                    <a:pt x="2024" y="3212"/>
                  </a:lnTo>
                  <a:lnTo>
                    <a:pt x="1452" y="4135"/>
                  </a:lnTo>
                  <a:lnTo>
                    <a:pt x="792" y="4971"/>
                  </a:lnTo>
                  <a:lnTo>
                    <a:pt x="440" y="5367"/>
                  </a:lnTo>
                  <a:lnTo>
                    <a:pt x="88" y="5763"/>
                  </a:lnTo>
                  <a:lnTo>
                    <a:pt x="0" y="5895"/>
                  </a:lnTo>
                  <a:lnTo>
                    <a:pt x="0" y="6027"/>
                  </a:lnTo>
                  <a:lnTo>
                    <a:pt x="44" y="6159"/>
                  </a:lnTo>
                  <a:lnTo>
                    <a:pt x="176" y="6247"/>
                  </a:lnTo>
                  <a:lnTo>
                    <a:pt x="352" y="6291"/>
                  </a:lnTo>
                  <a:lnTo>
                    <a:pt x="484" y="6247"/>
                  </a:lnTo>
                  <a:lnTo>
                    <a:pt x="616" y="6203"/>
                  </a:lnTo>
                  <a:lnTo>
                    <a:pt x="704" y="6115"/>
                  </a:lnTo>
                  <a:lnTo>
                    <a:pt x="792" y="6027"/>
                  </a:lnTo>
                  <a:lnTo>
                    <a:pt x="836" y="5939"/>
                  </a:lnTo>
                  <a:lnTo>
                    <a:pt x="836" y="5851"/>
                  </a:lnTo>
                  <a:lnTo>
                    <a:pt x="1188" y="5455"/>
                  </a:lnTo>
                  <a:lnTo>
                    <a:pt x="1496" y="5059"/>
                  </a:lnTo>
                  <a:lnTo>
                    <a:pt x="2068" y="4267"/>
                  </a:lnTo>
                  <a:lnTo>
                    <a:pt x="2639" y="3388"/>
                  </a:lnTo>
                  <a:lnTo>
                    <a:pt x="3123" y="2552"/>
                  </a:lnTo>
                  <a:lnTo>
                    <a:pt x="3739" y="1496"/>
                  </a:lnTo>
                  <a:lnTo>
                    <a:pt x="4443" y="440"/>
                  </a:lnTo>
                  <a:lnTo>
                    <a:pt x="4487" y="352"/>
                  </a:lnTo>
                  <a:lnTo>
                    <a:pt x="4487" y="220"/>
                  </a:lnTo>
                  <a:lnTo>
                    <a:pt x="4443" y="132"/>
                  </a:lnTo>
                  <a:lnTo>
                    <a:pt x="4355" y="44"/>
                  </a:lnTo>
                  <a:lnTo>
                    <a:pt x="422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5" name="Google Shape;1475;p48"/>
            <p:cNvSpPr/>
            <p:nvPr/>
          </p:nvSpPr>
          <p:spPr>
            <a:xfrm>
              <a:off x="3296425" y="3887375"/>
              <a:ext cx="95700" cy="155075"/>
            </a:xfrm>
            <a:custGeom>
              <a:avLst/>
              <a:gdLst/>
              <a:ahLst/>
              <a:cxnLst/>
              <a:rect l="l" t="t" r="r" b="b"/>
              <a:pathLst>
                <a:path w="3828" h="6203" extrusionOk="0">
                  <a:moveTo>
                    <a:pt x="3431" y="0"/>
                  </a:moveTo>
                  <a:lnTo>
                    <a:pt x="3343" y="88"/>
                  </a:lnTo>
                  <a:lnTo>
                    <a:pt x="3255" y="176"/>
                  </a:lnTo>
                  <a:lnTo>
                    <a:pt x="2596" y="1628"/>
                  </a:lnTo>
                  <a:lnTo>
                    <a:pt x="1848" y="3035"/>
                  </a:lnTo>
                  <a:lnTo>
                    <a:pt x="968" y="4443"/>
                  </a:lnTo>
                  <a:lnTo>
                    <a:pt x="44" y="5763"/>
                  </a:lnTo>
                  <a:lnTo>
                    <a:pt x="0" y="5851"/>
                  </a:lnTo>
                  <a:lnTo>
                    <a:pt x="0" y="5983"/>
                  </a:lnTo>
                  <a:lnTo>
                    <a:pt x="44" y="6071"/>
                  </a:lnTo>
                  <a:lnTo>
                    <a:pt x="132" y="6159"/>
                  </a:lnTo>
                  <a:lnTo>
                    <a:pt x="220" y="6203"/>
                  </a:lnTo>
                  <a:lnTo>
                    <a:pt x="440" y="6203"/>
                  </a:lnTo>
                  <a:lnTo>
                    <a:pt x="528" y="6115"/>
                  </a:lnTo>
                  <a:lnTo>
                    <a:pt x="1496" y="4751"/>
                  </a:lnTo>
                  <a:lnTo>
                    <a:pt x="2332" y="3343"/>
                  </a:lnTo>
                  <a:lnTo>
                    <a:pt x="3124" y="1892"/>
                  </a:lnTo>
                  <a:lnTo>
                    <a:pt x="3827" y="396"/>
                  </a:lnTo>
                  <a:lnTo>
                    <a:pt x="3827" y="308"/>
                  </a:lnTo>
                  <a:lnTo>
                    <a:pt x="3827" y="176"/>
                  </a:lnTo>
                  <a:lnTo>
                    <a:pt x="3739" y="88"/>
                  </a:lnTo>
                  <a:lnTo>
                    <a:pt x="365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6" name="Google Shape;1476;p48"/>
            <p:cNvSpPr/>
            <p:nvPr/>
          </p:nvSpPr>
          <p:spPr>
            <a:xfrm>
              <a:off x="2524425" y="4079825"/>
              <a:ext cx="73700" cy="127575"/>
            </a:xfrm>
            <a:custGeom>
              <a:avLst/>
              <a:gdLst/>
              <a:ahLst/>
              <a:cxnLst/>
              <a:rect l="l" t="t" r="r" b="b"/>
              <a:pathLst>
                <a:path w="2948" h="5103" extrusionOk="0">
                  <a:moveTo>
                    <a:pt x="352" y="0"/>
                  </a:moveTo>
                  <a:lnTo>
                    <a:pt x="220" y="44"/>
                  </a:lnTo>
                  <a:lnTo>
                    <a:pt x="132" y="88"/>
                  </a:lnTo>
                  <a:lnTo>
                    <a:pt x="44" y="176"/>
                  </a:lnTo>
                  <a:lnTo>
                    <a:pt x="0" y="264"/>
                  </a:lnTo>
                  <a:lnTo>
                    <a:pt x="0" y="396"/>
                  </a:lnTo>
                  <a:lnTo>
                    <a:pt x="44" y="484"/>
                  </a:lnTo>
                  <a:lnTo>
                    <a:pt x="352" y="968"/>
                  </a:lnTo>
                  <a:lnTo>
                    <a:pt x="616" y="1452"/>
                  </a:lnTo>
                  <a:lnTo>
                    <a:pt x="1100" y="2552"/>
                  </a:lnTo>
                  <a:lnTo>
                    <a:pt x="1364" y="3167"/>
                  </a:lnTo>
                  <a:lnTo>
                    <a:pt x="1672" y="3827"/>
                  </a:lnTo>
                  <a:lnTo>
                    <a:pt x="2024" y="4443"/>
                  </a:lnTo>
                  <a:lnTo>
                    <a:pt x="2200" y="4707"/>
                  </a:lnTo>
                  <a:lnTo>
                    <a:pt x="2420" y="5015"/>
                  </a:lnTo>
                  <a:lnTo>
                    <a:pt x="2552" y="5103"/>
                  </a:lnTo>
                  <a:lnTo>
                    <a:pt x="2772" y="5103"/>
                  </a:lnTo>
                  <a:lnTo>
                    <a:pt x="2860" y="5059"/>
                  </a:lnTo>
                  <a:lnTo>
                    <a:pt x="2904" y="4927"/>
                  </a:lnTo>
                  <a:lnTo>
                    <a:pt x="2948" y="4839"/>
                  </a:lnTo>
                  <a:lnTo>
                    <a:pt x="2948" y="4707"/>
                  </a:lnTo>
                  <a:lnTo>
                    <a:pt x="2904" y="4619"/>
                  </a:lnTo>
                  <a:lnTo>
                    <a:pt x="2508" y="4091"/>
                  </a:lnTo>
                  <a:lnTo>
                    <a:pt x="2200" y="3519"/>
                  </a:lnTo>
                  <a:lnTo>
                    <a:pt x="1892" y="2947"/>
                  </a:lnTo>
                  <a:lnTo>
                    <a:pt x="1628" y="2332"/>
                  </a:lnTo>
                  <a:lnTo>
                    <a:pt x="1144" y="1188"/>
                  </a:lnTo>
                  <a:lnTo>
                    <a:pt x="880" y="66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7" name="Google Shape;1477;p48"/>
            <p:cNvSpPr/>
            <p:nvPr/>
          </p:nvSpPr>
          <p:spPr>
            <a:xfrm>
              <a:off x="2565100" y="4060025"/>
              <a:ext cx="111100" cy="130900"/>
            </a:xfrm>
            <a:custGeom>
              <a:avLst/>
              <a:gdLst/>
              <a:ahLst/>
              <a:cxnLst/>
              <a:rect l="l" t="t" r="r" b="b"/>
              <a:pathLst>
                <a:path w="4444" h="5236" extrusionOk="0">
                  <a:moveTo>
                    <a:pt x="221" y="0"/>
                  </a:moveTo>
                  <a:lnTo>
                    <a:pt x="133" y="88"/>
                  </a:lnTo>
                  <a:lnTo>
                    <a:pt x="45" y="176"/>
                  </a:lnTo>
                  <a:lnTo>
                    <a:pt x="1" y="264"/>
                  </a:lnTo>
                  <a:lnTo>
                    <a:pt x="45" y="396"/>
                  </a:lnTo>
                  <a:lnTo>
                    <a:pt x="89" y="484"/>
                  </a:lnTo>
                  <a:lnTo>
                    <a:pt x="2376" y="3124"/>
                  </a:lnTo>
                  <a:lnTo>
                    <a:pt x="3168" y="4047"/>
                  </a:lnTo>
                  <a:lnTo>
                    <a:pt x="3520" y="4531"/>
                  </a:lnTo>
                  <a:lnTo>
                    <a:pt x="3872" y="5059"/>
                  </a:lnTo>
                  <a:lnTo>
                    <a:pt x="3960" y="5191"/>
                  </a:lnTo>
                  <a:lnTo>
                    <a:pt x="4136" y="5235"/>
                  </a:lnTo>
                  <a:lnTo>
                    <a:pt x="4268" y="5191"/>
                  </a:lnTo>
                  <a:lnTo>
                    <a:pt x="4356" y="5103"/>
                  </a:lnTo>
                  <a:lnTo>
                    <a:pt x="4400" y="5015"/>
                  </a:lnTo>
                  <a:lnTo>
                    <a:pt x="4444" y="4883"/>
                  </a:lnTo>
                  <a:lnTo>
                    <a:pt x="4400" y="4751"/>
                  </a:lnTo>
                  <a:lnTo>
                    <a:pt x="4048" y="4223"/>
                  </a:lnTo>
                  <a:lnTo>
                    <a:pt x="3652" y="3695"/>
                  </a:lnTo>
                  <a:lnTo>
                    <a:pt x="2860" y="2728"/>
                  </a:lnTo>
                  <a:lnTo>
                    <a:pt x="529" y="88"/>
                  </a:lnTo>
                  <a:lnTo>
                    <a:pt x="441" y="44"/>
                  </a:lnTo>
                  <a:lnTo>
                    <a:pt x="35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8" name="Google Shape;1478;p48"/>
            <p:cNvSpPr/>
            <p:nvPr/>
          </p:nvSpPr>
          <p:spPr>
            <a:xfrm>
              <a:off x="2657475" y="4055625"/>
              <a:ext cx="97900" cy="147375"/>
            </a:xfrm>
            <a:custGeom>
              <a:avLst/>
              <a:gdLst/>
              <a:ahLst/>
              <a:cxnLst/>
              <a:rect l="l" t="t" r="r" b="b"/>
              <a:pathLst>
                <a:path w="3916" h="5895" extrusionOk="0">
                  <a:moveTo>
                    <a:pt x="177" y="0"/>
                  </a:moveTo>
                  <a:lnTo>
                    <a:pt x="89" y="88"/>
                  </a:lnTo>
                  <a:lnTo>
                    <a:pt x="1" y="220"/>
                  </a:lnTo>
                  <a:lnTo>
                    <a:pt x="1" y="308"/>
                  </a:lnTo>
                  <a:lnTo>
                    <a:pt x="45" y="440"/>
                  </a:lnTo>
                  <a:lnTo>
                    <a:pt x="1145" y="2332"/>
                  </a:lnTo>
                  <a:lnTo>
                    <a:pt x="2244" y="4223"/>
                  </a:lnTo>
                  <a:lnTo>
                    <a:pt x="2728" y="4971"/>
                  </a:lnTo>
                  <a:lnTo>
                    <a:pt x="2992" y="5367"/>
                  </a:lnTo>
                  <a:lnTo>
                    <a:pt x="3300" y="5719"/>
                  </a:lnTo>
                  <a:lnTo>
                    <a:pt x="3432" y="5851"/>
                  </a:lnTo>
                  <a:lnTo>
                    <a:pt x="3564" y="5895"/>
                  </a:lnTo>
                  <a:lnTo>
                    <a:pt x="3696" y="5851"/>
                  </a:lnTo>
                  <a:lnTo>
                    <a:pt x="3784" y="5807"/>
                  </a:lnTo>
                  <a:lnTo>
                    <a:pt x="3872" y="5719"/>
                  </a:lnTo>
                  <a:lnTo>
                    <a:pt x="3916" y="5631"/>
                  </a:lnTo>
                  <a:lnTo>
                    <a:pt x="3916" y="5543"/>
                  </a:lnTo>
                  <a:lnTo>
                    <a:pt x="3872" y="5455"/>
                  </a:lnTo>
                  <a:lnTo>
                    <a:pt x="3828" y="5367"/>
                  </a:lnTo>
                  <a:lnTo>
                    <a:pt x="3784" y="5279"/>
                  </a:lnTo>
                  <a:lnTo>
                    <a:pt x="3696" y="5235"/>
                  </a:lnTo>
                  <a:lnTo>
                    <a:pt x="3652" y="5235"/>
                  </a:lnTo>
                  <a:lnTo>
                    <a:pt x="3168" y="4575"/>
                  </a:lnTo>
                  <a:lnTo>
                    <a:pt x="2772" y="3915"/>
                  </a:lnTo>
                  <a:lnTo>
                    <a:pt x="1673" y="2024"/>
                  </a:lnTo>
                  <a:lnTo>
                    <a:pt x="573" y="132"/>
                  </a:lnTo>
                  <a:lnTo>
                    <a:pt x="485" y="44"/>
                  </a:lnTo>
                  <a:lnTo>
                    <a:pt x="39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9" name="Google Shape;1479;p48"/>
            <p:cNvSpPr/>
            <p:nvPr/>
          </p:nvSpPr>
          <p:spPr>
            <a:xfrm>
              <a:off x="2731175" y="4062225"/>
              <a:ext cx="92400" cy="140775"/>
            </a:xfrm>
            <a:custGeom>
              <a:avLst/>
              <a:gdLst/>
              <a:ahLst/>
              <a:cxnLst/>
              <a:rect l="l" t="t" r="r" b="b"/>
              <a:pathLst>
                <a:path w="3696" h="5631" extrusionOk="0">
                  <a:moveTo>
                    <a:pt x="264" y="0"/>
                  </a:moveTo>
                  <a:lnTo>
                    <a:pt x="132" y="44"/>
                  </a:lnTo>
                  <a:lnTo>
                    <a:pt x="44" y="132"/>
                  </a:lnTo>
                  <a:lnTo>
                    <a:pt x="0" y="220"/>
                  </a:lnTo>
                  <a:lnTo>
                    <a:pt x="0" y="352"/>
                  </a:lnTo>
                  <a:lnTo>
                    <a:pt x="44" y="484"/>
                  </a:lnTo>
                  <a:lnTo>
                    <a:pt x="3167" y="5499"/>
                  </a:lnTo>
                  <a:lnTo>
                    <a:pt x="3255" y="5587"/>
                  </a:lnTo>
                  <a:lnTo>
                    <a:pt x="3387" y="5631"/>
                  </a:lnTo>
                  <a:lnTo>
                    <a:pt x="3563" y="5587"/>
                  </a:lnTo>
                  <a:lnTo>
                    <a:pt x="3651" y="5499"/>
                  </a:lnTo>
                  <a:lnTo>
                    <a:pt x="3695" y="5411"/>
                  </a:lnTo>
                  <a:lnTo>
                    <a:pt x="3695" y="5279"/>
                  </a:lnTo>
                  <a:lnTo>
                    <a:pt x="3651" y="5191"/>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0" name="Google Shape;1480;p48"/>
            <p:cNvSpPr/>
            <p:nvPr/>
          </p:nvSpPr>
          <p:spPr>
            <a:xfrm>
              <a:off x="2824650" y="4064425"/>
              <a:ext cx="89100" cy="157275"/>
            </a:xfrm>
            <a:custGeom>
              <a:avLst/>
              <a:gdLst/>
              <a:ahLst/>
              <a:cxnLst/>
              <a:rect l="l" t="t" r="r" b="b"/>
              <a:pathLst>
                <a:path w="3564" h="6291" extrusionOk="0">
                  <a:moveTo>
                    <a:pt x="308" y="0"/>
                  </a:moveTo>
                  <a:lnTo>
                    <a:pt x="176" y="44"/>
                  </a:lnTo>
                  <a:lnTo>
                    <a:pt x="88" y="88"/>
                  </a:lnTo>
                  <a:lnTo>
                    <a:pt x="44" y="176"/>
                  </a:lnTo>
                  <a:lnTo>
                    <a:pt x="0" y="308"/>
                  </a:lnTo>
                  <a:lnTo>
                    <a:pt x="44" y="440"/>
                  </a:lnTo>
                  <a:lnTo>
                    <a:pt x="1496" y="3300"/>
                  </a:lnTo>
                  <a:lnTo>
                    <a:pt x="2991" y="6115"/>
                  </a:lnTo>
                  <a:lnTo>
                    <a:pt x="3079" y="6247"/>
                  </a:lnTo>
                  <a:lnTo>
                    <a:pt x="3255" y="6291"/>
                  </a:lnTo>
                  <a:lnTo>
                    <a:pt x="3387" y="6247"/>
                  </a:lnTo>
                  <a:lnTo>
                    <a:pt x="3475" y="6159"/>
                  </a:lnTo>
                  <a:lnTo>
                    <a:pt x="3519" y="6071"/>
                  </a:lnTo>
                  <a:lnTo>
                    <a:pt x="3563" y="5939"/>
                  </a:lnTo>
                  <a:lnTo>
                    <a:pt x="3519" y="5807"/>
                  </a:lnTo>
                  <a:lnTo>
                    <a:pt x="2024" y="2992"/>
                  </a:lnTo>
                  <a:lnTo>
                    <a:pt x="572" y="176"/>
                  </a:lnTo>
                  <a:lnTo>
                    <a:pt x="528" y="88"/>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1" name="Google Shape;1481;p48"/>
            <p:cNvSpPr/>
            <p:nvPr/>
          </p:nvSpPr>
          <p:spPr>
            <a:xfrm>
              <a:off x="2917025" y="4078725"/>
              <a:ext cx="92400" cy="140775"/>
            </a:xfrm>
            <a:custGeom>
              <a:avLst/>
              <a:gdLst/>
              <a:ahLst/>
              <a:cxnLst/>
              <a:rect l="l" t="t" r="r" b="b"/>
              <a:pathLst>
                <a:path w="3696" h="5631" extrusionOk="0">
                  <a:moveTo>
                    <a:pt x="264" y="0"/>
                  </a:moveTo>
                  <a:lnTo>
                    <a:pt x="132" y="44"/>
                  </a:lnTo>
                  <a:lnTo>
                    <a:pt x="44" y="132"/>
                  </a:lnTo>
                  <a:lnTo>
                    <a:pt x="0" y="220"/>
                  </a:lnTo>
                  <a:lnTo>
                    <a:pt x="0" y="352"/>
                  </a:lnTo>
                  <a:lnTo>
                    <a:pt x="44" y="440"/>
                  </a:lnTo>
                  <a:lnTo>
                    <a:pt x="880" y="1672"/>
                  </a:lnTo>
                  <a:lnTo>
                    <a:pt x="1628" y="2947"/>
                  </a:lnTo>
                  <a:lnTo>
                    <a:pt x="2420" y="4223"/>
                  </a:lnTo>
                  <a:lnTo>
                    <a:pt x="3123" y="5499"/>
                  </a:lnTo>
                  <a:lnTo>
                    <a:pt x="3255" y="5587"/>
                  </a:lnTo>
                  <a:lnTo>
                    <a:pt x="3387" y="5631"/>
                  </a:lnTo>
                  <a:lnTo>
                    <a:pt x="3563" y="5587"/>
                  </a:lnTo>
                  <a:lnTo>
                    <a:pt x="3651" y="5499"/>
                  </a:lnTo>
                  <a:lnTo>
                    <a:pt x="3695" y="5411"/>
                  </a:lnTo>
                  <a:lnTo>
                    <a:pt x="3695" y="5279"/>
                  </a:lnTo>
                  <a:lnTo>
                    <a:pt x="3651" y="5191"/>
                  </a:lnTo>
                  <a:lnTo>
                    <a:pt x="2947" y="3915"/>
                  </a:lnTo>
                  <a:lnTo>
                    <a:pt x="2156" y="2640"/>
                  </a:lnTo>
                  <a:lnTo>
                    <a:pt x="1364" y="1364"/>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2" name="Google Shape;1482;p48"/>
            <p:cNvSpPr/>
            <p:nvPr/>
          </p:nvSpPr>
          <p:spPr>
            <a:xfrm>
              <a:off x="3001700" y="4067725"/>
              <a:ext cx="97900" cy="148475"/>
            </a:xfrm>
            <a:custGeom>
              <a:avLst/>
              <a:gdLst/>
              <a:ahLst/>
              <a:cxnLst/>
              <a:rect l="l" t="t" r="r" b="b"/>
              <a:pathLst>
                <a:path w="3916" h="5939" extrusionOk="0">
                  <a:moveTo>
                    <a:pt x="220" y="0"/>
                  </a:moveTo>
                  <a:lnTo>
                    <a:pt x="132" y="44"/>
                  </a:lnTo>
                  <a:lnTo>
                    <a:pt x="44" y="132"/>
                  </a:lnTo>
                  <a:lnTo>
                    <a:pt x="0" y="220"/>
                  </a:lnTo>
                  <a:lnTo>
                    <a:pt x="0" y="352"/>
                  </a:lnTo>
                  <a:lnTo>
                    <a:pt x="88" y="484"/>
                  </a:lnTo>
                  <a:lnTo>
                    <a:pt x="968" y="1716"/>
                  </a:lnTo>
                  <a:lnTo>
                    <a:pt x="1804" y="3036"/>
                  </a:lnTo>
                  <a:lnTo>
                    <a:pt x="2596" y="4355"/>
                  </a:lnTo>
                  <a:lnTo>
                    <a:pt x="3256" y="5763"/>
                  </a:lnTo>
                  <a:lnTo>
                    <a:pt x="3387" y="5895"/>
                  </a:lnTo>
                  <a:lnTo>
                    <a:pt x="3563" y="5939"/>
                  </a:lnTo>
                  <a:lnTo>
                    <a:pt x="3651" y="5895"/>
                  </a:lnTo>
                  <a:lnTo>
                    <a:pt x="3739" y="5851"/>
                  </a:lnTo>
                  <a:lnTo>
                    <a:pt x="3783" y="5807"/>
                  </a:lnTo>
                  <a:lnTo>
                    <a:pt x="3827" y="5719"/>
                  </a:lnTo>
                  <a:lnTo>
                    <a:pt x="3915" y="5499"/>
                  </a:lnTo>
                  <a:lnTo>
                    <a:pt x="3915" y="5367"/>
                  </a:lnTo>
                  <a:lnTo>
                    <a:pt x="3871" y="5235"/>
                  </a:lnTo>
                  <a:lnTo>
                    <a:pt x="3783" y="5147"/>
                  </a:lnTo>
                  <a:lnTo>
                    <a:pt x="3695" y="5103"/>
                  </a:lnTo>
                  <a:lnTo>
                    <a:pt x="3651" y="5103"/>
                  </a:lnTo>
                  <a:lnTo>
                    <a:pt x="2948" y="3783"/>
                  </a:lnTo>
                  <a:lnTo>
                    <a:pt x="2200" y="2508"/>
                  </a:lnTo>
                  <a:lnTo>
                    <a:pt x="1408" y="1276"/>
                  </a:lnTo>
                  <a:lnTo>
                    <a:pt x="572" y="88"/>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3" name="Google Shape;1483;p48"/>
            <p:cNvSpPr/>
            <p:nvPr/>
          </p:nvSpPr>
          <p:spPr>
            <a:xfrm>
              <a:off x="3101775" y="4065525"/>
              <a:ext cx="94600" cy="144075"/>
            </a:xfrm>
            <a:custGeom>
              <a:avLst/>
              <a:gdLst/>
              <a:ahLst/>
              <a:cxnLst/>
              <a:rect l="l" t="t" r="r" b="b"/>
              <a:pathLst>
                <a:path w="3784" h="5763" extrusionOk="0">
                  <a:moveTo>
                    <a:pt x="220" y="0"/>
                  </a:moveTo>
                  <a:lnTo>
                    <a:pt x="88" y="44"/>
                  </a:lnTo>
                  <a:lnTo>
                    <a:pt x="44" y="132"/>
                  </a:lnTo>
                  <a:lnTo>
                    <a:pt x="0" y="264"/>
                  </a:lnTo>
                  <a:lnTo>
                    <a:pt x="0" y="352"/>
                  </a:lnTo>
                  <a:lnTo>
                    <a:pt x="44" y="484"/>
                  </a:lnTo>
                  <a:lnTo>
                    <a:pt x="880" y="1716"/>
                  </a:lnTo>
                  <a:lnTo>
                    <a:pt x="1716" y="2992"/>
                  </a:lnTo>
                  <a:lnTo>
                    <a:pt x="2508" y="4311"/>
                  </a:lnTo>
                  <a:lnTo>
                    <a:pt x="3255" y="5587"/>
                  </a:lnTo>
                  <a:lnTo>
                    <a:pt x="3343" y="5719"/>
                  </a:lnTo>
                  <a:lnTo>
                    <a:pt x="3519" y="5763"/>
                  </a:lnTo>
                  <a:lnTo>
                    <a:pt x="3651" y="5719"/>
                  </a:lnTo>
                  <a:lnTo>
                    <a:pt x="3739" y="5631"/>
                  </a:lnTo>
                  <a:lnTo>
                    <a:pt x="3783" y="5543"/>
                  </a:lnTo>
                  <a:lnTo>
                    <a:pt x="3783" y="5411"/>
                  </a:lnTo>
                  <a:lnTo>
                    <a:pt x="3783" y="5323"/>
                  </a:lnTo>
                  <a:lnTo>
                    <a:pt x="2992" y="4003"/>
                  </a:lnTo>
                  <a:lnTo>
                    <a:pt x="2200" y="2684"/>
                  </a:lnTo>
                  <a:lnTo>
                    <a:pt x="1364" y="1408"/>
                  </a:lnTo>
                  <a:lnTo>
                    <a:pt x="528" y="132"/>
                  </a:lnTo>
                  <a:lnTo>
                    <a:pt x="440"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4" name="Google Shape;1484;p48"/>
            <p:cNvSpPr/>
            <p:nvPr/>
          </p:nvSpPr>
          <p:spPr>
            <a:xfrm>
              <a:off x="3194150" y="4072125"/>
              <a:ext cx="104500" cy="146275"/>
            </a:xfrm>
            <a:custGeom>
              <a:avLst/>
              <a:gdLst/>
              <a:ahLst/>
              <a:cxnLst/>
              <a:rect l="l" t="t" r="r" b="b"/>
              <a:pathLst>
                <a:path w="4180" h="5851" extrusionOk="0">
                  <a:moveTo>
                    <a:pt x="176" y="0"/>
                  </a:moveTo>
                  <a:lnTo>
                    <a:pt x="88" y="88"/>
                  </a:lnTo>
                  <a:lnTo>
                    <a:pt x="0" y="176"/>
                  </a:lnTo>
                  <a:lnTo>
                    <a:pt x="0" y="308"/>
                  </a:lnTo>
                  <a:lnTo>
                    <a:pt x="44" y="396"/>
                  </a:lnTo>
                  <a:lnTo>
                    <a:pt x="88" y="528"/>
                  </a:lnTo>
                  <a:lnTo>
                    <a:pt x="616" y="1056"/>
                  </a:lnTo>
                  <a:lnTo>
                    <a:pt x="1100" y="1628"/>
                  </a:lnTo>
                  <a:lnTo>
                    <a:pt x="1584" y="2244"/>
                  </a:lnTo>
                  <a:lnTo>
                    <a:pt x="2024" y="2860"/>
                  </a:lnTo>
                  <a:lnTo>
                    <a:pt x="2816" y="4179"/>
                  </a:lnTo>
                  <a:lnTo>
                    <a:pt x="3519" y="5499"/>
                  </a:lnTo>
                  <a:lnTo>
                    <a:pt x="3563" y="5631"/>
                  </a:lnTo>
                  <a:lnTo>
                    <a:pt x="3651" y="5719"/>
                  </a:lnTo>
                  <a:lnTo>
                    <a:pt x="3739" y="5807"/>
                  </a:lnTo>
                  <a:lnTo>
                    <a:pt x="3915" y="5851"/>
                  </a:lnTo>
                  <a:lnTo>
                    <a:pt x="4003" y="5851"/>
                  </a:lnTo>
                  <a:lnTo>
                    <a:pt x="4091" y="5807"/>
                  </a:lnTo>
                  <a:lnTo>
                    <a:pt x="4135" y="5719"/>
                  </a:lnTo>
                  <a:lnTo>
                    <a:pt x="4179" y="5631"/>
                  </a:lnTo>
                  <a:lnTo>
                    <a:pt x="4179" y="5543"/>
                  </a:lnTo>
                  <a:lnTo>
                    <a:pt x="4179" y="5411"/>
                  </a:lnTo>
                  <a:lnTo>
                    <a:pt x="4135" y="5323"/>
                  </a:lnTo>
                  <a:lnTo>
                    <a:pt x="3344" y="3915"/>
                  </a:lnTo>
                  <a:lnTo>
                    <a:pt x="2948" y="3255"/>
                  </a:lnTo>
                  <a:lnTo>
                    <a:pt x="2508" y="2552"/>
                  </a:lnTo>
                  <a:lnTo>
                    <a:pt x="2068" y="1892"/>
                  </a:lnTo>
                  <a:lnTo>
                    <a:pt x="1584" y="1276"/>
                  </a:lnTo>
                  <a:lnTo>
                    <a:pt x="1056" y="660"/>
                  </a:lnTo>
                  <a:lnTo>
                    <a:pt x="528" y="88"/>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5" name="Google Shape;1485;p48"/>
            <p:cNvSpPr/>
            <p:nvPr/>
          </p:nvSpPr>
          <p:spPr>
            <a:xfrm>
              <a:off x="3295325" y="4066625"/>
              <a:ext cx="93500" cy="159475"/>
            </a:xfrm>
            <a:custGeom>
              <a:avLst/>
              <a:gdLst/>
              <a:ahLst/>
              <a:cxnLst/>
              <a:rect l="l" t="t" r="r" b="b"/>
              <a:pathLst>
                <a:path w="3740" h="6379" extrusionOk="0">
                  <a:moveTo>
                    <a:pt x="308" y="0"/>
                  </a:moveTo>
                  <a:lnTo>
                    <a:pt x="176" y="44"/>
                  </a:lnTo>
                  <a:lnTo>
                    <a:pt x="88" y="88"/>
                  </a:lnTo>
                  <a:lnTo>
                    <a:pt x="44" y="176"/>
                  </a:lnTo>
                  <a:lnTo>
                    <a:pt x="0" y="308"/>
                  </a:lnTo>
                  <a:lnTo>
                    <a:pt x="0" y="440"/>
                  </a:lnTo>
                  <a:lnTo>
                    <a:pt x="220" y="836"/>
                  </a:lnTo>
                  <a:lnTo>
                    <a:pt x="440" y="1188"/>
                  </a:lnTo>
                  <a:lnTo>
                    <a:pt x="924" y="1892"/>
                  </a:lnTo>
                  <a:lnTo>
                    <a:pt x="1408" y="2596"/>
                  </a:lnTo>
                  <a:lnTo>
                    <a:pt x="1628" y="2992"/>
                  </a:lnTo>
                  <a:lnTo>
                    <a:pt x="1848" y="3431"/>
                  </a:lnTo>
                  <a:lnTo>
                    <a:pt x="2244" y="4311"/>
                  </a:lnTo>
                  <a:lnTo>
                    <a:pt x="2640" y="5279"/>
                  </a:lnTo>
                  <a:lnTo>
                    <a:pt x="2904" y="5763"/>
                  </a:lnTo>
                  <a:lnTo>
                    <a:pt x="3168" y="6247"/>
                  </a:lnTo>
                  <a:lnTo>
                    <a:pt x="3299" y="6335"/>
                  </a:lnTo>
                  <a:lnTo>
                    <a:pt x="3431" y="6379"/>
                  </a:lnTo>
                  <a:lnTo>
                    <a:pt x="3475" y="6379"/>
                  </a:lnTo>
                  <a:lnTo>
                    <a:pt x="3651" y="6291"/>
                  </a:lnTo>
                  <a:lnTo>
                    <a:pt x="3739" y="6115"/>
                  </a:lnTo>
                  <a:lnTo>
                    <a:pt x="3739" y="5983"/>
                  </a:lnTo>
                  <a:lnTo>
                    <a:pt x="3739" y="5851"/>
                  </a:lnTo>
                  <a:lnTo>
                    <a:pt x="3695" y="5719"/>
                  </a:lnTo>
                  <a:lnTo>
                    <a:pt x="3607" y="5587"/>
                  </a:lnTo>
                  <a:lnTo>
                    <a:pt x="3519" y="5499"/>
                  </a:lnTo>
                  <a:lnTo>
                    <a:pt x="3431" y="5455"/>
                  </a:lnTo>
                  <a:lnTo>
                    <a:pt x="3080" y="4795"/>
                  </a:lnTo>
                  <a:lnTo>
                    <a:pt x="2772" y="4091"/>
                  </a:lnTo>
                  <a:lnTo>
                    <a:pt x="2376" y="3168"/>
                  </a:lnTo>
                  <a:lnTo>
                    <a:pt x="2156" y="2728"/>
                  </a:lnTo>
                  <a:lnTo>
                    <a:pt x="1936" y="2288"/>
                  </a:lnTo>
                  <a:lnTo>
                    <a:pt x="1408" y="1540"/>
                  </a:lnTo>
                  <a:lnTo>
                    <a:pt x="924" y="880"/>
                  </a:lnTo>
                  <a:lnTo>
                    <a:pt x="748" y="528"/>
                  </a:lnTo>
                  <a:lnTo>
                    <a:pt x="572" y="220"/>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6" name="Google Shape;1486;p48"/>
            <p:cNvSpPr/>
            <p:nvPr/>
          </p:nvSpPr>
          <p:spPr>
            <a:xfrm>
              <a:off x="3378900" y="4055625"/>
              <a:ext cx="50600" cy="79200"/>
            </a:xfrm>
            <a:custGeom>
              <a:avLst/>
              <a:gdLst/>
              <a:ahLst/>
              <a:cxnLst/>
              <a:rect l="l" t="t" r="r" b="b"/>
              <a:pathLst>
                <a:path w="2024" h="3168" extrusionOk="0">
                  <a:moveTo>
                    <a:pt x="176" y="0"/>
                  </a:moveTo>
                  <a:lnTo>
                    <a:pt x="88" y="88"/>
                  </a:lnTo>
                  <a:lnTo>
                    <a:pt x="0" y="176"/>
                  </a:lnTo>
                  <a:lnTo>
                    <a:pt x="0" y="264"/>
                  </a:lnTo>
                  <a:lnTo>
                    <a:pt x="0" y="396"/>
                  </a:lnTo>
                  <a:lnTo>
                    <a:pt x="352" y="1276"/>
                  </a:lnTo>
                  <a:lnTo>
                    <a:pt x="572" y="1672"/>
                  </a:lnTo>
                  <a:lnTo>
                    <a:pt x="792" y="2112"/>
                  </a:lnTo>
                  <a:lnTo>
                    <a:pt x="1100" y="2596"/>
                  </a:lnTo>
                  <a:lnTo>
                    <a:pt x="1496" y="3036"/>
                  </a:lnTo>
                  <a:lnTo>
                    <a:pt x="1584" y="3124"/>
                  </a:lnTo>
                  <a:lnTo>
                    <a:pt x="1716" y="3168"/>
                  </a:lnTo>
                  <a:lnTo>
                    <a:pt x="1804" y="3124"/>
                  </a:lnTo>
                  <a:lnTo>
                    <a:pt x="1892" y="3080"/>
                  </a:lnTo>
                  <a:lnTo>
                    <a:pt x="1980" y="2992"/>
                  </a:lnTo>
                  <a:lnTo>
                    <a:pt x="2024" y="2860"/>
                  </a:lnTo>
                  <a:lnTo>
                    <a:pt x="1980" y="2772"/>
                  </a:lnTo>
                  <a:lnTo>
                    <a:pt x="1936" y="2640"/>
                  </a:lnTo>
                  <a:lnTo>
                    <a:pt x="1584" y="2244"/>
                  </a:lnTo>
                  <a:lnTo>
                    <a:pt x="1276" y="1804"/>
                  </a:lnTo>
                  <a:lnTo>
                    <a:pt x="1100" y="1408"/>
                  </a:lnTo>
                  <a:lnTo>
                    <a:pt x="880" y="1012"/>
                  </a:lnTo>
                  <a:lnTo>
                    <a:pt x="572" y="176"/>
                  </a:lnTo>
                  <a:lnTo>
                    <a:pt x="484" y="88"/>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7" name="Google Shape;1487;p48"/>
            <p:cNvSpPr/>
            <p:nvPr/>
          </p:nvSpPr>
          <p:spPr>
            <a:xfrm>
              <a:off x="3385500" y="3962150"/>
              <a:ext cx="50600" cy="62700"/>
            </a:xfrm>
            <a:custGeom>
              <a:avLst/>
              <a:gdLst/>
              <a:ahLst/>
              <a:cxnLst/>
              <a:rect l="l" t="t" r="r" b="b"/>
              <a:pathLst>
                <a:path w="2024" h="2508" extrusionOk="0">
                  <a:moveTo>
                    <a:pt x="1672" y="0"/>
                  </a:moveTo>
                  <a:lnTo>
                    <a:pt x="1540" y="44"/>
                  </a:lnTo>
                  <a:lnTo>
                    <a:pt x="1452" y="88"/>
                  </a:lnTo>
                  <a:lnTo>
                    <a:pt x="44" y="2068"/>
                  </a:lnTo>
                  <a:lnTo>
                    <a:pt x="0" y="2156"/>
                  </a:lnTo>
                  <a:lnTo>
                    <a:pt x="0" y="2288"/>
                  </a:lnTo>
                  <a:lnTo>
                    <a:pt x="44" y="2376"/>
                  </a:lnTo>
                  <a:lnTo>
                    <a:pt x="132" y="2464"/>
                  </a:lnTo>
                  <a:lnTo>
                    <a:pt x="220" y="2508"/>
                  </a:lnTo>
                  <a:lnTo>
                    <a:pt x="440" y="2508"/>
                  </a:lnTo>
                  <a:lnTo>
                    <a:pt x="528" y="2420"/>
                  </a:lnTo>
                  <a:lnTo>
                    <a:pt x="1936" y="440"/>
                  </a:lnTo>
                  <a:lnTo>
                    <a:pt x="2024" y="352"/>
                  </a:lnTo>
                  <a:lnTo>
                    <a:pt x="2024" y="220"/>
                  </a:lnTo>
                  <a:lnTo>
                    <a:pt x="1980" y="132"/>
                  </a:lnTo>
                  <a:lnTo>
                    <a:pt x="1892" y="44"/>
                  </a:lnTo>
                  <a:lnTo>
                    <a:pt x="17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8" name="Google Shape;1488;p48"/>
            <p:cNvSpPr/>
            <p:nvPr/>
          </p:nvSpPr>
          <p:spPr>
            <a:xfrm>
              <a:off x="2510125" y="4254675"/>
              <a:ext cx="77000" cy="126500"/>
            </a:xfrm>
            <a:custGeom>
              <a:avLst/>
              <a:gdLst/>
              <a:ahLst/>
              <a:cxnLst/>
              <a:rect l="l" t="t" r="r" b="b"/>
              <a:pathLst>
                <a:path w="3080" h="5060" extrusionOk="0">
                  <a:moveTo>
                    <a:pt x="2728" y="0"/>
                  </a:moveTo>
                  <a:lnTo>
                    <a:pt x="2640" y="44"/>
                  </a:lnTo>
                  <a:lnTo>
                    <a:pt x="2552" y="132"/>
                  </a:lnTo>
                  <a:lnTo>
                    <a:pt x="1892" y="1232"/>
                  </a:lnTo>
                  <a:lnTo>
                    <a:pt x="1232" y="2332"/>
                  </a:lnTo>
                  <a:lnTo>
                    <a:pt x="616" y="3476"/>
                  </a:lnTo>
                  <a:lnTo>
                    <a:pt x="44" y="4663"/>
                  </a:lnTo>
                  <a:lnTo>
                    <a:pt x="0" y="4751"/>
                  </a:lnTo>
                  <a:lnTo>
                    <a:pt x="44" y="4883"/>
                  </a:lnTo>
                  <a:lnTo>
                    <a:pt x="88" y="4971"/>
                  </a:lnTo>
                  <a:lnTo>
                    <a:pt x="176" y="5059"/>
                  </a:lnTo>
                  <a:lnTo>
                    <a:pt x="308" y="5059"/>
                  </a:lnTo>
                  <a:lnTo>
                    <a:pt x="484" y="5015"/>
                  </a:lnTo>
                  <a:lnTo>
                    <a:pt x="572" y="4927"/>
                  </a:lnTo>
                  <a:lnTo>
                    <a:pt x="1144" y="3783"/>
                  </a:lnTo>
                  <a:lnTo>
                    <a:pt x="1760" y="2640"/>
                  </a:lnTo>
                  <a:lnTo>
                    <a:pt x="2376" y="1540"/>
                  </a:lnTo>
                  <a:lnTo>
                    <a:pt x="3036" y="440"/>
                  </a:lnTo>
                  <a:lnTo>
                    <a:pt x="3080" y="308"/>
                  </a:lnTo>
                  <a:lnTo>
                    <a:pt x="3080" y="220"/>
                  </a:lnTo>
                  <a:lnTo>
                    <a:pt x="3036" y="88"/>
                  </a:lnTo>
                  <a:lnTo>
                    <a:pt x="2948" y="44"/>
                  </a:lnTo>
                  <a:lnTo>
                    <a:pt x="28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9" name="Google Shape;1489;p48"/>
            <p:cNvSpPr/>
            <p:nvPr/>
          </p:nvSpPr>
          <p:spPr>
            <a:xfrm>
              <a:off x="2567300" y="4240375"/>
              <a:ext cx="93500" cy="143000"/>
            </a:xfrm>
            <a:custGeom>
              <a:avLst/>
              <a:gdLst/>
              <a:ahLst/>
              <a:cxnLst/>
              <a:rect l="l" t="t" r="r" b="b"/>
              <a:pathLst>
                <a:path w="3740" h="5720" extrusionOk="0">
                  <a:moveTo>
                    <a:pt x="3432" y="1"/>
                  </a:moveTo>
                  <a:lnTo>
                    <a:pt x="3300" y="45"/>
                  </a:lnTo>
                  <a:lnTo>
                    <a:pt x="3212" y="89"/>
                  </a:lnTo>
                  <a:lnTo>
                    <a:pt x="3036" y="308"/>
                  </a:lnTo>
                  <a:lnTo>
                    <a:pt x="2904" y="528"/>
                  </a:lnTo>
                  <a:lnTo>
                    <a:pt x="2728" y="968"/>
                  </a:lnTo>
                  <a:lnTo>
                    <a:pt x="2684" y="1100"/>
                  </a:lnTo>
                  <a:lnTo>
                    <a:pt x="2332" y="1848"/>
                  </a:lnTo>
                  <a:lnTo>
                    <a:pt x="1936" y="2552"/>
                  </a:lnTo>
                  <a:lnTo>
                    <a:pt x="1496" y="3256"/>
                  </a:lnTo>
                  <a:lnTo>
                    <a:pt x="969" y="3960"/>
                  </a:lnTo>
                  <a:lnTo>
                    <a:pt x="837" y="4135"/>
                  </a:lnTo>
                  <a:lnTo>
                    <a:pt x="397" y="4663"/>
                  </a:lnTo>
                  <a:lnTo>
                    <a:pt x="221" y="4971"/>
                  </a:lnTo>
                  <a:lnTo>
                    <a:pt x="45" y="5279"/>
                  </a:lnTo>
                  <a:lnTo>
                    <a:pt x="1" y="5411"/>
                  </a:lnTo>
                  <a:lnTo>
                    <a:pt x="45" y="5499"/>
                  </a:lnTo>
                  <a:lnTo>
                    <a:pt x="89" y="5631"/>
                  </a:lnTo>
                  <a:lnTo>
                    <a:pt x="221" y="5675"/>
                  </a:lnTo>
                  <a:lnTo>
                    <a:pt x="309" y="5719"/>
                  </a:lnTo>
                  <a:lnTo>
                    <a:pt x="485" y="5675"/>
                  </a:lnTo>
                  <a:lnTo>
                    <a:pt x="529" y="5587"/>
                  </a:lnTo>
                  <a:lnTo>
                    <a:pt x="617" y="5543"/>
                  </a:lnTo>
                  <a:lnTo>
                    <a:pt x="749" y="5279"/>
                  </a:lnTo>
                  <a:lnTo>
                    <a:pt x="881" y="5015"/>
                  </a:lnTo>
                  <a:lnTo>
                    <a:pt x="1277" y="4531"/>
                  </a:lnTo>
                  <a:lnTo>
                    <a:pt x="1453" y="4311"/>
                  </a:lnTo>
                  <a:lnTo>
                    <a:pt x="1980" y="3608"/>
                  </a:lnTo>
                  <a:lnTo>
                    <a:pt x="2420" y="2860"/>
                  </a:lnTo>
                  <a:lnTo>
                    <a:pt x="2860" y="2112"/>
                  </a:lnTo>
                  <a:lnTo>
                    <a:pt x="3212" y="1320"/>
                  </a:lnTo>
                  <a:lnTo>
                    <a:pt x="3256" y="1232"/>
                  </a:lnTo>
                  <a:lnTo>
                    <a:pt x="3432" y="836"/>
                  </a:lnTo>
                  <a:lnTo>
                    <a:pt x="3564" y="660"/>
                  </a:lnTo>
                  <a:lnTo>
                    <a:pt x="3652" y="484"/>
                  </a:lnTo>
                  <a:lnTo>
                    <a:pt x="3740" y="396"/>
                  </a:lnTo>
                  <a:lnTo>
                    <a:pt x="3740" y="264"/>
                  </a:lnTo>
                  <a:lnTo>
                    <a:pt x="3696" y="177"/>
                  </a:lnTo>
                  <a:lnTo>
                    <a:pt x="3652" y="89"/>
                  </a:lnTo>
                  <a:lnTo>
                    <a:pt x="352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0" name="Google Shape;1490;p48"/>
            <p:cNvSpPr/>
            <p:nvPr/>
          </p:nvSpPr>
          <p:spPr>
            <a:xfrm>
              <a:off x="2642100" y="4257975"/>
              <a:ext cx="85800" cy="119900"/>
            </a:xfrm>
            <a:custGeom>
              <a:avLst/>
              <a:gdLst/>
              <a:ahLst/>
              <a:cxnLst/>
              <a:rect l="l" t="t" r="r" b="b"/>
              <a:pathLst>
                <a:path w="3432" h="4796" extrusionOk="0">
                  <a:moveTo>
                    <a:pt x="3079" y="0"/>
                  </a:moveTo>
                  <a:lnTo>
                    <a:pt x="2947" y="44"/>
                  </a:lnTo>
                  <a:lnTo>
                    <a:pt x="2859" y="132"/>
                  </a:lnTo>
                  <a:lnTo>
                    <a:pt x="2112" y="1144"/>
                  </a:lnTo>
                  <a:lnTo>
                    <a:pt x="1408" y="2200"/>
                  </a:lnTo>
                  <a:lnTo>
                    <a:pt x="704" y="3256"/>
                  </a:lnTo>
                  <a:lnTo>
                    <a:pt x="44" y="4355"/>
                  </a:lnTo>
                  <a:lnTo>
                    <a:pt x="0" y="4487"/>
                  </a:lnTo>
                  <a:lnTo>
                    <a:pt x="0" y="4575"/>
                  </a:lnTo>
                  <a:lnTo>
                    <a:pt x="44" y="4707"/>
                  </a:lnTo>
                  <a:lnTo>
                    <a:pt x="132" y="4751"/>
                  </a:lnTo>
                  <a:lnTo>
                    <a:pt x="264" y="4795"/>
                  </a:lnTo>
                  <a:lnTo>
                    <a:pt x="440" y="4795"/>
                  </a:lnTo>
                  <a:lnTo>
                    <a:pt x="528" y="4663"/>
                  </a:lnTo>
                  <a:lnTo>
                    <a:pt x="1188" y="3607"/>
                  </a:lnTo>
                  <a:lnTo>
                    <a:pt x="1892" y="2552"/>
                  </a:lnTo>
                  <a:lnTo>
                    <a:pt x="2639" y="1496"/>
                  </a:lnTo>
                  <a:lnTo>
                    <a:pt x="3343" y="484"/>
                  </a:lnTo>
                  <a:lnTo>
                    <a:pt x="3387" y="352"/>
                  </a:lnTo>
                  <a:lnTo>
                    <a:pt x="3431" y="264"/>
                  </a:lnTo>
                  <a:lnTo>
                    <a:pt x="3387" y="132"/>
                  </a:lnTo>
                  <a:lnTo>
                    <a:pt x="3299" y="44"/>
                  </a:lnTo>
                  <a:lnTo>
                    <a:pt x="316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1" name="Google Shape;1491;p48"/>
            <p:cNvSpPr/>
            <p:nvPr/>
          </p:nvSpPr>
          <p:spPr>
            <a:xfrm>
              <a:off x="2708075" y="4257975"/>
              <a:ext cx="102300" cy="121000"/>
            </a:xfrm>
            <a:custGeom>
              <a:avLst/>
              <a:gdLst/>
              <a:ahLst/>
              <a:cxnLst/>
              <a:rect l="l" t="t" r="r" b="b"/>
              <a:pathLst>
                <a:path w="4092" h="4840" extrusionOk="0">
                  <a:moveTo>
                    <a:pt x="3783" y="0"/>
                  </a:moveTo>
                  <a:lnTo>
                    <a:pt x="3651" y="44"/>
                  </a:lnTo>
                  <a:lnTo>
                    <a:pt x="3563" y="132"/>
                  </a:lnTo>
                  <a:lnTo>
                    <a:pt x="1496" y="2728"/>
                  </a:lnTo>
                  <a:lnTo>
                    <a:pt x="836" y="3563"/>
                  </a:lnTo>
                  <a:lnTo>
                    <a:pt x="484" y="3959"/>
                  </a:lnTo>
                  <a:lnTo>
                    <a:pt x="88" y="4355"/>
                  </a:lnTo>
                  <a:lnTo>
                    <a:pt x="44" y="4443"/>
                  </a:lnTo>
                  <a:lnTo>
                    <a:pt x="0" y="4531"/>
                  </a:lnTo>
                  <a:lnTo>
                    <a:pt x="0" y="4663"/>
                  </a:lnTo>
                  <a:lnTo>
                    <a:pt x="88" y="4751"/>
                  </a:lnTo>
                  <a:lnTo>
                    <a:pt x="176" y="4839"/>
                  </a:lnTo>
                  <a:lnTo>
                    <a:pt x="396" y="4839"/>
                  </a:lnTo>
                  <a:lnTo>
                    <a:pt x="484" y="4795"/>
                  </a:lnTo>
                  <a:lnTo>
                    <a:pt x="924" y="4399"/>
                  </a:lnTo>
                  <a:lnTo>
                    <a:pt x="1276" y="3959"/>
                  </a:lnTo>
                  <a:lnTo>
                    <a:pt x="1980" y="3124"/>
                  </a:lnTo>
                  <a:lnTo>
                    <a:pt x="4047" y="484"/>
                  </a:lnTo>
                  <a:lnTo>
                    <a:pt x="4091" y="396"/>
                  </a:lnTo>
                  <a:lnTo>
                    <a:pt x="4091" y="264"/>
                  </a:lnTo>
                  <a:lnTo>
                    <a:pt x="4047" y="176"/>
                  </a:lnTo>
                  <a:lnTo>
                    <a:pt x="4003" y="88"/>
                  </a:lnTo>
                  <a:lnTo>
                    <a:pt x="387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2" name="Google Shape;1492;p48"/>
            <p:cNvSpPr/>
            <p:nvPr/>
          </p:nvSpPr>
          <p:spPr>
            <a:xfrm>
              <a:off x="2800450" y="4256875"/>
              <a:ext cx="92400" cy="126500"/>
            </a:xfrm>
            <a:custGeom>
              <a:avLst/>
              <a:gdLst/>
              <a:ahLst/>
              <a:cxnLst/>
              <a:rect l="l" t="t" r="r" b="b"/>
              <a:pathLst>
                <a:path w="3696" h="5060" extrusionOk="0">
                  <a:moveTo>
                    <a:pt x="3388" y="0"/>
                  </a:moveTo>
                  <a:lnTo>
                    <a:pt x="3256" y="44"/>
                  </a:lnTo>
                  <a:lnTo>
                    <a:pt x="3168" y="132"/>
                  </a:lnTo>
                  <a:lnTo>
                    <a:pt x="396" y="3827"/>
                  </a:lnTo>
                  <a:lnTo>
                    <a:pt x="264" y="4003"/>
                  </a:lnTo>
                  <a:lnTo>
                    <a:pt x="132" y="4223"/>
                  </a:lnTo>
                  <a:lnTo>
                    <a:pt x="44" y="4487"/>
                  </a:lnTo>
                  <a:lnTo>
                    <a:pt x="0" y="4751"/>
                  </a:lnTo>
                  <a:lnTo>
                    <a:pt x="0" y="4883"/>
                  </a:lnTo>
                  <a:lnTo>
                    <a:pt x="88" y="4971"/>
                  </a:lnTo>
                  <a:lnTo>
                    <a:pt x="176" y="5015"/>
                  </a:lnTo>
                  <a:lnTo>
                    <a:pt x="308" y="5059"/>
                  </a:lnTo>
                  <a:lnTo>
                    <a:pt x="396" y="5015"/>
                  </a:lnTo>
                  <a:lnTo>
                    <a:pt x="484" y="4971"/>
                  </a:lnTo>
                  <a:lnTo>
                    <a:pt x="572" y="4883"/>
                  </a:lnTo>
                  <a:lnTo>
                    <a:pt x="572" y="4751"/>
                  </a:lnTo>
                  <a:lnTo>
                    <a:pt x="616" y="4619"/>
                  </a:lnTo>
                  <a:lnTo>
                    <a:pt x="660" y="4487"/>
                  </a:lnTo>
                  <a:lnTo>
                    <a:pt x="880" y="4179"/>
                  </a:lnTo>
                  <a:lnTo>
                    <a:pt x="3652" y="484"/>
                  </a:lnTo>
                  <a:lnTo>
                    <a:pt x="3696" y="352"/>
                  </a:lnTo>
                  <a:lnTo>
                    <a:pt x="3696" y="264"/>
                  </a:lnTo>
                  <a:lnTo>
                    <a:pt x="3696" y="132"/>
                  </a:lnTo>
                  <a:lnTo>
                    <a:pt x="3608" y="44"/>
                  </a:lnTo>
                  <a:lnTo>
                    <a:pt x="347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3" name="Google Shape;1493;p48"/>
            <p:cNvSpPr/>
            <p:nvPr/>
          </p:nvSpPr>
          <p:spPr>
            <a:xfrm>
              <a:off x="2885125" y="4259075"/>
              <a:ext cx="99000" cy="124300"/>
            </a:xfrm>
            <a:custGeom>
              <a:avLst/>
              <a:gdLst/>
              <a:ahLst/>
              <a:cxnLst/>
              <a:rect l="l" t="t" r="r" b="b"/>
              <a:pathLst>
                <a:path w="3960" h="4972" extrusionOk="0">
                  <a:moveTo>
                    <a:pt x="3520" y="0"/>
                  </a:moveTo>
                  <a:lnTo>
                    <a:pt x="3432" y="88"/>
                  </a:lnTo>
                  <a:lnTo>
                    <a:pt x="89" y="4487"/>
                  </a:lnTo>
                  <a:lnTo>
                    <a:pt x="1" y="4575"/>
                  </a:lnTo>
                  <a:lnTo>
                    <a:pt x="1" y="4707"/>
                  </a:lnTo>
                  <a:lnTo>
                    <a:pt x="45" y="4795"/>
                  </a:lnTo>
                  <a:lnTo>
                    <a:pt x="133" y="4883"/>
                  </a:lnTo>
                  <a:lnTo>
                    <a:pt x="221" y="4927"/>
                  </a:lnTo>
                  <a:lnTo>
                    <a:pt x="309" y="4971"/>
                  </a:lnTo>
                  <a:lnTo>
                    <a:pt x="440" y="4927"/>
                  </a:lnTo>
                  <a:lnTo>
                    <a:pt x="528" y="4839"/>
                  </a:lnTo>
                  <a:lnTo>
                    <a:pt x="3916" y="484"/>
                  </a:lnTo>
                  <a:lnTo>
                    <a:pt x="3960" y="352"/>
                  </a:lnTo>
                  <a:lnTo>
                    <a:pt x="3960" y="264"/>
                  </a:lnTo>
                  <a:lnTo>
                    <a:pt x="3916" y="132"/>
                  </a:lnTo>
                  <a:lnTo>
                    <a:pt x="3872" y="44"/>
                  </a:lnTo>
                  <a:lnTo>
                    <a:pt x="37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4" name="Google Shape;1494;p48"/>
            <p:cNvSpPr/>
            <p:nvPr/>
          </p:nvSpPr>
          <p:spPr>
            <a:xfrm>
              <a:off x="2974200" y="4256875"/>
              <a:ext cx="104500" cy="116600"/>
            </a:xfrm>
            <a:custGeom>
              <a:avLst/>
              <a:gdLst/>
              <a:ahLst/>
              <a:cxnLst/>
              <a:rect l="l" t="t" r="r" b="b"/>
              <a:pathLst>
                <a:path w="4180" h="4664" extrusionOk="0">
                  <a:moveTo>
                    <a:pt x="3828" y="0"/>
                  </a:moveTo>
                  <a:lnTo>
                    <a:pt x="3696" y="44"/>
                  </a:lnTo>
                  <a:lnTo>
                    <a:pt x="3608" y="88"/>
                  </a:lnTo>
                  <a:lnTo>
                    <a:pt x="3080" y="836"/>
                  </a:lnTo>
                  <a:lnTo>
                    <a:pt x="2464" y="1584"/>
                  </a:lnTo>
                  <a:lnTo>
                    <a:pt x="1848" y="2244"/>
                  </a:lnTo>
                  <a:lnTo>
                    <a:pt x="1188" y="2904"/>
                  </a:lnTo>
                  <a:lnTo>
                    <a:pt x="1056" y="3080"/>
                  </a:lnTo>
                  <a:lnTo>
                    <a:pt x="529" y="3607"/>
                  </a:lnTo>
                  <a:lnTo>
                    <a:pt x="265" y="3871"/>
                  </a:lnTo>
                  <a:lnTo>
                    <a:pt x="45" y="4179"/>
                  </a:lnTo>
                  <a:lnTo>
                    <a:pt x="1" y="4267"/>
                  </a:lnTo>
                  <a:lnTo>
                    <a:pt x="1" y="4399"/>
                  </a:lnTo>
                  <a:lnTo>
                    <a:pt x="45" y="4487"/>
                  </a:lnTo>
                  <a:lnTo>
                    <a:pt x="133" y="4575"/>
                  </a:lnTo>
                  <a:lnTo>
                    <a:pt x="177" y="4619"/>
                  </a:lnTo>
                  <a:lnTo>
                    <a:pt x="265" y="4663"/>
                  </a:lnTo>
                  <a:lnTo>
                    <a:pt x="441" y="4619"/>
                  </a:lnTo>
                  <a:lnTo>
                    <a:pt x="529" y="4487"/>
                  </a:lnTo>
                  <a:lnTo>
                    <a:pt x="748" y="4223"/>
                  </a:lnTo>
                  <a:lnTo>
                    <a:pt x="968" y="4003"/>
                  </a:lnTo>
                  <a:lnTo>
                    <a:pt x="1452" y="3519"/>
                  </a:lnTo>
                  <a:lnTo>
                    <a:pt x="1628" y="3344"/>
                  </a:lnTo>
                  <a:lnTo>
                    <a:pt x="2288" y="2684"/>
                  </a:lnTo>
                  <a:lnTo>
                    <a:pt x="2948" y="1980"/>
                  </a:lnTo>
                  <a:lnTo>
                    <a:pt x="3564" y="1232"/>
                  </a:lnTo>
                  <a:lnTo>
                    <a:pt x="4092" y="440"/>
                  </a:lnTo>
                  <a:lnTo>
                    <a:pt x="4180" y="352"/>
                  </a:lnTo>
                  <a:lnTo>
                    <a:pt x="4180" y="220"/>
                  </a:lnTo>
                  <a:lnTo>
                    <a:pt x="4136" y="132"/>
                  </a:lnTo>
                  <a:lnTo>
                    <a:pt x="4048" y="44"/>
                  </a:lnTo>
                  <a:lnTo>
                    <a:pt x="39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5" name="Google Shape;1495;p48"/>
            <p:cNvSpPr/>
            <p:nvPr/>
          </p:nvSpPr>
          <p:spPr>
            <a:xfrm>
              <a:off x="3065475" y="4255775"/>
              <a:ext cx="103400" cy="123200"/>
            </a:xfrm>
            <a:custGeom>
              <a:avLst/>
              <a:gdLst/>
              <a:ahLst/>
              <a:cxnLst/>
              <a:rect l="l" t="t" r="r" b="b"/>
              <a:pathLst>
                <a:path w="4136" h="4928" extrusionOk="0">
                  <a:moveTo>
                    <a:pt x="3784" y="0"/>
                  </a:moveTo>
                  <a:lnTo>
                    <a:pt x="3696" y="44"/>
                  </a:lnTo>
                  <a:lnTo>
                    <a:pt x="3608" y="132"/>
                  </a:lnTo>
                  <a:lnTo>
                    <a:pt x="2772" y="1232"/>
                  </a:lnTo>
                  <a:lnTo>
                    <a:pt x="1936" y="2332"/>
                  </a:lnTo>
                  <a:lnTo>
                    <a:pt x="1012" y="3432"/>
                  </a:lnTo>
                  <a:lnTo>
                    <a:pt x="89" y="4443"/>
                  </a:lnTo>
                  <a:lnTo>
                    <a:pt x="45" y="4531"/>
                  </a:lnTo>
                  <a:lnTo>
                    <a:pt x="1" y="4663"/>
                  </a:lnTo>
                  <a:lnTo>
                    <a:pt x="45" y="4751"/>
                  </a:lnTo>
                  <a:lnTo>
                    <a:pt x="89" y="4883"/>
                  </a:lnTo>
                  <a:lnTo>
                    <a:pt x="221" y="4927"/>
                  </a:lnTo>
                  <a:lnTo>
                    <a:pt x="441" y="4927"/>
                  </a:lnTo>
                  <a:lnTo>
                    <a:pt x="529" y="4839"/>
                  </a:lnTo>
                  <a:lnTo>
                    <a:pt x="1496" y="3827"/>
                  </a:lnTo>
                  <a:lnTo>
                    <a:pt x="2376" y="2728"/>
                  </a:lnTo>
                  <a:lnTo>
                    <a:pt x="3256" y="1628"/>
                  </a:lnTo>
                  <a:lnTo>
                    <a:pt x="4092" y="484"/>
                  </a:lnTo>
                  <a:lnTo>
                    <a:pt x="4136" y="352"/>
                  </a:lnTo>
                  <a:lnTo>
                    <a:pt x="4136" y="220"/>
                  </a:lnTo>
                  <a:lnTo>
                    <a:pt x="4092" y="132"/>
                  </a:lnTo>
                  <a:lnTo>
                    <a:pt x="4004" y="44"/>
                  </a:lnTo>
                  <a:lnTo>
                    <a:pt x="39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6" name="Google Shape;1496;p48"/>
            <p:cNvSpPr/>
            <p:nvPr/>
          </p:nvSpPr>
          <p:spPr>
            <a:xfrm>
              <a:off x="3172150" y="4252475"/>
              <a:ext cx="115500" cy="121000"/>
            </a:xfrm>
            <a:custGeom>
              <a:avLst/>
              <a:gdLst/>
              <a:ahLst/>
              <a:cxnLst/>
              <a:rect l="l" t="t" r="r" b="b"/>
              <a:pathLst>
                <a:path w="4620" h="4840" extrusionOk="0">
                  <a:moveTo>
                    <a:pt x="4268" y="0"/>
                  </a:moveTo>
                  <a:lnTo>
                    <a:pt x="4136" y="44"/>
                  </a:lnTo>
                  <a:lnTo>
                    <a:pt x="4048" y="132"/>
                  </a:lnTo>
                  <a:lnTo>
                    <a:pt x="3168" y="1276"/>
                  </a:lnTo>
                  <a:lnTo>
                    <a:pt x="2244" y="2376"/>
                  </a:lnTo>
                  <a:lnTo>
                    <a:pt x="1232" y="3388"/>
                  </a:lnTo>
                  <a:lnTo>
                    <a:pt x="133" y="4311"/>
                  </a:lnTo>
                  <a:lnTo>
                    <a:pt x="45" y="4399"/>
                  </a:lnTo>
                  <a:lnTo>
                    <a:pt x="1" y="4531"/>
                  </a:lnTo>
                  <a:lnTo>
                    <a:pt x="45" y="4663"/>
                  </a:lnTo>
                  <a:lnTo>
                    <a:pt x="89" y="4751"/>
                  </a:lnTo>
                  <a:lnTo>
                    <a:pt x="177" y="4839"/>
                  </a:lnTo>
                  <a:lnTo>
                    <a:pt x="440" y="4839"/>
                  </a:lnTo>
                  <a:lnTo>
                    <a:pt x="528" y="4795"/>
                  </a:lnTo>
                  <a:lnTo>
                    <a:pt x="1628" y="3827"/>
                  </a:lnTo>
                  <a:lnTo>
                    <a:pt x="2684" y="2772"/>
                  </a:lnTo>
                  <a:lnTo>
                    <a:pt x="3652" y="1672"/>
                  </a:lnTo>
                  <a:lnTo>
                    <a:pt x="4531" y="484"/>
                  </a:lnTo>
                  <a:lnTo>
                    <a:pt x="4619" y="352"/>
                  </a:lnTo>
                  <a:lnTo>
                    <a:pt x="4619" y="264"/>
                  </a:lnTo>
                  <a:lnTo>
                    <a:pt x="4575" y="132"/>
                  </a:lnTo>
                  <a:lnTo>
                    <a:pt x="4487" y="44"/>
                  </a:lnTo>
                  <a:lnTo>
                    <a:pt x="4355"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7" name="Google Shape;1497;p48"/>
            <p:cNvSpPr/>
            <p:nvPr/>
          </p:nvSpPr>
          <p:spPr>
            <a:xfrm>
              <a:off x="3263425" y="4263475"/>
              <a:ext cx="97900" cy="117700"/>
            </a:xfrm>
            <a:custGeom>
              <a:avLst/>
              <a:gdLst/>
              <a:ahLst/>
              <a:cxnLst/>
              <a:rect l="l" t="t" r="r" b="b"/>
              <a:pathLst>
                <a:path w="3916" h="4708" extrusionOk="0">
                  <a:moveTo>
                    <a:pt x="3564" y="0"/>
                  </a:moveTo>
                  <a:lnTo>
                    <a:pt x="3476" y="44"/>
                  </a:lnTo>
                  <a:lnTo>
                    <a:pt x="3388" y="88"/>
                  </a:lnTo>
                  <a:lnTo>
                    <a:pt x="2508" y="1100"/>
                  </a:lnTo>
                  <a:lnTo>
                    <a:pt x="1672" y="2112"/>
                  </a:lnTo>
                  <a:lnTo>
                    <a:pt x="880" y="3167"/>
                  </a:lnTo>
                  <a:lnTo>
                    <a:pt x="89" y="4223"/>
                  </a:lnTo>
                  <a:lnTo>
                    <a:pt x="45" y="4311"/>
                  </a:lnTo>
                  <a:lnTo>
                    <a:pt x="1" y="4443"/>
                  </a:lnTo>
                  <a:lnTo>
                    <a:pt x="45" y="4531"/>
                  </a:lnTo>
                  <a:lnTo>
                    <a:pt x="133" y="4619"/>
                  </a:lnTo>
                  <a:lnTo>
                    <a:pt x="221" y="4663"/>
                  </a:lnTo>
                  <a:lnTo>
                    <a:pt x="309" y="4707"/>
                  </a:lnTo>
                  <a:lnTo>
                    <a:pt x="441" y="4663"/>
                  </a:lnTo>
                  <a:lnTo>
                    <a:pt x="573" y="4575"/>
                  </a:lnTo>
                  <a:lnTo>
                    <a:pt x="1320" y="3519"/>
                  </a:lnTo>
                  <a:lnTo>
                    <a:pt x="2156" y="2508"/>
                  </a:lnTo>
                  <a:lnTo>
                    <a:pt x="2992" y="1496"/>
                  </a:lnTo>
                  <a:lnTo>
                    <a:pt x="3828" y="484"/>
                  </a:lnTo>
                  <a:lnTo>
                    <a:pt x="3872" y="396"/>
                  </a:lnTo>
                  <a:lnTo>
                    <a:pt x="3916" y="264"/>
                  </a:lnTo>
                  <a:lnTo>
                    <a:pt x="3872" y="176"/>
                  </a:lnTo>
                  <a:lnTo>
                    <a:pt x="3784" y="88"/>
                  </a:lnTo>
                  <a:lnTo>
                    <a:pt x="36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8" name="Google Shape;1498;p48"/>
            <p:cNvSpPr/>
            <p:nvPr/>
          </p:nvSpPr>
          <p:spPr>
            <a:xfrm>
              <a:off x="3343700" y="4275575"/>
              <a:ext cx="83600" cy="103400"/>
            </a:xfrm>
            <a:custGeom>
              <a:avLst/>
              <a:gdLst/>
              <a:ahLst/>
              <a:cxnLst/>
              <a:rect l="l" t="t" r="r" b="b"/>
              <a:pathLst>
                <a:path w="3344" h="4136" extrusionOk="0">
                  <a:moveTo>
                    <a:pt x="3036" y="0"/>
                  </a:moveTo>
                  <a:lnTo>
                    <a:pt x="2904" y="44"/>
                  </a:lnTo>
                  <a:lnTo>
                    <a:pt x="2816" y="132"/>
                  </a:lnTo>
                  <a:lnTo>
                    <a:pt x="441" y="3123"/>
                  </a:lnTo>
                  <a:lnTo>
                    <a:pt x="265" y="3387"/>
                  </a:lnTo>
                  <a:lnTo>
                    <a:pt x="45" y="3695"/>
                  </a:lnTo>
                  <a:lnTo>
                    <a:pt x="1" y="3783"/>
                  </a:lnTo>
                  <a:lnTo>
                    <a:pt x="1" y="3915"/>
                  </a:lnTo>
                  <a:lnTo>
                    <a:pt x="45" y="4003"/>
                  </a:lnTo>
                  <a:lnTo>
                    <a:pt x="133" y="4091"/>
                  </a:lnTo>
                  <a:lnTo>
                    <a:pt x="309" y="4135"/>
                  </a:lnTo>
                  <a:lnTo>
                    <a:pt x="441" y="4091"/>
                  </a:lnTo>
                  <a:lnTo>
                    <a:pt x="573" y="4003"/>
                  </a:lnTo>
                  <a:lnTo>
                    <a:pt x="925" y="3475"/>
                  </a:lnTo>
                  <a:lnTo>
                    <a:pt x="3300" y="484"/>
                  </a:lnTo>
                  <a:lnTo>
                    <a:pt x="3344" y="396"/>
                  </a:lnTo>
                  <a:lnTo>
                    <a:pt x="3344" y="264"/>
                  </a:lnTo>
                  <a:lnTo>
                    <a:pt x="3300" y="176"/>
                  </a:lnTo>
                  <a:lnTo>
                    <a:pt x="3256" y="44"/>
                  </a:lnTo>
                  <a:lnTo>
                    <a:pt x="312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499" name="Google Shape;1499;p48"/>
          <p:cNvPicPr preferRelativeResize="0"/>
          <p:nvPr/>
        </p:nvPicPr>
        <p:blipFill>
          <a:blip r:embed="rId4">
            <a:alphaModFix/>
          </a:blip>
          <a:stretch>
            <a:fillRect/>
          </a:stretch>
        </p:blipFill>
        <p:spPr>
          <a:xfrm>
            <a:off x="5483850" y="3494575"/>
            <a:ext cx="3324500" cy="1368175"/>
          </a:xfrm>
          <a:prstGeom prst="rect">
            <a:avLst/>
          </a:prstGeom>
          <a:noFill/>
          <a:ln>
            <a:noFill/>
          </a:ln>
        </p:spPr>
      </p:pic>
      <p:sp>
        <p:nvSpPr>
          <p:cNvPr id="1500" name="Google Shape;1500;p48"/>
          <p:cNvSpPr txBox="1"/>
          <p:nvPr/>
        </p:nvSpPr>
        <p:spPr>
          <a:xfrm>
            <a:off x="6426425" y="1228275"/>
            <a:ext cx="39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1</a:t>
            </a:r>
            <a:endParaRPr>
              <a:solidFill>
                <a:schemeClr val="dk1"/>
              </a:solidFill>
              <a:latin typeface="Open Sans"/>
              <a:ea typeface="Open Sans"/>
              <a:cs typeface="Open Sans"/>
              <a:sym typeface="Open Sans"/>
            </a:endParaRPr>
          </a:p>
        </p:txBody>
      </p:sp>
      <p:sp>
        <p:nvSpPr>
          <p:cNvPr id="1501" name="Google Shape;1501;p48"/>
          <p:cNvSpPr txBox="1"/>
          <p:nvPr/>
        </p:nvSpPr>
        <p:spPr>
          <a:xfrm>
            <a:off x="6426425" y="1628475"/>
            <a:ext cx="39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2</a:t>
            </a:r>
            <a:endParaRPr>
              <a:solidFill>
                <a:schemeClr val="dk1"/>
              </a:solidFill>
              <a:latin typeface="Open Sans"/>
              <a:ea typeface="Open Sans"/>
              <a:cs typeface="Open Sans"/>
              <a:sym typeface="Open Sans"/>
            </a:endParaRPr>
          </a:p>
        </p:txBody>
      </p:sp>
      <p:sp>
        <p:nvSpPr>
          <p:cNvPr id="1502" name="Google Shape;1502;p48"/>
          <p:cNvSpPr txBox="1"/>
          <p:nvPr/>
        </p:nvSpPr>
        <p:spPr>
          <a:xfrm>
            <a:off x="6426425" y="2037200"/>
            <a:ext cx="39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3</a:t>
            </a:r>
            <a:endParaRPr>
              <a:solidFill>
                <a:schemeClr val="dk1"/>
              </a:solidFill>
              <a:latin typeface="Open Sans"/>
              <a:ea typeface="Open Sans"/>
              <a:cs typeface="Open Sans"/>
              <a:sym typeface="Open Sans"/>
            </a:endParaRPr>
          </a:p>
        </p:txBody>
      </p:sp>
      <p:sp>
        <p:nvSpPr>
          <p:cNvPr id="1503" name="Google Shape;1503;p48"/>
          <p:cNvSpPr txBox="1"/>
          <p:nvPr/>
        </p:nvSpPr>
        <p:spPr>
          <a:xfrm>
            <a:off x="6426425" y="2445925"/>
            <a:ext cx="39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4</a:t>
            </a:r>
            <a:endParaRPr>
              <a:solidFill>
                <a:schemeClr val="dk1"/>
              </a:solidFill>
              <a:latin typeface="Open Sans"/>
              <a:ea typeface="Open Sans"/>
              <a:cs typeface="Open Sans"/>
              <a:sym typeface="Open Sans"/>
            </a:endParaRPr>
          </a:p>
        </p:txBody>
      </p:sp>
      <p:sp>
        <p:nvSpPr>
          <p:cNvPr id="1504" name="Google Shape;1504;p48"/>
          <p:cNvSpPr txBox="1"/>
          <p:nvPr/>
        </p:nvSpPr>
        <p:spPr>
          <a:xfrm>
            <a:off x="6426425" y="2854650"/>
            <a:ext cx="39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5</a:t>
            </a:r>
            <a:endParaRPr>
              <a:solidFill>
                <a:schemeClr val="dk1"/>
              </a:solidFill>
              <a:latin typeface="Open Sans"/>
              <a:ea typeface="Open Sans"/>
              <a:cs typeface="Open Sans"/>
              <a:sym typeface="Open Sans"/>
            </a:endParaRPr>
          </a:p>
        </p:txBody>
      </p:sp>
      <p:sp>
        <p:nvSpPr>
          <p:cNvPr id="1505" name="Google Shape;1505;p48"/>
          <p:cNvSpPr txBox="1"/>
          <p:nvPr/>
        </p:nvSpPr>
        <p:spPr>
          <a:xfrm>
            <a:off x="6684350" y="811025"/>
            <a:ext cx="39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a</a:t>
            </a:r>
            <a:endParaRPr>
              <a:solidFill>
                <a:schemeClr val="dk1"/>
              </a:solidFill>
              <a:latin typeface="Open Sans"/>
              <a:ea typeface="Open Sans"/>
              <a:cs typeface="Open Sans"/>
              <a:sym typeface="Open Sans"/>
            </a:endParaRPr>
          </a:p>
        </p:txBody>
      </p:sp>
      <p:sp>
        <p:nvSpPr>
          <p:cNvPr id="1506" name="Google Shape;1506;p48"/>
          <p:cNvSpPr txBox="1"/>
          <p:nvPr/>
        </p:nvSpPr>
        <p:spPr>
          <a:xfrm>
            <a:off x="7125975" y="826500"/>
            <a:ext cx="39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b</a:t>
            </a:r>
            <a:endParaRPr>
              <a:solidFill>
                <a:schemeClr val="dk1"/>
              </a:solidFill>
              <a:latin typeface="Open Sans"/>
              <a:ea typeface="Open Sans"/>
              <a:cs typeface="Open Sans"/>
              <a:sym typeface="Open Sans"/>
            </a:endParaRPr>
          </a:p>
        </p:txBody>
      </p:sp>
      <p:sp>
        <p:nvSpPr>
          <p:cNvPr id="1507" name="Google Shape;1507;p48"/>
          <p:cNvSpPr txBox="1"/>
          <p:nvPr/>
        </p:nvSpPr>
        <p:spPr>
          <a:xfrm>
            <a:off x="7567600" y="811025"/>
            <a:ext cx="39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c</a:t>
            </a:r>
            <a:endParaRPr>
              <a:solidFill>
                <a:schemeClr val="dk1"/>
              </a:solidFill>
              <a:latin typeface="Open Sans"/>
              <a:ea typeface="Open Sans"/>
              <a:cs typeface="Open Sans"/>
              <a:sym typeface="Open Sans"/>
            </a:endParaRPr>
          </a:p>
        </p:txBody>
      </p:sp>
      <p:sp>
        <p:nvSpPr>
          <p:cNvPr id="1508" name="Google Shape;1508;p48"/>
          <p:cNvSpPr txBox="1"/>
          <p:nvPr/>
        </p:nvSpPr>
        <p:spPr>
          <a:xfrm>
            <a:off x="8009225" y="811025"/>
            <a:ext cx="39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d</a:t>
            </a:r>
            <a:endParaRPr>
              <a:solidFill>
                <a:schemeClr val="dk1"/>
              </a:solidFill>
              <a:latin typeface="Open Sans"/>
              <a:ea typeface="Open Sans"/>
              <a:cs typeface="Open Sans"/>
              <a:sym typeface="Open Sans"/>
            </a:endParaRPr>
          </a:p>
        </p:txBody>
      </p:sp>
      <p:sp>
        <p:nvSpPr>
          <p:cNvPr id="1509" name="Google Shape;1509;p48"/>
          <p:cNvSpPr txBox="1"/>
          <p:nvPr/>
        </p:nvSpPr>
        <p:spPr>
          <a:xfrm>
            <a:off x="8404100" y="826500"/>
            <a:ext cx="39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e</a:t>
            </a:r>
            <a:endParaRPr>
              <a:solidFill>
                <a:schemeClr val="dk1"/>
              </a:solidFill>
              <a:latin typeface="Open Sans"/>
              <a:ea typeface="Open Sans"/>
              <a:cs typeface="Open Sans"/>
              <a:sym typeface="Open Sans"/>
            </a:endParaRPr>
          </a:p>
        </p:txBody>
      </p:sp>
      <p:sp>
        <p:nvSpPr>
          <p:cNvPr id="1510" name="Google Shape;1510;p48"/>
          <p:cNvSpPr/>
          <p:nvPr/>
        </p:nvSpPr>
        <p:spPr>
          <a:xfrm>
            <a:off x="265950" y="826500"/>
            <a:ext cx="8612100" cy="4129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403"/>
                                        </p:tgtEl>
                                        <p:attrNameLst>
                                          <p:attrName>style.visibility</p:attrName>
                                        </p:attrNameLst>
                                      </p:cBhvr>
                                      <p:to>
                                        <p:strVal val="visible"/>
                                      </p:to>
                                    </p:set>
                                    <p:anim calcmode="lin" valueType="num">
                                      <p:cBhvr additive="base">
                                        <p:cTn id="7" dur="1000"/>
                                        <p:tgtEl>
                                          <p:spTgt spid="1403"/>
                                        </p:tgtEl>
                                        <p:attrNameLst>
                                          <p:attrName>ppt_y</p:attrName>
                                        </p:attrNameLst>
                                      </p:cBhvr>
                                      <p:tavLst>
                                        <p:tav tm="0">
                                          <p:val>
                                            <p:strVal val="#ppt_y-1"/>
                                          </p:val>
                                        </p:tav>
                                        <p:tav tm="100000">
                                          <p:val>
                                            <p:strVal val="#ppt_y"/>
                                          </p:val>
                                        </p:tav>
                                      </p:tavLst>
                                    </p:anim>
                                  </p:childTnLst>
                                </p:cTn>
                              </p:par>
                              <p:par>
                                <p:cTn id="8" presetID="23" presetClass="entr" presetSubtype="16" fill="hold" nodeType="withEffect">
                                  <p:stCondLst>
                                    <p:cond delay="0"/>
                                  </p:stCondLst>
                                  <p:childTnLst>
                                    <p:set>
                                      <p:cBhvr>
                                        <p:cTn id="9" dur="1" fill="hold">
                                          <p:stCondLst>
                                            <p:cond delay="0"/>
                                          </p:stCondLst>
                                        </p:cTn>
                                        <p:tgtEl>
                                          <p:spTgt spid="1404"/>
                                        </p:tgtEl>
                                        <p:attrNameLst>
                                          <p:attrName>style.visibility</p:attrName>
                                        </p:attrNameLst>
                                      </p:cBhvr>
                                      <p:to>
                                        <p:strVal val="visible"/>
                                      </p:to>
                                    </p:set>
                                    <p:anim calcmode="lin" valueType="num">
                                      <p:cBhvr additive="base">
                                        <p:cTn id="10" dur="1000"/>
                                        <p:tgtEl>
                                          <p:spTgt spid="1404"/>
                                        </p:tgtEl>
                                        <p:attrNameLst>
                                          <p:attrName>ppt_w</p:attrName>
                                        </p:attrNameLst>
                                      </p:cBhvr>
                                      <p:tavLst>
                                        <p:tav tm="0">
                                          <p:val>
                                            <p:strVal val="0"/>
                                          </p:val>
                                        </p:tav>
                                        <p:tav tm="100000">
                                          <p:val>
                                            <p:strVal val="#ppt_w"/>
                                          </p:val>
                                        </p:tav>
                                      </p:tavLst>
                                    </p:anim>
                                    <p:anim calcmode="lin" valueType="num">
                                      <p:cBhvr additive="base">
                                        <p:cTn id="11" dur="1000"/>
                                        <p:tgtEl>
                                          <p:spTgt spid="1404"/>
                                        </p:tgtEl>
                                        <p:attrNameLst>
                                          <p:attrName>ppt_h</p:attrName>
                                        </p:attrNameLst>
                                      </p:cBhvr>
                                      <p:tavLst>
                                        <p:tav tm="0">
                                          <p:val>
                                            <p:strVal val="0"/>
                                          </p:val>
                                        </p:tav>
                                        <p:tav tm="100000">
                                          <p:val>
                                            <p:strVal val="#ppt_h"/>
                                          </p:val>
                                        </p:tav>
                                      </p:tavLst>
                                    </p:anim>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05"/>
                                        </p:tgtEl>
                                        <p:attrNameLst>
                                          <p:attrName>style.visibility</p:attrName>
                                        </p:attrNameLst>
                                      </p:cBhvr>
                                      <p:to>
                                        <p:strVal val="visible"/>
                                      </p:to>
                                    </p:set>
                                    <p:animEffect transition="in" filter="fade">
                                      <p:cBhvr>
                                        <p:cTn id="15" dur="1000"/>
                                        <p:tgtEl>
                                          <p:spTgt spid="1405"/>
                                        </p:tgtEl>
                                      </p:cBhvr>
                                    </p:animEffect>
                                  </p:childTnLst>
                                </p:cTn>
                              </p:par>
                              <p:par>
                                <p:cTn id="16" presetID="10" presetClass="entr" presetSubtype="0" fill="hold" nodeType="withEffect">
                                  <p:stCondLst>
                                    <p:cond delay="0"/>
                                  </p:stCondLst>
                                  <p:childTnLst>
                                    <p:set>
                                      <p:cBhvr>
                                        <p:cTn id="17" dur="1" fill="hold">
                                          <p:stCondLst>
                                            <p:cond delay="0"/>
                                          </p:stCondLst>
                                        </p:cTn>
                                        <p:tgtEl>
                                          <p:spTgt spid="1406"/>
                                        </p:tgtEl>
                                        <p:attrNameLst>
                                          <p:attrName>style.visibility</p:attrName>
                                        </p:attrNameLst>
                                      </p:cBhvr>
                                      <p:to>
                                        <p:strVal val="visible"/>
                                      </p:to>
                                    </p:set>
                                    <p:animEffect transition="in" filter="fade">
                                      <p:cBhvr>
                                        <p:cTn id="18" dur="1000"/>
                                        <p:tgtEl>
                                          <p:spTgt spid="1406"/>
                                        </p:tgtEl>
                                      </p:cBhvr>
                                    </p:animEffect>
                                  </p:childTnLst>
                                </p:cTn>
                              </p:par>
                              <p:par>
                                <p:cTn id="19" presetID="10" presetClass="entr" presetSubtype="0" fill="hold" nodeType="withEffect">
                                  <p:stCondLst>
                                    <p:cond delay="0"/>
                                  </p:stCondLst>
                                  <p:childTnLst>
                                    <p:set>
                                      <p:cBhvr>
                                        <p:cTn id="20" dur="1" fill="hold">
                                          <p:stCondLst>
                                            <p:cond delay="0"/>
                                          </p:stCondLst>
                                        </p:cTn>
                                        <p:tgtEl>
                                          <p:spTgt spid="1407"/>
                                        </p:tgtEl>
                                        <p:attrNameLst>
                                          <p:attrName>style.visibility</p:attrName>
                                        </p:attrNameLst>
                                      </p:cBhvr>
                                      <p:to>
                                        <p:strVal val="visible"/>
                                      </p:to>
                                    </p:set>
                                    <p:animEffect transition="in" filter="fade">
                                      <p:cBhvr>
                                        <p:cTn id="21" dur="1000"/>
                                        <p:tgtEl>
                                          <p:spTgt spid="1407"/>
                                        </p:tgtEl>
                                      </p:cBhvr>
                                    </p:animEffect>
                                  </p:childTnLst>
                                </p:cTn>
                              </p:par>
                              <p:par>
                                <p:cTn id="22" presetID="10" presetClass="entr" presetSubtype="0" fill="hold" nodeType="withEffect">
                                  <p:stCondLst>
                                    <p:cond delay="0"/>
                                  </p:stCondLst>
                                  <p:childTnLst>
                                    <p:set>
                                      <p:cBhvr>
                                        <p:cTn id="23" dur="1" fill="hold">
                                          <p:stCondLst>
                                            <p:cond delay="0"/>
                                          </p:stCondLst>
                                        </p:cTn>
                                        <p:tgtEl>
                                          <p:spTgt spid="1499"/>
                                        </p:tgtEl>
                                        <p:attrNameLst>
                                          <p:attrName>style.visibility</p:attrName>
                                        </p:attrNameLst>
                                      </p:cBhvr>
                                      <p:to>
                                        <p:strVal val="visible"/>
                                      </p:to>
                                    </p:set>
                                    <p:animEffect transition="in" filter="fade">
                                      <p:cBhvr>
                                        <p:cTn id="24" dur="1000"/>
                                        <p:tgtEl>
                                          <p:spTgt spid="1499"/>
                                        </p:tgtEl>
                                      </p:cBhvr>
                                    </p:animEffect>
                                  </p:childTnLst>
                                </p:cTn>
                              </p:par>
                              <p:par>
                                <p:cTn id="25" presetID="10" presetClass="entr" presetSubtype="0" fill="hold" nodeType="withEffect">
                                  <p:stCondLst>
                                    <p:cond delay="0"/>
                                  </p:stCondLst>
                                  <p:childTnLst>
                                    <p:set>
                                      <p:cBhvr>
                                        <p:cTn id="26" dur="1" fill="hold">
                                          <p:stCondLst>
                                            <p:cond delay="0"/>
                                          </p:stCondLst>
                                        </p:cTn>
                                        <p:tgtEl>
                                          <p:spTgt spid="1500"/>
                                        </p:tgtEl>
                                        <p:attrNameLst>
                                          <p:attrName>style.visibility</p:attrName>
                                        </p:attrNameLst>
                                      </p:cBhvr>
                                      <p:to>
                                        <p:strVal val="visible"/>
                                      </p:to>
                                    </p:set>
                                    <p:animEffect transition="in" filter="fade">
                                      <p:cBhvr>
                                        <p:cTn id="27" dur="1000"/>
                                        <p:tgtEl>
                                          <p:spTgt spid="1500"/>
                                        </p:tgtEl>
                                      </p:cBhvr>
                                    </p:animEffect>
                                  </p:childTnLst>
                                </p:cTn>
                              </p:par>
                              <p:par>
                                <p:cTn id="28" presetID="10" presetClass="entr" presetSubtype="0" fill="hold" nodeType="withEffect">
                                  <p:stCondLst>
                                    <p:cond delay="0"/>
                                  </p:stCondLst>
                                  <p:childTnLst>
                                    <p:set>
                                      <p:cBhvr>
                                        <p:cTn id="29" dur="1" fill="hold">
                                          <p:stCondLst>
                                            <p:cond delay="0"/>
                                          </p:stCondLst>
                                        </p:cTn>
                                        <p:tgtEl>
                                          <p:spTgt spid="1501"/>
                                        </p:tgtEl>
                                        <p:attrNameLst>
                                          <p:attrName>style.visibility</p:attrName>
                                        </p:attrNameLst>
                                      </p:cBhvr>
                                      <p:to>
                                        <p:strVal val="visible"/>
                                      </p:to>
                                    </p:set>
                                    <p:animEffect transition="in" filter="fade">
                                      <p:cBhvr>
                                        <p:cTn id="30" dur="1000"/>
                                        <p:tgtEl>
                                          <p:spTgt spid="1501"/>
                                        </p:tgtEl>
                                      </p:cBhvr>
                                    </p:animEffect>
                                  </p:childTnLst>
                                </p:cTn>
                              </p:par>
                              <p:par>
                                <p:cTn id="31" presetID="10" presetClass="entr" presetSubtype="0" fill="hold" nodeType="withEffect">
                                  <p:stCondLst>
                                    <p:cond delay="0"/>
                                  </p:stCondLst>
                                  <p:childTnLst>
                                    <p:set>
                                      <p:cBhvr>
                                        <p:cTn id="32" dur="1" fill="hold">
                                          <p:stCondLst>
                                            <p:cond delay="0"/>
                                          </p:stCondLst>
                                        </p:cTn>
                                        <p:tgtEl>
                                          <p:spTgt spid="1502"/>
                                        </p:tgtEl>
                                        <p:attrNameLst>
                                          <p:attrName>style.visibility</p:attrName>
                                        </p:attrNameLst>
                                      </p:cBhvr>
                                      <p:to>
                                        <p:strVal val="visible"/>
                                      </p:to>
                                    </p:set>
                                    <p:animEffect transition="in" filter="fade">
                                      <p:cBhvr>
                                        <p:cTn id="33" dur="1000"/>
                                        <p:tgtEl>
                                          <p:spTgt spid="1502"/>
                                        </p:tgtEl>
                                      </p:cBhvr>
                                    </p:animEffect>
                                  </p:childTnLst>
                                </p:cTn>
                              </p:par>
                              <p:par>
                                <p:cTn id="34" presetID="10" presetClass="entr" presetSubtype="0" fill="hold" nodeType="withEffect">
                                  <p:stCondLst>
                                    <p:cond delay="0"/>
                                  </p:stCondLst>
                                  <p:childTnLst>
                                    <p:set>
                                      <p:cBhvr>
                                        <p:cTn id="35" dur="1" fill="hold">
                                          <p:stCondLst>
                                            <p:cond delay="0"/>
                                          </p:stCondLst>
                                        </p:cTn>
                                        <p:tgtEl>
                                          <p:spTgt spid="1503"/>
                                        </p:tgtEl>
                                        <p:attrNameLst>
                                          <p:attrName>style.visibility</p:attrName>
                                        </p:attrNameLst>
                                      </p:cBhvr>
                                      <p:to>
                                        <p:strVal val="visible"/>
                                      </p:to>
                                    </p:set>
                                    <p:animEffect transition="in" filter="fade">
                                      <p:cBhvr>
                                        <p:cTn id="36" dur="1000"/>
                                        <p:tgtEl>
                                          <p:spTgt spid="1503"/>
                                        </p:tgtEl>
                                      </p:cBhvr>
                                    </p:animEffect>
                                  </p:childTnLst>
                                </p:cTn>
                              </p:par>
                              <p:par>
                                <p:cTn id="37" presetID="10" presetClass="entr" presetSubtype="0" fill="hold" nodeType="withEffect">
                                  <p:stCondLst>
                                    <p:cond delay="0"/>
                                  </p:stCondLst>
                                  <p:childTnLst>
                                    <p:set>
                                      <p:cBhvr>
                                        <p:cTn id="38" dur="1" fill="hold">
                                          <p:stCondLst>
                                            <p:cond delay="0"/>
                                          </p:stCondLst>
                                        </p:cTn>
                                        <p:tgtEl>
                                          <p:spTgt spid="1504"/>
                                        </p:tgtEl>
                                        <p:attrNameLst>
                                          <p:attrName>style.visibility</p:attrName>
                                        </p:attrNameLst>
                                      </p:cBhvr>
                                      <p:to>
                                        <p:strVal val="visible"/>
                                      </p:to>
                                    </p:set>
                                    <p:animEffect transition="in" filter="fade">
                                      <p:cBhvr>
                                        <p:cTn id="39" dur="1000"/>
                                        <p:tgtEl>
                                          <p:spTgt spid="1504"/>
                                        </p:tgtEl>
                                      </p:cBhvr>
                                    </p:animEffect>
                                  </p:childTnLst>
                                </p:cTn>
                              </p:par>
                              <p:par>
                                <p:cTn id="40" presetID="10" presetClass="entr" presetSubtype="0" fill="hold" nodeType="withEffect">
                                  <p:stCondLst>
                                    <p:cond delay="0"/>
                                  </p:stCondLst>
                                  <p:childTnLst>
                                    <p:set>
                                      <p:cBhvr>
                                        <p:cTn id="41" dur="1" fill="hold">
                                          <p:stCondLst>
                                            <p:cond delay="0"/>
                                          </p:stCondLst>
                                        </p:cTn>
                                        <p:tgtEl>
                                          <p:spTgt spid="1505"/>
                                        </p:tgtEl>
                                        <p:attrNameLst>
                                          <p:attrName>style.visibility</p:attrName>
                                        </p:attrNameLst>
                                      </p:cBhvr>
                                      <p:to>
                                        <p:strVal val="visible"/>
                                      </p:to>
                                    </p:set>
                                    <p:animEffect transition="in" filter="fade">
                                      <p:cBhvr>
                                        <p:cTn id="42" dur="1000"/>
                                        <p:tgtEl>
                                          <p:spTgt spid="1505"/>
                                        </p:tgtEl>
                                      </p:cBhvr>
                                    </p:animEffect>
                                  </p:childTnLst>
                                </p:cTn>
                              </p:par>
                              <p:par>
                                <p:cTn id="43" presetID="10" presetClass="entr" presetSubtype="0" fill="hold" nodeType="withEffect">
                                  <p:stCondLst>
                                    <p:cond delay="0"/>
                                  </p:stCondLst>
                                  <p:childTnLst>
                                    <p:set>
                                      <p:cBhvr>
                                        <p:cTn id="44" dur="1" fill="hold">
                                          <p:stCondLst>
                                            <p:cond delay="0"/>
                                          </p:stCondLst>
                                        </p:cTn>
                                        <p:tgtEl>
                                          <p:spTgt spid="1506"/>
                                        </p:tgtEl>
                                        <p:attrNameLst>
                                          <p:attrName>style.visibility</p:attrName>
                                        </p:attrNameLst>
                                      </p:cBhvr>
                                      <p:to>
                                        <p:strVal val="visible"/>
                                      </p:to>
                                    </p:set>
                                    <p:animEffect transition="in" filter="fade">
                                      <p:cBhvr>
                                        <p:cTn id="45" dur="1000"/>
                                        <p:tgtEl>
                                          <p:spTgt spid="1506"/>
                                        </p:tgtEl>
                                      </p:cBhvr>
                                    </p:animEffect>
                                  </p:childTnLst>
                                </p:cTn>
                              </p:par>
                              <p:par>
                                <p:cTn id="46" presetID="10" presetClass="entr" presetSubtype="0" fill="hold" nodeType="withEffect">
                                  <p:stCondLst>
                                    <p:cond delay="0"/>
                                  </p:stCondLst>
                                  <p:childTnLst>
                                    <p:set>
                                      <p:cBhvr>
                                        <p:cTn id="47" dur="1" fill="hold">
                                          <p:stCondLst>
                                            <p:cond delay="0"/>
                                          </p:stCondLst>
                                        </p:cTn>
                                        <p:tgtEl>
                                          <p:spTgt spid="1507"/>
                                        </p:tgtEl>
                                        <p:attrNameLst>
                                          <p:attrName>style.visibility</p:attrName>
                                        </p:attrNameLst>
                                      </p:cBhvr>
                                      <p:to>
                                        <p:strVal val="visible"/>
                                      </p:to>
                                    </p:set>
                                    <p:animEffect transition="in" filter="fade">
                                      <p:cBhvr>
                                        <p:cTn id="48" dur="1000"/>
                                        <p:tgtEl>
                                          <p:spTgt spid="1507"/>
                                        </p:tgtEl>
                                      </p:cBhvr>
                                    </p:animEffect>
                                  </p:childTnLst>
                                </p:cTn>
                              </p:par>
                              <p:par>
                                <p:cTn id="49" presetID="10" presetClass="entr" presetSubtype="0" fill="hold" nodeType="withEffect">
                                  <p:stCondLst>
                                    <p:cond delay="0"/>
                                  </p:stCondLst>
                                  <p:childTnLst>
                                    <p:set>
                                      <p:cBhvr>
                                        <p:cTn id="50" dur="1" fill="hold">
                                          <p:stCondLst>
                                            <p:cond delay="0"/>
                                          </p:stCondLst>
                                        </p:cTn>
                                        <p:tgtEl>
                                          <p:spTgt spid="1508"/>
                                        </p:tgtEl>
                                        <p:attrNameLst>
                                          <p:attrName>style.visibility</p:attrName>
                                        </p:attrNameLst>
                                      </p:cBhvr>
                                      <p:to>
                                        <p:strVal val="visible"/>
                                      </p:to>
                                    </p:set>
                                    <p:animEffect transition="in" filter="fade">
                                      <p:cBhvr>
                                        <p:cTn id="51" dur="1000"/>
                                        <p:tgtEl>
                                          <p:spTgt spid="1508"/>
                                        </p:tgtEl>
                                      </p:cBhvr>
                                    </p:animEffect>
                                  </p:childTnLst>
                                </p:cTn>
                              </p:par>
                              <p:par>
                                <p:cTn id="52" presetID="10" presetClass="entr" presetSubtype="0" fill="hold" nodeType="withEffect">
                                  <p:stCondLst>
                                    <p:cond delay="0"/>
                                  </p:stCondLst>
                                  <p:childTnLst>
                                    <p:set>
                                      <p:cBhvr>
                                        <p:cTn id="53" dur="1" fill="hold">
                                          <p:stCondLst>
                                            <p:cond delay="0"/>
                                          </p:stCondLst>
                                        </p:cTn>
                                        <p:tgtEl>
                                          <p:spTgt spid="1509"/>
                                        </p:tgtEl>
                                        <p:attrNameLst>
                                          <p:attrName>style.visibility</p:attrName>
                                        </p:attrNameLst>
                                      </p:cBhvr>
                                      <p:to>
                                        <p:strVal val="visible"/>
                                      </p:to>
                                    </p:set>
                                    <p:animEffect transition="in" filter="fade">
                                      <p:cBhvr>
                                        <p:cTn id="54" dur="1000"/>
                                        <p:tgtEl>
                                          <p:spTgt spid="1509"/>
                                        </p:tgtEl>
                                      </p:cBhvr>
                                    </p:animEffect>
                                  </p:childTnLst>
                                </p:cTn>
                              </p:par>
                              <p:par>
                                <p:cTn id="55" presetID="10" presetClass="entr" presetSubtype="0" fill="hold" nodeType="withEffect">
                                  <p:stCondLst>
                                    <p:cond delay="0"/>
                                  </p:stCondLst>
                                  <p:childTnLst>
                                    <p:set>
                                      <p:cBhvr>
                                        <p:cTn id="56" dur="1" fill="hold">
                                          <p:stCondLst>
                                            <p:cond delay="0"/>
                                          </p:stCondLst>
                                        </p:cTn>
                                        <p:tgtEl>
                                          <p:spTgt spid="1510"/>
                                        </p:tgtEl>
                                        <p:attrNameLst>
                                          <p:attrName>style.visibility</p:attrName>
                                        </p:attrNameLst>
                                      </p:cBhvr>
                                      <p:to>
                                        <p:strVal val="visible"/>
                                      </p:to>
                                    </p:set>
                                    <p:animEffect transition="in" filter="fade">
                                      <p:cBhvr>
                                        <p:cTn id="57" dur="1000"/>
                                        <p:tgtEl>
                                          <p:spTgt spid="15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15" name="Google Shape;1515;p49"/>
          <p:cNvSpPr txBox="1"/>
          <p:nvPr/>
        </p:nvSpPr>
        <p:spPr>
          <a:xfrm>
            <a:off x="720012" y="179877"/>
            <a:ext cx="77040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900" b="1">
                <a:solidFill>
                  <a:srgbClr val="FFFFFF"/>
                </a:solidFill>
                <a:latin typeface="Bebas Neue"/>
                <a:ea typeface="Bebas Neue"/>
                <a:cs typeface="Bebas Neue"/>
                <a:sym typeface="Bebas Neue"/>
              </a:rPr>
              <a:t>Knight’s tour – mã đi tuẦn</a:t>
            </a:r>
            <a:endParaRPr sz="1500" b="1">
              <a:solidFill>
                <a:srgbClr val="FFFFFF"/>
              </a:solidFill>
              <a:latin typeface="Bebas Neue"/>
              <a:ea typeface="Bebas Neue"/>
              <a:cs typeface="Bebas Neue"/>
              <a:sym typeface="Bebas Neue"/>
            </a:endParaRPr>
          </a:p>
          <a:p>
            <a:pPr marL="0" lvl="0" indent="0" algn="ctr" rtl="0">
              <a:spcBef>
                <a:spcPts val="0"/>
              </a:spcBef>
              <a:spcAft>
                <a:spcPts val="0"/>
              </a:spcAft>
              <a:buNone/>
            </a:pPr>
            <a:endParaRPr b="1">
              <a:solidFill>
                <a:srgbClr val="FFFFFF"/>
              </a:solidFill>
              <a:latin typeface="Bebas Neue"/>
              <a:ea typeface="Bebas Neue"/>
              <a:cs typeface="Bebas Neue"/>
              <a:sym typeface="Bebas Neue"/>
            </a:endParaRPr>
          </a:p>
        </p:txBody>
      </p:sp>
      <p:sp>
        <p:nvSpPr>
          <p:cNvPr id="1516" name="Google Shape;1516;p49"/>
          <p:cNvSpPr txBox="1"/>
          <p:nvPr/>
        </p:nvSpPr>
        <p:spPr>
          <a:xfrm>
            <a:off x="2289438" y="400750"/>
            <a:ext cx="4565100" cy="55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rgbClr val="DF3500"/>
                </a:solidFill>
                <a:latin typeface="Times New Roman"/>
                <a:ea typeface="Times New Roman"/>
                <a:cs typeface="Times New Roman"/>
                <a:sym typeface="Times New Roman"/>
              </a:rPr>
              <a:t>Computational Thinking</a:t>
            </a:r>
            <a:endParaRPr sz="2100" b="1">
              <a:solidFill>
                <a:srgbClr val="DF3500"/>
              </a:solidFill>
              <a:latin typeface="Times New Roman"/>
              <a:ea typeface="Times New Roman"/>
              <a:cs typeface="Times New Roman"/>
              <a:sym typeface="Times New Roman"/>
            </a:endParaRPr>
          </a:p>
        </p:txBody>
      </p:sp>
      <p:grpSp>
        <p:nvGrpSpPr>
          <p:cNvPr id="1517" name="Google Shape;1517;p49"/>
          <p:cNvGrpSpPr/>
          <p:nvPr/>
        </p:nvGrpSpPr>
        <p:grpSpPr>
          <a:xfrm>
            <a:off x="-272437" y="-917129"/>
            <a:ext cx="1586398" cy="1552356"/>
            <a:chOff x="1414800" y="2425850"/>
            <a:chExt cx="922700" cy="902900"/>
          </a:xfrm>
        </p:grpSpPr>
        <p:sp>
          <p:nvSpPr>
            <p:cNvPr id="1518" name="Google Shape;1518;p49"/>
            <p:cNvSpPr/>
            <p:nvPr/>
          </p:nvSpPr>
          <p:spPr>
            <a:xfrm>
              <a:off x="1947075" y="3005400"/>
              <a:ext cx="19825" cy="299150"/>
            </a:xfrm>
            <a:custGeom>
              <a:avLst/>
              <a:gdLst/>
              <a:ahLst/>
              <a:cxnLst/>
              <a:rect l="l" t="t" r="r" b="b"/>
              <a:pathLst>
                <a:path w="793" h="11966" extrusionOk="0">
                  <a:moveTo>
                    <a:pt x="176" y="0"/>
                  </a:moveTo>
                  <a:lnTo>
                    <a:pt x="44" y="2992"/>
                  </a:lnTo>
                  <a:lnTo>
                    <a:pt x="0" y="5983"/>
                  </a:lnTo>
                  <a:lnTo>
                    <a:pt x="44" y="8974"/>
                  </a:lnTo>
                  <a:lnTo>
                    <a:pt x="176" y="11965"/>
                  </a:lnTo>
                  <a:lnTo>
                    <a:pt x="748" y="11921"/>
                  </a:lnTo>
                  <a:lnTo>
                    <a:pt x="616" y="8974"/>
                  </a:lnTo>
                  <a:lnTo>
                    <a:pt x="572" y="5983"/>
                  </a:lnTo>
                  <a:lnTo>
                    <a:pt x="660" y="3036"/>
                  </a:lnTo>
                  <a:lnTo>
                    <a:pt x="792" y="44"/>
                  </a:lnTo>
                  <a:lnTo>
                    <a:pt x="17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9" name="Google Shape;1519;p49"/>
            <p:cNvSpPr/>
            <p:nvPr/>
          </p:nvSpPr>
          <p:spPr>
            <a:xfrm>
              <a:off x="1428000" y="2425850"/>
              <a:ext cx="44025" cy="393725"/>
            </a:xfrm>
            <a:custGeom>
              <a:avLst/>
              <a:gdLst/>
              <a:ahLst/>
              <a:cxnLst/>
              <a:rect l="l" t="t" r="r" b="b"/>
              <a:pathLst>
                <a:path w="1761" h="15749" extrusionOk="0">
                  <a:moveTo>
                    <a:pt x="1144" y="1"/>
                  </a:moveTo>
                  <a:lnTo>
                    <a:pt x="1012" y="1012"/>
                  </a:lnTo>
                  <a:lnTo>
                    <a:pt x="880" y="2112"/>
                  </a:lnTo>
                  <a:lnTo>
                    <a:pt x="661" y="4487"/>
                  </a:lnTo>
                  <a:lnTo>
                    <a:pt x="529" y="7039"/>
                  </a:lnTo>
                  <a:lnTo>
                    <a:pt x="397" y="9678"/>
                  </a:lnTo>
                  <a:lnTo>
                    <a:pt x="221" y="12889"/>
                  </a:lnTo>
                  <a:lnTo>
                    <a:pt x="133" y="14341"/>
                  </a:lnTo>
                  <a:lnTo>
                    <a:pt x="1" y="15660"/>
                  </a:lnTo>
                  <a:lnTo>
                    <a:pt x="617" y="15748"/>
                  </a:lnTo>
                  <a:lnTo>
                    <a:pt x="704" y="14429"/>
                  </a:lnTo>
                  <a:lnTo>
                    <a:pt x="792" y="12933"/>
                  </a:lnTo>
                  <a:lnTo>
                    <a:pt x="968" y="9722"/>
                  </a:lnTo>
                  <a:lnTo>
                    <a:pt x="1100" y="7083"/>
                  </a:lnTo>
                  <a:lnTo>
                    <a:pt x="1276" y="4531"/>
                  </a:lnTo>
                  <a:lnTo>
                    <a:pt x="1452" y="2156"/>
                  </a:lnTo>
                  <a:lnTo>
                    <a:pt x="1584" y="1100"/>
                  </a:lnTo>
                  <a:lnTo>
                    <a:pt x="1760" y="132"/>
                  </a:lnTo>
                  <a:lnTo>
                    <a:pt x="114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0" name="Google Shape;1520;p49"/>
            <p:cNvSpPr/>
            <p:nvPr/>
          </p:nvSpPr>
          <p:spPr>
            <a:xfrm>
              <a:off x="1468700" y="2426950"/>
              <a:ext cx="42900" cy="447600"/>
            </a:xfrm>
            <a:custGeom>
              <a:avLst/>
              <a:gdLst/>
              <a:ahLst/>
              <a:cxnLst/>
              <a:rect l="l" t="t" r="r" b="b"/>
              <a:pathLst>
                <a:path w="1716" h="17904" extrusionOk="0">
                  <a:moveTo>
                    <a:pt x="1672" y="1"/>
                  </a:moveTo>
                  <a:lnTo>
                    <a:pt x="1100" y="44"/>
                  </a:lnTo>
                  <a:lnTo>
                    <a:pt x="1144" y="1276"/>
                  </a:lnTo>
                  <a:lnTo>
                    <a:pt x="1100" y="2684"/>
                  </a:lnTo>
                  <a:lnTo>
                    <a:pt x="1056" y="4223"/>
                  </a:lnTo>
                  <a:lnTo>
                    <a:pt x="968" y="5939"/>
                  </a:lnTo>
                  <a:lnTo>
                    <a:pt x="704" y="9458"/>
                  </a:lnTo>
                  <a:lnTo>
                    <a:pt x="396" y="12933"/>
                  </a:lnTo>
                  <a:lnTo>
                    <a:pt x="176" y="15616"/>
                  </a:lnTo>
                  <a:lnTo>
                    <a:pt x="0" y="17904"/>
                  </a:lnTo>
                  <a:lnTo>
                    <a:pt x="616" y="17904"/>
                  </a:lnTo>
                  <a:lnTo>
                    <a:pt x="792" y="15660"/>
                  </a:lnTo>
                  <a:lnTo>
                    <a:pt x="1012" y="12977"/>
                  </a:lnTo>
                  <a:lnTo>
                    <a:pt x="1320" y="9502"/>
                  </a:lnTo>
                  <a:lnTo>
                    <a:pt x="1584" y="5939"/>
                  </a:lnTo>
                  <a:lnTo>
                    <a:pt x="1672" y="4223"/>
                  </a:lnTo>
                  <a:lnTo>
                    <a:pt x="1716" y="2640"/>
                  </a:lnTo>
                  <a:lnTo>
                    <a:pt x="1716" y="1232"/>
                  </a:lnTo>
                  <a:lnTo>
                    <a:pt x="167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1" name="Google Shape;1521;p49"/>
            <p:cNvSpPr/>
            <p:nvPr/>
          </p:nvSpPr>
          <p:spPr>
            <a:xfrm>
              <a:off x="1539075" y="2425850"/>
              <a:ext cx="38525" cy="432200"/>
            </a:xfrm>
            <a:custGeom>
              <a:avLst/>
              <a:gdLst/>
              <a:ahLst/>
              <a:cxnLst/>
              <a:rect l="l" t="t" r="r" b="b"/>
              <a:pathLst>
                <a:path w="1541" h="17288" extrusionOk="0">
                  <a:moveTo>
                    <a:pt x="968" y="1"/>
                  </a:moveTo>
                  <a:lnTo>
                    <a:pt x="748" y="1364"/>
                  </a:lnTo>
                  <a:lnTo>
                    <a:pt x="616" y="2904"/>
                  </a:lnTo>
                  <a:lnTo>
                    <a:pt x="484" y="4575"/>
                  </a:lnTo>
                  <a:lnTo>
                    <a:pt x="352" y="6291"/>
                  </a:lnTo>
                  <a:lnTo>
                    <a:pt x="220" y="9854"/>
                  </a:lnTo>
                  <a:lnTo>
                    <a:pt x="132" y="13329"/>
                  </a:lnTo>
                  <a:lnTo>
                    <a:pt x="1" y="17244"/>
                  </a:lnTo>
                  <a:lnTo>
                    <a:pt x="572" y="17288"/>
                  </a:lnTo>
                  <a:lnTo>
                    <a:pt x="704" y="13329"/>
                  </a:lnTo>
                  <a:lnTo>
                    <a:pt x="836" y="9898"/>
                  </a:lnTo>
                  <a:lnTo>
                    <a:pt x="968" y="6335"/>
                  </a:lnTo>
                  <a:lnTo>
                    <a:pt x="1056" y="4619"/>
                  </a:lnTo>
                  <a:lnTo>
                    <a:pt x="1188" y="2992"/>
                  </a:lnTo>
                  <a:lnTo>
                    <a:pt x="1364" y="1452"/>
                  </a:lnTo>
                  <a:lnTo>
                    <a:pt x="1540" y="132"/>
                  </a:lnTo>
                  <a:lnTo>
                    <a:pt x="96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2" name="Google Shape;1522;p49"/>
            <p:cNvSpPr/>
            <p:nvPr/>
          </p:nvSpPr>
          <p:spPr>
            <a:xfrm>
              <a:off x="1572075" y="2630400"/>
              <a:ext cx="42900" cy="326625"/>
            </a:xfrm>
            <a:custGeom>
              <a:avLst/>
              <a:gdLst/>
              <a:ahLst/>
              <a:cxnLst/>
              <a:rect l="l" t="t" r="r" b="b"/>
              <a:pathLst>
                <a:path w="1716" h="13065" extrusionOk="0">
                  <a:moveTo>
                    <a:pt x="1144" y="0"/>
                  </a:moveTo>
                  <a:lnTo>
                    <a:pt x="836" y="1628"/>
                  </a:lnTo>
                  <a:lnTo>
                    <a:pt x="572" y="3256"/>
                  </a:lnTo>
                  <a:lnTo>
                    <a:pt x="352" y="4883"/>
                  </a:lnTo>
                  <a:lnTo>
                    <a:pt x="176" y="6511"/>
                  </a:lnTo>
                  <a:lnTo>
                    <a:pt x="88" y="8138"/>
                  </a:lnTo>
                  <a:lnTo>
                    <a:pt x="0" y="9766"/>
                  </a:lnTo>
                  <a:lnTo>
                    <a:pt x="0" y="11437"/>
                  </a:lnTo>
                  <a:lnTo>
                    <a:pt x="44" y="13065"/>
                  </a:lnTo>
                  <a:lnTo>
                    <a:pt x="616" y="13065"/>
                  </a:lnTo>
                  <a:lnTo>
                    <a:pt x="616" y="11437"/>
                  </a:lnTo>
                  <a:lnTo>
                    <a:pt x="616" y="9810"/>
                  </a:lnTo>
                  <a:lnTo>
                    <a:pt x="704" y="8182"/>
                  </a:lnTo>
                  <a:lnTo>
                    <a:pt x="792" y="6555"/>
                  </a:lnTo>
                  <a:lnTo>
                    <a:pt x="968" y="4927"/>
                  </a:lnTo>
                  <a:lnTo>
                    <a:pt x="1188" y="3344"/>
                  </a:lnTo>
                  <a:lnTo>
                    <a:pt x="1408" y="1716"/>
                  </a:lnTo>
                  <a:lnTo>
                    <a:pt x="1716" y="132"/>
                  </a:lnTo>
                  <a:lnTo>
                    <a:pt x="114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3" name="Google Shape;1523;p49"/>
            <p:cNvSpPr/>
            <p:nvPr/>
          </p:nvSpPr>
          <p:spPr>
            <a:xfrm>
              <a:off x="1632550" y="2466550"/>
              <a:ext cx="35225" cy="422300"/>
            </a:xfrm>
            <a:custGeom>
              <a:avLst/>
              <a:gdLst/>
              <a:ahLst/>
              <a:cxnLst/>
              <a:rect l="l" t="t" r="r" b="b"/>
              <a:pathLst>
                <a:path w="1409" h="16892" extrusionOk="0">
                  <a:moveTo>
                    <a:pt x="836" y="0"/>
                  </a:moveTo>
                  <a:lnTo>
                    <a:pt x="660" y="836"/>
                  </a:lnTo>
                  <a:lnTo>
                    <a:pt x="528" y="1716"/>
                  </a:lnTo>
                  <a:lnTo>
                    <a:pt x="308" y="3651"/>
                  </a:lnTo>
                  <a:lnTo>
                    <a:pt x="133" y="5763"/>
                  </a:lnTo>
                  <a:lnTo>
                    <a:pt x="45" y="7962"/>
                  </a:lnTo>
                  <a:lnTo>
                    <a:pt x="1" y="10249"/>
                  </a:lnTo>
                  <a:lnTo>
                    <a:pt x="45" y="12537"/>
                  </a:lnTo>
                  <a:lnTo>
                    <a:pt x="45" y="14780"/>
                  </a:lnTo>
                  <a:lnTo>
                    <a:pt x="133" y="16892"/>
                  </a:lnTo>
                  <a:lnTo>
                    <a:pt x="748" y="16848"/>
                  </a:lnTo>
                  <a:lnTo>
                    <a:pt x="660" y="14780"/>
                  </a:lnTo>
                  <a:lnTo>
                    <a:pt x="616" y="12581"/>
                  </a:lnTo>
                  <a:lnTo>
                    <a:pt x="616" y="10293"/>
                  </a:lnTo>
                  <a:lnTo>
                    <a:pt x="660" y="8006"/>
                  </a:lnTo>
                  <a:lnTo>
                    <a:pt x="748" y="5807"/>
                  </a:lnTo>
                  <a:lnTo>
                    <a:pt x="880" y="3739"/>
                  </a:lnTo>
                  <a:lnTo>
                    <a:pt x="1100" y="1804"/>
                  </a:lnTo>
                  <a:lnTo>
                    <a:pt x="1232" y="968"/>
                  </a:lnTo>
                  <a:lnTo>
                    <a:pt x="1408" y="132"/>
                  </a:lnTo>
                  <a:lnTo>
                    <a:pt x="83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4" name="Google Shape;1524;p49"/>
            <p:cNvSpPr/>
            <p:nvPr/>
          </p:nvSpPr>
          <p:spPr>
            <a:xfrm>
              <a:off x="1686450" y="2425850"/>
              <a:ext cx="44000" cy="504800"/>
            </a:xfrm>
            <a:custGeom>
              <a:avLst/>
              <a:gdLst/>
              <a:ahLst/>
              <a:cxnLst/>
              <a:rect l="l" t="t" r="r" b="b"/>
              <a:pathLst>
                <a:path w="1760" h="20192" extrusionOk="0">
                  <a:moveTo>
                    <a:pt x="1188" y="1"/>
                  </a:moveTo>
                  <a:lnTo>
                    <a:pt x="968" y="836"/>
                  </a:lnTo>
                  <a:lnTo>
                    <a:pt x="792" y="1672"/>
                  </a:lnTo>
                  <a:lnTo>
                    <a:pt x="484" y="3476"/>
                  </a:lnTo>
                  <a:lnTo>
                    <a:pt x="308" y="5323"/>
                  </a:lnTo>
                  <a:lnTo>
                    <a:pt x="176" y="7215"/>
                  </a:lnTo>
                  <a:lnTo>
                    <a:pt x="88" y="9150"/>
                  </a:lnTo>
                  <a:lnTo>
                    <a:pt x="44" y="11086"/>
                  </a:lnTo>
                  <a:lnTo>
                    <a:pt x="44" y="14869"/>
                  </a:lnTo>
                  <a:lnTo>
                    <a:pt x="44" y="17596"/>
                  </a:lnTo>
                  <a:lnTo>
                    <a:pt x="0" y="20147"/>
                  </a:lnTo>
                  <a:lnTo>
                    <a:pt x="572" y="20191"/>
                  </a:lnTo>
                  <a:lnTo>
                    <a:pt x="616" y="17596"/>
                  </a:lnTo>
                  <a:lnTo>
                    <a:pt x="616" y="14869"/>
                  </a:lnTo>
                  <a:lnTo>
                    <a:pt x="660" y="11130"/>
                  </a:lnTo>
                  <a:lnTo>
                    <a:pt x="660" y="9194"/>
                  </a:lnTo>
                  <a:lnTo>
                    <a:pt x="748" y="7303"/>
                  </a:lnTo>
                  <a:lnTo>
                    <a:pt x="880" y="5411"/>
                  </a:lnTo>
                  <a:lnTo>
                    <a:pt x="1100" y="3564"/>
                  </a:lnTo>
                  <a:lnTo>
                    <a:pt x="1364" y="1804"/>
                  </a:lnTo>
                  <a:lnTo>
                    <a:pt x="1540" y="968"/>
                  </a:lnTo>
                  <a:lnTo>
                    <a:pt x="1760" y="132"/>
                  </a:lnTo>
                  <a:lnTo>
                    <a:pt x="118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5" name="Google Shape;1525;p49"/>
            <p:cNvSpPr/>
            <p:nvPr/>
          </p:nvSpPr>
          <p:spPr>
            <a:xfrm>
              <a:off x="1744725" y="2430250"/>
              <a:ext cx="27525" cy="423425"/>
            </a:xfrm>
            <a:custGeom>
              <a:avLst/>
              <a:gdLst/>
              <a:ahLst/>
              <a:cxnLst/>
              <a:rect l="l" t="t" r="r" b="b"/>
              <a:pathLst>
                <a:path w="1101" h="16937" extrusionOk="0">
                  <a:moveTo>
                    <a:pt x="484" y="0"/>
                  </a:moveTo>
                  <a:lnTo>
                    <a:pt x="264" y="1364"/>
                  </a:lnTo>
                  <a:lnTo>
                    <a:pt x="132" y="2728"/>
                  </a:lnTo>
                  <a:lnTo>
                    <a:pt x="44" y="4179"/>
                  </a:lnTo>
                  <a:lnTo>
                    <a:pt x="0" y="5631"/>
                  </a:lnTo>
                  <a:lnTo>
                    <a:pt x="44" y="7127"/>
                  </a:lnTo>
                  <a:lnTo>
                    <a:pt x="88" y="8622"/>
                  </a:lnTo>
                  <a:lnTo>
                    <a:pt x="264" y="11613"/>
                  </a:lnTo>
                  <a:lnTo>
                    <a:pt x="440" y="14341"/>
                  </a:lnTo>
                  <a:lnTo>
                    <a:pt x="484" y="15660"/>
                  </a:lnTo>
                  <a:lnTo>
                    <a:pt x="484" y="16936"/>
                  </a:lnTo>
                  <a:lnTo>
                    <a:pt x="1100" y="16936"/>
                  </a:lnTo>
                  <a:lnTo>
                    <a:pt x="1056" y="15660"/>
                  </a:lnTo>
                  <a:lnTo>
                    <a:pt x="1012" y="14341"/>
                  </a:lnTo>
                  <a:lnTo>
                    <a:pt x="880" y="11569"/>
                  </a:lnTo>
                  <a:lnTo>
                    <a:pt x="704" y="8622"/>
                  </a:lnTo>
                  <a:lnTo>
                    <a:pt x="616" y="7127"/>
                  </a:lnTo>
                  <a:lnTo>
                    <a:pt x="616" y="5631"/>
                  </a:lnTo>
                  <a:lnTo>
                    <a:pt x="616" y="4223"/>
                  </a:lnTo>
                  <a:lnTo>
                    <a:pt x="704" y="2816"/>
                  </a:lnTo>
                  <a:lnTo>
                    <a:pt x="880" y="1452"/>
                  </a:lnTo>
                  <a:lnTo>
                    <a:pt x="1100" y="132"/>
                  </a:lnTo>
                  <a:lnTo>
                    <a:pt x="48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6" name="Google Shape;1526;p49"/>
            <p:cNvSpPr/>
            <p:nvPr/>
          </p:nvSpPr>
          <p:spPr>
            <a:xfrm>
              <a:off x="1794200" y="2480825"/>
              <a:ext cx="64925" cy="454225"/>
            </a:xfrm>
            <a:custGeom>
              <a:avLst/>
              <a:gdLst/>
              <a:ahLst/>
              <a:cxnLst/>
              <a:rect l="l" t="t" r="r" b="b"/>
              <a:pathLst>
                <a:path w="2597" h="18169" extrusionOk="0">
                  <a:moveTo>
                    <a:pt x="1980" y="1"/>
                  </a:moveTo>
                  <a:lnTo>
                    <a:pt x="1409" y="2244"/>
                  </a:lnTo>
                  <a:lnTo>
                    <a:pt x="925" y="4488"/>
                  </a:lnTo>
                  <a:lnTo>
                    <a:pt x="529" y="6731"/>
                  </a:lnTo>
                  <a:lnTo>
                    <a:pt x="265" y="9019"/>
                  </a:lnTo>
                  <a:lnTo>
                    <a:pt x="89" y="11306"/>
                  </a:lnTo>
                  <a:lnTo>
                    <a:pt x="1" y="13593"/>
                  </a:lnTo>
                  <a:lnTo>
                    <a:pt x="1" y="15881"/>
                  </a:lnTo>
                  <a:lnTo>
                    <a:pt x="89" y="18168"/>
                  </a:lnTo>
                  <a:lnTo>
                    <a:pt x="705" y="18124"/>
                  </a:lnTo>
                  <a:lnTo>
                    <a:pt x="573" y="15837"/>
                  </a:lnTo>
                  <a:lnTo>
                    <a:pt x="573" y="13593"/>
                  </a:lnTo>
                  <a:lnTo>
                    <a:pt x="661" y="11350"/>
                  </a:lnTo>
                  <a:lnTo>
                    <a:pt x="837" y="9063"/>
                  </a:lnTo>
                  <a:lnTo>
                    <a:pt x="1145" y="6819"/>
                  </a:lnTo>
                  <a:lnTo>
                    <a:pt x="1540" y="4620"/>
                  </a:lnTo>
                  <a:lnTo>
                    <a:pt x="1980" y="2376"/>
                  </a:lnTo>
                  <a:lnTo>
                    <a:pt x="2596" y="177"/>
                  </a:lnTo>
                  <a:lnTo>
                    <a:pt x="198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7" name="Google Shape;1527;p49"/>
            <p:cNvSpPr/>
            <p:nvPr/>
          </p:nvSpPr>
          <p:spPr>
            <a:xfrm>
              <a:off x="1895375" y="2426950"/>
              <a:ext cx="35225" cy="520200"/>
            </a:xfrm>
            <a:custGeom>
              <a:avLst/>
              <a:gdLst/>
              <a:ahLst/>
              <a:cxnLst/>
              <a:rect l="l" t="t" r="r" b="b"/>
              <a:pathLst>
                <a:path w="1409" h="20808" extrusionOk="0">
                  <a:moveTo>
                    <a:pt x="1320" y="1"/>
                  </a:moveTo>
                  <a:lnTo>
                    <a:pt x="705" y="44"/>
                  </a:lnTo>
                  <a:lnTo>
                    <a:pt x="793" y="1980"/>
                  </a:lnTo>
                  <a:lnTo>
                    <a:pt x="837" y="3959"/>
                  </a:lnTo>
                  <a:lnTo>
                    <a:pt x="793" y="6027"/>
                  </a:lnTo>
                  <a:lnTo>
                    <a:pt x="749" y="8182"/>
                  </a:lnTo>
                  <a:lnTo>
                    <a:pt x="529" y="12493"/>
                  </a:lnTo>
                  <a:lnTo>
                    <a:pt x="221" y="16848"/>
                  </a:lnTo>
                  <a:lnTo>
                    <a:pt x="1" y="20763"/>
                  </a:lnTo>
                  <a:lnTo>
                    <a:pt x="573" y="20807"/>
                  </a:lnTo>
                  <a:lnTo>
                    <a:pt x="837" y="16892"/>
                  </a:lnTo>
                  <a:lnTo>
                    <a:pt x="1101" y="12493"/>
                  </a:lnTo>
                  <a:lnTo>
                    <a:pt x="1320" y="8182"/>
                  </a:lnTo>
                  <a:lnTo>
                    <a:pt x="1408" y="6027"/>
                  </a:lnTo>
                  <a:lnTo>
                    <a:pt x="1408" y="3959"/>
                  </a:lnTo>
                  <a:lnTo>
                    <a:pt x="1408" y="1936"/>
                  </a:lnTo>
                  <a:lnTo>
                    <a:pt x="132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8" name="Google Shape;1528;p49"/>
            <p:cNvSpPr/>
            <p:nvPr/>
          </p:nvSpPr>
          <p:spPr>
            <a:xfrm>
              <a:off x="1953675" y="2425850"/>
              <a:ext cx="42900" cy="498200"/>
            </a:xfrm>
            <a:custGeom>
              <a:avLst/>
              <a:gdLst/>
              <a:ahLst/>
              <a:cxnLst/>
              <a:rect l="l" t="t" r="r" b="b"/>
              <a:pathLst>
                <a:path w="1716" h="19928" extrusionOk="0">
                  <a:moveTo>
                    <a:pt x="1100" y="1"/>
                  </a:moveTo>
                  <a:lnTo>
                    <a:pt x="924" y="1716"/>
                  </a:lnTo>
                  <a:lnTo>
                    <a:pt x="748" y="3432"/>
                  </a:lnTo>
                  <a:lnTo>
                    <a:pt x="616" y="5191"/>
                  </a:lnTo>
                  <a:lnTo>
                    <a:pt x="484" y="6907"/>
                  </a:lnTo>
                  <a:lnTo>
                    <a:pt x="352" y="10470"/>
                  </a:lnTo>
                  <a:lnTo>
                    <a:pt x="220" y="13945"/>
                  </a:lnTo>
                  <a:lnTo>
                    <a:pt x="132" y="16936"/>
                  </a:lnTo>
                  <a:lnTo>
                    <a:pt x="0" y="19883"/>
                  </a:lnTo>
                  <a:lnTo>
                    <a:pt x="616" y="19927"/>
                  </a:lnTo>
                  <a:lnTo>
                    <a:pt x="748" y="16980"/>
                  </a:lnTo>
                  <a:lnTo>
                    <a:pt x="836" y="13989"/>
                  </a:lnTo>
                  <a:lnTo>
                    <a:pt x="924" y="10470"/>
                  </a:lnTo>
                  <a:lnTo>
                    <a:pt x="1100" y="6951"/>
                  </a:lnTo>
                  <a:lnTo>
                    <a:pt x="1188" y="5235"/>
                  </a:lnTo>
                  <a:lnTo>
                    <a:pt x="1320" y="3476"/>
                  </a:lnTo>
                  <a:lnTo>
                    <a:pt x="1496" y="1804"/>
                  </a:lnTo>
                  <a:lnTo>
                    <a:pt x="1716" y="88"/>
                  </a:lnTo>
                  <a:lnTo>
                    <a:pt x="110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9" name="Google Shape;1529;p49"/>
            <p:cNvSpPr/>
            <p:nvPr/>
          </p:nvSpPr>
          <p:spPr>
            <a:xfrm>
              <a:off x="2013050" y="2661200"/>
              <a:ext cx="25325" cy="315625"/>
            </a:xfrm>
            <a:custGeom>
              <a:avLst/>
              <a:gdLst/>
              <a:ahLst/>
              <a:cxnLst/>
              <a:rect l="l" t="t" r="r" b="b"/>
              <a:pathLst>
                <a:path w="1013" h="12625" extrusionOk="0">
                  <a:moveTo>
                    <a:pt x="1" y="0"/>
                  </a:moveTo>
                  <a:lnTo>
                    <a:pt x="1" y="1232"/>
                  </a:lnTo>
                  <a:lnTo>
                    <a:pt x="1" y="2771"/>
                  </a:lnTo>
                  <a:lnTo>
                    <a:pt x="45" y="6290"/>
                  </a:lnTo>
                  <a:lnTo>
                    <a:pt x="221" y="9809"/>
                  </a:lnTo>
                  <a:lnTo>
                    <a:pt x="309" y="11349"/>
                  </a:lnTo>
                  <a:lnTo>
                    <a:pt x="397" y="12625"/>
                  </a:lnTo>
                  <a:lnTo>
                    <a:pt x="1012" y="12537"/>
                  </a:lnTo>
                  <a:lnTo>
                    <a:pt x="880" y="11305"/>
                  </a:lnTo>
                  <a:lnTo>
                    <a:pt x="792" y="9766"/>
                  </a:lnTo>
                  <a:lnTo>
                    <a:pt x="660" y="6290"/>
                  </a:lnTo>
                  <a:lnTo>
                    <a:pt x="572" y="2771"/>
                  </a:lnTo>
                  <a:lnTo>
                    <a:pt x="572" y="1276"/>
                  </a:lnTo>
                  <a:lnTo>
                    <a:pt x="6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0" name="Google Shape;1530;p49"/>
            <p:cNvSpPr/>
            <p:nvPr/>
          </p:nvSpPr>
          <p:spPr>
            <a:xfrm>
              <a:off x="2109825" y="2426950"/>
              <a:ext cx="38525" cy="548775"/>
            </a:xfrm>
            <a:custGeom>
              <a:avLst/>
              <a:gdLst/>
              <a:ahLst/>
              <a:cxnLst/>
              <a:rect l="l" t="t" r="r" b="b"/>
              <a:pathLst>
                <a:path w="1541" h="21951" extrusionOk="0">
                  <a:moveTo>
                    <a:pt x="924" y="1"/>
                  </a:moveTo>
                  <a:lnTo>
                    <a:pt x="616" y="5543"/>
                  </a:lnTo>
                  <a:lnTo>
                    <a:pt x="353" y="11350"/>
                  </a:lnTo>
                  <a:lnTo>
                    <a:pt x="133" y="16980"/>
                  </a:lnTo>
                  <a:lnTo>
                    <a:pt x="1" y="21951"/>
                  </a:lnTo>
                  <a:lnTo>
                    <a:pt x="572" y="21951"/>
                  </a:lnTo>
                  <a:lnTo>
                    <a:pt x="748" y="16980"/>
                  </a:lnTo>
                  <a:lnTo>
                    <a:pt x="924" y="11394"/>
                  </a:lnTo>
                  <a:lnTo>
                    <a:pt x="1232" y="5543"/>
                  </a:lnTo>
                  <a:lnTo>
                    <a:pt x="1540" y="44"/>
                  </a:lnTo>
                  <a:lnTo>
                    <a:pt x="92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1" name="Google Shape;1531;p49"/>
            <p:cNvSpPr/>
            <p:nvPr/>
          </p:nvSpPr>
          <p:spPr>
            <a:xfrm>
              <a:off x="2190100" y="2425850"/>
              <a:ext cx="53925" cy="479500"/>
            </a:xfrm>
            <a:custGeom>
              <a:avLst/>
              <a:gdLst/>
              <a:ahLst/>
              <a:cxnLst/>
              <a:rect l="l" t="t" r="r" b="b"/>
              <a:pathLst>
                <a:path w="2157" h="19180" extrusionOk="0">
                  <a:moveTo>
                    <a:pt x="1584" y="1"/>
                  </a:moveTo>
                  <a:lnTo>
                    <a:pt x="1320" y="1012"/>
                  </a:lnTo>
                  <a:lnTo>
                    <a:pt x="1100" y="2068"/>
                  </a:lnTo>
                  <a:lnTo>
                    <a:pt x="925" y="3124"/>
                  </a:lnTo>
                  <a:lnTo>
                    <a:pt x="749" y="4179"/>
                  </a:lnTo>
                  <a:lnTo>
                    <a:pt x="485" y="6335"/>
                  </a:lnTo>
                  <a:lnTo>
                    <a:pt x="309" y="8490"/>
                  </a:lnTo>
                  <a:lnTo>
                    <a:pt x="177" y="10646"/>
                  </a:lnTo>
                  <a:lnTo>
                    <a:pt x="89" y="12845"/>
                  </a:lnTo>
                  <a:lnTo>
                    <a:pt x="1" y="17156"/>
                  </a:lnTo>
                  <a:lnTo>
                    <a:pt x="1" y="19180"/>
                  </a:lnTo>
                  <a:lnTo>
                    <a:pt x="573" y="19180"/>
                  </a:lnTo>
                  <a:lnTo>
                    <a:pt x="617" y="17156"/>
                  </a:lnTo>
                  <a:lnTo>
                    <a:pt x="705" y="12889"/>
                  </a:lnTo>
                  <a:lnTo>
                    <a:pt x="793" y="10734"/>
                  </a:lnTo>
                  <a:lnTo>
                    <a:pt x="881" y="8578"/>
                  </a:lnTo>
                  <a:lnTo>
                    <a:pt x="1100" y="6423"/>
                  </a:lnTo>
                  <a:lnTo>
                    <a:pt x="1320" y="4311"/>
                  </a:lnTo>
                  <a:lnTo>
                    <a:pt x="1496" y="3256"/>
                  </a:lnTo>
                  <a:lnTo>
                    <a:pt x="1716" y="2200"/>
                  </a:lnTo>
                  <a:lnTo>
                    <a:pt x="1892" y="1144"/>
                  </a:lnTo>
                  <a:lnTo>
                    <a:pt x="2156" y="132"/>
                  </a:lnTo>
                  <a:lnTo>
                    <a:pt x="158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2" name="Google Shape;1532;p49"/>
            <p:cNvSpPr/>
            <p:nvPr/>
          </p:nvSpPr>
          <p:spPr>
            <a:xfrm>
              <a:off x="2250600" y="2500625"/>
              <a:ext cx="25300" cy="411325"/>
            </a:xfrm>
            <a:custGeom>
              <a:avLst/>
              <a:gdLst/>
              <a:ahLst/>
              <a:cxnLst/>
              <a:rect l="l" t="t" r="r" b="b"/>
              <a:pathLst>
                <a:path w="1012" h="16453" extrusionOk="0">
                  <a:moveTo>
                    <a:pt x="396" y="1"/>
                  </a:moveTo>
                  <a:lnTo>
                    <a:pt x="396" y="3564"/>
                  </a:lnTo>
                  <a:lnTo>
                    <a:pt x="352" y="7787"/>
                  </a:lnTo>
                  <a:lnTo>
                    <a:pt x="220" y="12186"/>
                  </a:lnTo>
                  <a:lnTo>
                    <a:pt x="132" y="14341"/>
                  </a:lnTo>
                  <a:lnTo>
                    <a:pt x="0" y="16408"/>
                  </a:lnTo>
                  <a:lnTo>
                    <a:pt x="616" y="16452"/>
                  </a:lnTo>
                  <a:lnTo>
                    <a:pt x="748" y="14385"/>
                  </a:lnTo>
                  <a:lnTo>
                    <a:pt x="836" y="12230"/>
                  </a:lnTo>
                  <a:lnTo>
                    <a:pt x="968" y="7787"/>
                  </a:lnTo>
                  <a:lnTo>
                    <a:pt x="1012" y="3564"/>
                  </a:lnTo>
                  <a:lnTo>
                    <a:pt x="101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3" name="Google Shape;1533;p49"/>
            <p:cNvSpPr/>
            <p:nvPr/>
          </p:nvSpPr>
          <p:spPr>
            <a:xfrm>
              <a:off x="1414800" y="2867925"/>
              <a:ext cx="28625" cy="457525"/>
            </a:xfrm>
            <a:custGeom>
              <a:avLst/>
              <a:gdLst/>
              <a:ahLst/>
              <a:cxnLst/>
              <a:rect l="l" t="t" r="r" b="b"/>
              <a:pathLst>
                <a:path w="1145" h="18301" extrusionOk="0">
                  <a:moveTo>
                    <a:pt x="573" y="1"/>
                  </a:moveTo>
                  <a:lnTo>
                    <a:pt x="397" y="1189"/>
                  </a:lnTo>
                  <a:lnTo>
                    <a:pt x="265" y="2376"/>
                  </a:lnTo>
                  <a:lnTo>
                    <a:pt x="177" y="3608"/>
                  </a:lnTo>
                  <a:lnTo>
                    <a:pt x="133" y="4928"/>
                  </a:lnTo>
                  <a:lnTo>
                    <a:pt x="89" y="7567"/>
                  </a:lnTo>
                  <a:lnTo>
                    <a:pt x="133" y="10206"/>
                  </a:lnTo>
                  <a:lnTo>
                    <a:pt x="177" y="12274"/>
                  </a:lnTo>
                  <a:lnTo>
                    <a:pt x="177" y="14341"/>
                  </a:lnTo>
                  <a:lnTo>
                    <a:pt x="133" y="16365"/>
                  </a:lnTo>
                  <a:lnTo>
                    <a:pt x="89" y="17332"/>
                  </a:lnTo>
                  <a:lnTo>
                    <a:pt x="1" y="18256"/>
                  </a:lnTo>
                  <a:lnTo>
                    <a:pt x="617" y="18300"/>
                  </a:lnTo>
                  <a:lnTo>
                    <a:pt x="661" y="17376"/>
                  </a:lnTo>
                  <a:lnTo>
                    <a:pt x="749" y="16409"/>
                  </a:lnTo>
                  <a:lnTo>
                    <a:pt x="793" y="14385"/>
                  </a:lnTo>
                  <a:lnTo>
                    <a:pt x="793" y="12274"/>
                  </a:lnTo>
                  <a:lnTo>
                    <a:pt x="749" y="10206"/>
                  </a:lnTo>
                  <a:lnTo>
                    <a:pt x="705" y="7567"/>
                  </a:lnTo>
                  <a:lnTo>
                    <a:pt x="705" y="4928"/>
                  </a:lnTo>
                  <a:lnTo>
                    <a:pt x="749" y="3696"/>
                  </a:lnTo>
                  <a:lnTo>
                    <a:pt x="837" y="2464"/>
                  </a:lnTo>
                  <a:lnTo>
                    <a:pt x="969" y="1277"/>
                  </a:lnTo>
                  <a:lnTo>
                    <a:pt x="1145" y="133"/>
                  </a:lnTo>
                  <a:lnTo>
                    <a:pt x="57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4" name="Google Shape;1534;p49"/>
            <p:cNvSpPr/>
            <p:nvPr/>
          </p:nvSpPr>
          <p:spPr>
            <a:xfrm>
              <a:off x="1498375" y="2884425"/>
              <a:ext cx="44025" cy="439925"/>
            </a:xfrm>
            <a:custGeom>
              <a:avLst/>
              <a:gdLst/>
              <a:ahLst/>
              <a:cxnLst/>
              <a:rect l="l" t="t" r="r" b="b"/>
              <a:pathLst>
                <a:path w="1761" h="17597" extrusionOk="0">
                  <a:moveTo>
                    <a:pt x="1145" y="1"/>
                  </a:moveTo>
                  <a:lnTo>
                    <a:pt x="969" y="1056"/>
                  </a:lnTo>
                  <a:lnTo>
                    <a:pt x="837" y="2200"/>
                  </a:lnTo>
                  <a:lnTo>
                    <a:pt x="705" y="3432"/>
                  </a:lnTo>
                  <a:lnTo>
                    <a:pt x="617" y="4751"/>
                  </a:lnTo>
                  <a:lnTo>
                    <a:pt x="485" y="7567"/>
                  </a:lnTo>
                  <a:lnTo>
                    <a:pt x="397" y="10426"/>
                  </a:lnTo>
                  <a:lnTo>
                    <a:pt x="265" y="14297"/>
                  </a:lnTo>
                  <a:lnTo>
                    <a:pt x="133" y="16013"/>
                  </a:lnTo>
                  <a:lnTo>
                    <a:pt x="1" y="17508"/>
                  </a:lnTo>
                  <a:lnTo>
                    <a:pt x="617" y="17596"/>
                  </a:lnTo>
                  <a:lnTo>
                    <a:pt x="749" y="16057"/>
                  </a:lnTo>
                  <a:lnTo>
                    <a:pt x="837" y="14297"/>
                  </a:lnTo>
                  <a:lnTo>
                    <a:pt x="969" y="10470"/>
                  </a:lnTo>
                  <a:lnTo>
                    <a:pt x="1057" y="7611"/>
                  </a:lnTo>
                  <a:lnTo>
                    <a:pt x="1189" y="4839"/>
                  </a:lnTo>
                  <a:lnTo>
                    <a:pt x="1321" y="3520"/>
                  </a:lnTo>
                  <a:lnTo>
                    <a:pt x="1409" y="2288"/>
                  </a:lnTo>
                  <a:lnTo>
                    <a:pt x="1541" y="1144"/>
                  </a:lnTo>
                  <a:lnTo>
                    <a:pt x="1760" y="133"/>
                  </a:lnTo>
                  <a:lnTo>
                    <a:pt x="114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5" name="Google Shape;1535;p49"/>
            <p:cNvSpPr/>
            <p:nvPr/>
          </p:nvSpPr>
          <p:spPr>
            <a:xfrm>
              <a:off x="1445600" y="2885525"/>
              <a:ext cx="26425" cy="437725"/>
            </a:xfrm>
            <a:custGeom>
              <a:avLst/>
              <a:gdLst/>
              <a:ahLst/>
              <a:cxnLst/>
              <a:rect l="l" t="t" r="r" b="b"/>
              <a:pathLst>
                <a:path w="1057" h="17509" extrusionOk="0">
                  <a:moveTo>
                    <a:pt x="440" y="1"/>
                  </a:moveTo>
                  <a:lnTo>
                    <a:pt x="352" y="1056"/>
                  </a:lnTo>
                  <a:lnTo>
                    <a:pt x="264" y="2288"/>
                  </a:lnTo>
                  <a:lnTo>
                    <a:pt x="132" y="5235"/>
                  </a:lnTo>
                  <a:lnTo>
                    <a:pt x="88" y="8447"/>
                  </a:lnTo>
                  <a:lnTo>
                    <a:pt x="88" y="11746"/>
                  </a:lnTo>
                  <a:lnTo>
                    <a:pt x="44" y="14913"/>
                  </a:lnTo>
                  <a:lnTo>
                    <a:pt x="0" y="17508"/>
                  </a:lnTo>
                  <a:lnTo>
                    <a:pt x="572" y="17508"/>
                  </a:lnTo>
                  <a:lnTo>
                    <a:pt x="660" y="14957"/>
                  </a:lnTo>
                  <a:lnTo>
                    <a:pt x="660" y="11746"/>
                  </a:lnTo>
                  <a:lnTo>
                    <a:pt x="704" y="8490"/>
                  </a:lnTo>
                  <a:lnTo>
                    <a:pt x="748" y="5235"/>
                  </a:lnTo>
                  <a:lnTo>
                    <a:pt x="836" y="2376"/>
                  </a:lnTo>
                  <a:lnTo>
                    <a:pt x="924" y="1100"/>
                  </a:lnTo>
                  <a:lnTo>
                    <a:pt x="1056" y="89"/>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6" name="Google Shape;1536;p49"/>
            <p:cNvSpPr/>
            <p:nvPr/>
          </p:nvSpPr>
          <p:spPr>
            <a:xfrm>
              <a:off x="1601750" y="2852550"/>
              <a:ext cx="42925" cy="472900"/>
            </a:xfrm>
            <a:custGeom>
              <a:avLst/>
              <a:gdLst/>
              <a:ahLst/>
              <a:cxnLst/>
              <a:rect l="l" t="t" r="r" b="b"/>
              <a:pathLst>
                <a:path w="1717" h="18916" extrusionOk="0">
                  <a:moveTo>
                    <a:pt x="1101" y="0"/>
                  </a:moveTo>
                  <a:lnTo>
                    <a:pt x="881" y="2463"/>
                  </a:lnTo>
                  <a:lnTo>
                    <a:pt x="661" y="5147"/>
                  </a:lnTo>
                  <a:lnTo>
                    <a:pt x="485" y="7962"/>
                  </a:lnTo>
                  <a:lnTo>
                    <a:pt x="309" y="10689"/>
                  </a:lnTo>
                  <a:lnTo>
                    <a:pt x="89" y="15616"/>
                  </a:lnTo>
                  <a:lnTo>
                    <a:pt x="1" y="18915"/>
                  </a:lnTo>
                  <a:lnTo>
                    <a:pt x="573" y="18915"/>
                  </a:lnTo>
                  <a:lnTo>
                    <a:pt x="705" y="15616"/>
                  </a:lnTo>
                  <a:lnTo>
                    <a:pt x="925" y="10733"/>
                  </a:lnTo>
                  <a:lnTo>
                    <a:pt x="1057" y="8006"/>
                  </a:lnTo>
                  <a:lnTo>
                    <a:pt x="1277" y="5235"/>
                  </a:lnTo>
                  <a:lnTo>
                    <a:pt x="1453" y="2551"/>
                  </a:lnTo>
                  <a:lnTo>
                    <a:pt x="1716" y="44"/>
                  </a:lnTo>
                  <a:lnTo>
                    <a:pt x="110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7" name="Google Shape;1537;p49"/>
            <p:cNvSpPr/>
            <p:nvPr/>
          </p:nvSpPr>
          <p:spPr>
            <a:xfrm>
              <a:off x="1524775" y="2986700"/>
              <a:ext cx="30825" cy="336550"/>
            </a:xfrm>
            <a:custGeom>
              <a:avLst/>
              <a:gdLst/>
              <a:ahLst/>
              <a:cxnLst/>
              <a:rect l="l" t="t" r="r" b="b"/>
              <a:pathLst>
                <a:path w="1233" h="13462" extrusionOk="0">
                  <a:moveTo>
                    <a:pt x="617" y="1"/>
                  </a:moveTo>
                  <a:lnTo>
                    <a:pt x="397" y="1672"/>
                  </a:lnTo>
                  <a:lnTo>
                    <a:pt x="221" y="3344"/>
                  </a:lnTo>
                  <a:lnTo>
                    <a:pt x="89" y="5059"/>
                  </a:lnTo>
                  <a:lnTo>
                    <a:pt x="1" y="6731"/>
                  </a:lnTo>
                  <a:lnTo>
                    <a:pt x="1" y="8402"/>
                  </a:lnTo>
                  <a:lnTo>
                    <a:pt x="1" y="10118"/>
                  </a:lnTo>
                  <a:lnTo>
                    <a:pt x="45" y="11790"/>
                  </a:lnTo>
                  <a:lnTo>
                    <a:pt x="177" y="13461"/>
                  </a:lnTo>
                  <a:lnTo>
                    <a:pt x="748" y="13417"/>
                  </a:lnTo>
                  <a:lnTo>
                    <a:pt x="661" y="11746"/>
                  </a:lnTo>
                  <a:lnTo>
                    <a:pt x="617" y="10074"/>
                  </a:lnTo>
                  <a:lnTo>
                    <a:pt x="573" y="8402"/>
                  </a:lnTo>
                  <a:lnTo>
                    <a:pt x="617" y="6731"/>
                  </a:lnTo>
                  <a:lnTo>
                    <a:pt x="704" y="5059"/>
                  </a:lnTo>
                  <a:lnTo>
                    <a:pt x="836" y="3432"/>
                  </a:lnTo>
                  <a:lnTo>
                    <a:pt x="1012" y="1760"/>
                  </a:lnTo>
                  <a:lnTo>
                    <a:pt x="1232" y="89"/>
                  </a:lnTo>
                  <a:lnTo>
                    <a:pt x="61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8" name="Google Shape;1538;p49"/>
            <p:cNvSpPr/>
            <p:nvPr/>
          </p:nvSpPr>
          <p:spPr>
            <a:xfrm>
              <a:off x="1653450" y="2893225"/>
              <a:ext cx="30825" cy="432225"/>
            </a:xfrm>
            <a:custGeom>
              <a:avLst/>
              <a:gdLst/>
              <a:ahLst/>
              <a:cxnLst/>
              <a:rect l="l" t="t" r="r" b="b"/>
              <a:pathLst>
                <a:path w="1233" h="17289" extrusionOk="0">
                  <a:moveTo>
                    <a:pt x="616" y="1"/>
                  </a:moveTo>
                  <a:lnTo>
                    <a:pt x="352" y="2156"/>
                  </a:lnTo>
                  <a:lnTo>
                    <a:pt x="176" y="4312"/>
                  </a:lnTo>
                  <a:lnTo>
                    <a:pt x="44" y="6511"/>
                  </a:lnTo>
                  <a:lnTo>
                    <a:pt x="0" y="8666"/>
                  </a:lnTo>
                  <a:lnTo>
                    <a:pt x="0" y="10822"/>
                  </a:lnTo>
                  <a:lnTo>
                    <a:pt x="44" y="12977"/>
                  </a:lnTo>
                  <a:lnTo>
                    <a:pt x="220" y="15133"/>
                  </a:lnTo>
                  <a:lnTo>
                    <a:pt x="396" y="17288"/>
                  </a:lnTo>
                  <a:lnTo>
                    <a:pt x="1012" y="17244"/>
                  </a:lnTo>
                  <a:lnTo>
                    <a:pt x="792" y="15089"/>
                  </a:lnTo>
                  <a:lnTo>
                    <a:pt x="660" y="12977"/>
                  </a:lnTo>
                  <a:lnTo>
                    <a:pt x="572" y="10822"/>
                  </a:lnTo>
                  <a:lnTo>
                    <a:pt x="572" y="8666"/>
                  </a:lnTo>
                  <a:lnTo>
                    <a:pt x="660" y="6511"/>
                  </a:lnTo>
                  <a:lnTo>
                    <a:pt x="792" y="4355"/>
                  </a:lnTo>
                  <a:lnTo>
                    <a:pt x="968" y="2244"/>
                  </a:lnTo>
                  <a:lnTo>
                    <a:pt x="1232" y="89"/>
                  </a:lnTo>
                  <a:lnTo>
                    <a:pt x="61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9" name="Google Shape;1539;p49"/>
            <p:cNvSpPr/>
            <p:nvPr/>
          </p:nvSpPr>
          <p:spPr>
            <a:xfrm>
              <a:off x="1734825" y="2848150"/>
              <a:ext cx="28625" cy="478400"/>
            </a:xfrm>
            <a:custGeom>
              <a:avLst/>
              <a:gdLst/>
              <a:ahLst/>
              <a:cxnLst/>
              <a:rect l="l" t="t" r="r" b="b"/>
              <a:pathLst>
                <a:path w="1145" h="19136" extrusionOk="0">
                  <a:moveTo>
                    <a:pt x="220" y="0"/>
                  </a:moveTo>
                  <a:lnTo>
                    <a:pt x="88" y="2024"/>
                  </a:lnTo>
                  <a:lnTo>
                    <a:pt x="0" y="4355"/>
                  </a:lnTo>
                  <a:lnTo>
                    <a:pt x="0" y="6906"/>
                  </a:lnTo>
                  <a:lnTo>
                    <a:pt x="0" y="9590"/>
                  </a:lnTo>
                  <a:lnTo>
                    <a:pt x="88" y="12229"/>
                  </a:lnTo>
                  <a:lnTo>
                    <a:pt x="176" y="14780"/>
                  </a:lnTo>
                  <a:lnTo>
                    <a:pt x="352" y="17112"/>
                  </a:lnTo>
                  <a:lnTo>
                    <a:pt x="528" y="19135"/>
                  </a:lnTo>
                  <a:lnTo>
                    <a:pt x="1144" y="19047"/>
                  </a:lnTo>
                  <a:lnTo>
                    <a:pt x="968" y="17068"/>
                  </a:lnTo>
                  <a:lnTo>
                    <a:pt x="792" y="14736"/>
                  </a:lnTo>
                  <a:lnTo>
                    <a:pt x="660" y="12185"/>
                  </a:lnTo>
                  <a:lnTo>
                    <a:pt x="616" y="9546"/>
                  </a:lnTo>
                  <a:lnTo>
                    <a:pt x="572" y="6906"/>
                  </a:lnTo>
                  <a:lnTo>
                    <a:pt x="616" y="4399"/>
                  </a:lnTo>
                  <a:lnTo>
                    <a:pt x="660" y="2068"/>
                  </a:lnTo>
                  <a:lnTo>
                    <a:pt x="792" y="44"/>
                  </a:lnTo>
                  <a:lnTo>
                    <a:pt x="22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0" name="Google Shape;1540;p49"/>
            <p:cNvSpPr/>
            <p:nvPr/>
          </p:nvSpPr>
          <p:spPr>
            <a:xfrm>
              <a:off x="1782125" y="2877825"/>
              <a:ext cx="29700" cy="447625"/>
            </a:xfrm>
            <a:custGeom>
              <a:avLst/>
              <a:gdLst/>
              <a:ahLst/>
              <a:cxnLst/>
              <a:rect l="l" t="t" r="r" b="b"/>
              <a:pathLst>
                <a:path w="1188" h="17905" extrusionOk="0">
                  <a:moveTo>
                    <a:pt x="88" y="1"/>
                  </a:moveTo>
                  <a:lnTo>
                    <a:pt x="44" y="1760"/>
                  </a:lnTo>
                  <a:lnTo>
                    <a:pt x="0" y="3960"/>
                  </a:lnTo>
                  <a:lnTo>
                    <a:pt x="0" y="6379"/>
                  </a:lnTo>
                  <a:lnTo>
                    <a:pt x="88" y="8974"/>
                  </a:lnTo>
                  <a:lnTo>
                    <a:pt x="132" y="11526"/>
                  </a:lnTo>
                  <a:lnTo>
                    <a:pt x="264" y="13989"/>
                  </a:lnTo>
                  <a:lnTo>
                    <a:pt x="396" y="16145"/>
                  </a:lnTo>
                  <a:lnTo>
                    <a:pt x="572" y="17904"/>
                  </a:lnTo>
                  <a:lnTo>
                    <a:pt x="1188" y="17860"/>
                  </a:lnTo>
                  <a:lnTo>
                    <a:pt x="1012" y="16101"/>
                  </a:lnTo>
                  <a:lnTo>
                    <a:pt x="880" y="13945"/>
                  </a:lnTo>
                  <a:lnTo>
                    <a:pt x="748" y="11526"/>
                  </a:lnTo>
                  <a:lnTo>
                    <a:pt x="660" y="8930"/>
                  </a:lnTo>
                  <a:lnTo>
                    <a:pt x="616" y="6379"/>
                  </a:lnTo>
                  <a:lnTo>
                    <a:pt x="616" y="3960"/>
                  </a:lnTo>
                  <a:lnTo>
                    <a:pt x="616" y="1804"/>
                  </a:lnTo>
                  <a:lnTo>
                    <a:pt x="704" y="45"/>
                  </a:lnTo>
                  <a:lnTo>
                    <a:pt x="8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1" name="Google Shape;1541;p49"/>
            <p:cNvSpPr/>
            <p:nvPr/>
          </p:nvSpPr>
          <p:spPr>
            <a:xfrm>
              <a:off x="1836000" y="2875625"/>
              <a:ext cx="22025" cy="423425"/>
            </a:xfrm>
            <a:custGeom>
              <a:avLst/>
              <a:gdLst/>
              <a:ahLst/>
              <a:cxnLst/>
              <a:rect l="l" t="t" r="r" b="b"/>
              <a:pathLst>
                <a:path w="881" h="16937" extrusionOk="0">
                  <a:moveTo>
                    <a:pt x="308" y="1"/>
                  </a:moveTo>
                  <a:lnTo>
                    <a:pt x="132" y="1364"/>
                  </a:lnTo>
                  <a:lnTo>
                    <a:pt x="44" y="2772"/>
                  </a:lnTo>
                  <a:lnTo>
                    <a:pt x="0" y="4180"/>
                  </a:lnTo>
                  <a:lnTo>
                    <a:pt x="0" y="5631"/>
                  </a:lnTo>
                  <a:lnTo>
                    <a:pt x="44" y="8535"/>
                  </a:lnTo>
                  <a:lnTo>
                    <a:pt x="132" y="11438"/>
                  </a:lnTo>
                  <a:lnTo>
                    <a:pt x="264" y="14253"/>
                  </a:lnTo>
                  <a:lnTo>
                    <a:pt x="308" y="16936"/>
                  </a:lnTo>
                  <a:lnTo>
                    <a:pt x="880" y="16936"/>
                  </a:lnTo>
                  <a:lnTo>
                    <a:pt x="836" y="14253"/>
                  </a:lnTo>
                  <a:lnTo>
                    <a:pt x="748" y="11394"/>
                  </a:lnTo>
                  <a:lnTo>
                    <a:pt x="616" y="8535"/>
                  </a:lnTo>
                  <a:lnTo>
                    <a:pt x="572" y="5631"/>
                  </a:lnTo>
                  <a:lnTo>
                    <a:pt x="616" y="4224"/>
                  </a:lnTo>
                  <a:lnTo>
                    <a:pt x="660" y="2816"/>
                  </a:lnTo>
                  <a:lnTo>
                    <a:pt x="748" y="1408"/>
                  </a:lnTo>
                  <a:lnTo>
                    <a:pt x="880" y="45"/>
                  </a:lnTo>
                  <a:lnTo>
                    <a:pt x="30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2" name="Google Shape;1542;p49"/>
            <p:cNvSpPr/>
            <p:nvPr/>
          </p:nvSpPr>
          <p:spPr>
            <a:xfrm>
              <a:off x="1879975" y="2880025"/>
              <a:ext cx="19825" cy="324450"/>
            </a:xfrm>
            <a:custGeom>
              <a:avLst/>
              <a:gdLst/>
              <a:ahLst/>
              <a:cxnLst/>
              <a:rect l="l" t="t" r="r" b="b"/>
              <a:pathLst>
                <a:path w="793" h="12978" extrusionOk="0">
                  <a:moveTo>
                    <a:pt x="133" y="1"/>
                  </a:moveTo>
                  <a:lnTo>
                    <a:pt x="45" y="3388"/>
                  </a:lnTo>
                  <a:lnTo>
                    <a:pt x="1" y="6467"/>
                  </a:lnTo>
                  <a:lnTo>
                    <a:pt x="89" y="9590"/>
                  </a:lnTo>
                  <a:lnTo>
                    <a:pt x="221" y="12977"/>
                  </a:lnTo>
                  <a:lnTo>
                    <a:pt x="793" y="12933"/>
                  </a:lnTo>
                  <a:lnTo>
                    <a:pt x="661" y="9590"/>
                  </a:lnTo>
                  <a:lnTo>
                    <a:pt x="617" y="6467"/>
                  </a:lnTo>
                  <a:lnTo>
                    <a:pt x="617" y="3388"/>
                  </a:lnTo>
                  <a:lnTo>
                    <a:pt x="74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3" name="Google Shape;1543;p49"/>
            <p:cNvSpPr/>
            <p:nvPr/>
          </p:nvSpPr>
          <p:spPr>
            <a:xfrm>
              <a:off x="1852500" y="2558925"/>
              <a:ext cx="20925" cy="299125"/>
            </a:xfrm>
            <a:custGeom>
              <a:avLst/>
              <a:gdLst/>
              <a:ahLst/>
              <a:cxnLst/>
              <a:rect l="l" t="t" r="r" b="b"/>
              <a:pathLst>
                <a:path w="837" h="11965" extrusionOk="0">
                  <a:moveTo>
                    <a:pt x="220" y="0"/>
                  </a:moveTo>
                  <a:lnTo>
                    <a:pt x="88" y="2991"/>
                  </a:lnTo>
                  <a:lnTo>
                    <a:pt x="0" y="5983"/>
                  </a:lnTo>
                  <a:lnTo>
                    <a:pt x="44" y="8974"/>
                  </a:lnTo>
                  <a:lnTo>
                    <a:pt x="176" y="11965"/>
                  </a:lnTo>
                  <a:lnTo>
                    <a:pt x="792" y="11921"/>
                  </a:lnTo>
                  <a:lnTo>
                    <a:pt x="660" y="8974"/>
                  </a:lnTo>
                  <a:lnTo>
                    <a:pt x="616" y="5983"/>
                  </a:lnTo>
                  <a:lnTo>
                    <a:pt x="660" y="2991"/>
                  </a:lnTo>
                  <a:lnTo>
                    <a:pt x="836" y="44"/>
                  </a:lnTo>
                  <a:lnTo>
                    <a:pt x="22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4" name="Google Shape;1544;p49"/>
            <p:cNvSpPr/>
            <p:nvPr/>
          </p:nvSpPr>
          <p:spPr>
            <a:xfrm>
              <a:off x="1988850" y="2858025"/>
              <a:ext cx="20925" cy="466325"/>
            </a:xfrm>
            <a:custGeom>
              <a:avLst/>
              <a:gdLst/>
              <a:ahLst/>
              <a:cxnLst/>
              <a:rect l="l" t="t" r="r" b="b"/>
              <a:pathLst>
                <a:path w="837" h="18653" extrusionOk="0">
                  <a:moveTo>
                    <a:pt x="89" y="1"/>
                  </a:moveTo>
                  <a:lnTo>
                    <a:pt x="1" y="4664"/>
                  </a:lnTo>
                  <a:lnTo>
                    <a:pt x="1" y="9327"/>
                  </a:lnTo>
                  <a:lnTo>
                    <a:pt x="89" y="13989"/>
                  </a:lnTo>
                  <a:lnTo>
                    <a:pt x="221" y="18652"/>
                  </a:lnTo>
                  <a:lnTo>
                    <a:pt x="837" y="18608"/>
                  </a:lnTo>
                  <a:lnTo>
                    <a:pt x="705" y="13989"/>
                  </a:lnTo>
                  <a:lnTo>
                    <a:pt x="617" y="9327"/>
                  </a:lnTo>
                  <a:lnTo>
                    <a:pt x="617" y="4664"/>
                  </a:lnTo>
                  <a:lnTo>
                    <a:pt x="70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5" name="Google Shape;1545;p49"/>
            <p:cNvSpPr/>
            <p:nvPr/>
          </p:nvSpPr>
          <p:spPr>
            <a:xfrm>
              <a:off x="2071350" y="2767850"/>
              <a:ext cx="25300" cy="560900"/>
            </a:xfrm>
            <a:custGeom>
              <a:avLst/>
              <a:gdLst/>
              <a:ahLst/>
              <a:cxnLst/>
              <a:rect l="l" t="t" r="r" b="b"/>
              <a:pathLst>
                <a:path w="1012" h="22436" extrusionOk="0">
                  <a:moveTo>
                    <a:pt x="616" y="1"/>
                  </a:moveTo>
                  <a:lnTo>
                    <a:pt x="44" y="45"/>
                  </a:lnTo>
                  <a:lnTo>
                    <a:pt x="220" y="2552"/>
                  </a:lnTo>
                  <a:lnTo>
                    <a:pt x="308" y="5104"/>
                  </a:lnTo>
                  <a:lnTo>
                    <a:pt x="396" y="7743"/>
                  </a:lnTo>
                  <a:lnTo>
                    <a:pt x="396" y="10470"/>
                  </a:lnTo>
                  <a:lnTo>
                    <a:pt x="352" y="13285"/>
                  </a:lnTo>
                  <a:lnTo>
                    <a:pt x="308" y="16233"/>
                  </a:lnTo>
                  <a:lnTo>
                    <a:pt x="176" y="19268"/>
                  </a:lnTo>
                  <a:lnTo>
                    <a:pt x="0" y="22391"/>
                  </a:lnTo>
                  <a:lnTo>
                    <a:pt x="572" y="22435"/>
                  </a:lnTo>
                  <a:lnTo>
                    <a:pt x="748" y="19312"/>
                  </a:lnTo>
                  <a:lnTo>
                    <a:pt x="880" y="16233"/>
                  </a:lnTo>
                  <a:lnTo>
                    <a:pt x="968" y="13329"/>
                  </a:lnTo>
                  <a:lnTo>
                    <a:pt x="1012" y="10470"/>
                  </a:lnTo>
                  <a:lnTo>
                    <a:pt x="968" y="7743"/>
                  </a:lnTo>
                  <a:lnTo>
                    <a:pt x="924" y="5060"/>
                  </a:lnTo>
                  <a:lnTo>
                    <a:pt x="792" y="2508"/>
                  </a:lnTo>
                  <a:lnTo>
                    <a:pt x="61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6" name="Google Shape;1546;p49"/>
            <p:cNvSpPr/>
            <p:nvPr/>
          </p:nvSpPr>
          <p:spPr>
            <a:xfrm>
              <a:off x="2132925" y="2843750"/>
              <a:ext cx="30825" cy="485000"/>
            </a:xfrm>
            <a:custGeom>
              <a:avLst/>
              <a:gdLst/>
              <a:ahLst/>
              <a:cxnLst/>
              <a:rect l="l" t="t" r="r" b="b"/>
              <a:pathLst>
                <a:path w="1233" h="19400" extrusionOk="0">
                  <a:moveTo>
                    <a:pt x="660" y="0"/>
                  </a:moveTo>
                  <a:lnTo>
                    <a:pt x="484" y="1408"/>
                  </a:lnTo>
                  <a:lnTo>
                    <a:pt x="396" y="2903"/>
                  </a:lnTo>
                  <a:lnTo>
                    <a:pt x="308" y="4487"/>
                  </a:lnTo>
                  <a:lnTo>
                    <a:pt x="264" y="6115"/>
                  </a:lnTo>
                  <a:lnTo>
                    <a:pt x="176" y="9458"/>
                  </a:lnTo>
                  <a:lnTo>
                    <a:pt x="132" y="12845"/>
                  </a:lnTo>
                  <a:lnTo>
                    <a:pt x="88" y="16276"/>
                  </a:lnTo>
                  <a:lnTo>
                    <a:pt x="0" y="19355"/>
                  </a:lnTo>
                  <a:lnTo>
                    <a:pt x="616" y="19399"/>
                  </a:lnTo>
                  <a:lnTo>
                    <a:pt x="704" y="16276"/>
                  </a:lnTo>
                  <a:lnTo>
                    <a:pt x="748" y="12845"/>
                  </a:lnTo>
                  <a:lnTo>
                    <a:pt x="792" y="9458"/>
                  </a:lnTo>
                  <a:lnTo>
                    <a:pt x="836" y="6115"/>
                  </a:lnTo>
                  <a:lnTo>
                    <a:pt x="968" y="2947"/>
                  </a:lnTo>
                  <a:lnTo>
                    <a:pt x="1100" y="1496"/>
                  </a:lnTo>
                  <a:lnTo>
                    <a:pt x="1232" y="88"/>
                  </a:lnTo>
                  <a:lnTo>
                    <a:pt x="6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7" name="Google Shape;1547;p49"/>
            <p:cNvSpPr/>
            <p:nvPr/>
          </p:nvSpPr>
          <p:spPr>
            <a:xfrm>
              <a:off x="2215400" y="2793150"/>
              <a:ext cx="34125" cy="531200"/>
            </a:xfrm>
            <a:custGeom>
              <a:avLst/>
              <a:gdLst/>
              <a:ahLst/>
              <a:cxnLst/>
              <a:rect l="l" t="t" r="r" b="b"/>
              <a:pathLst>
                <a:path w="1365" h="21248" extrusionOk="0">
                  <a:moveTo>
                    <a:pt x="748" y="1"/>
                  </a:moveTo>
                  <a:lnTo>
                    <a:pt x="616" y="2552"/>
                  </a:lnTo>
                  <a:lnTo>
                    <a:pt x="484" y="5191"/>
                  </a:lnTo>
                  <a:lnTo>
                    <a:pt x="352" y="10602"/>
                  </a:lnTo>
                  <a:lnTo>
                    <a:pt x="264" y="16012"/>
                  </a:lnTo>
                  <a:lnTo>
                    <a:pt x="132" y="18652"/>
                  </a:lnTo>
                  <a:lnTo>
                    <a:pt x="1" y="21203"/>
                  </a:lnTo>
                  <a:lnTo>
                    <a:pt x="572" y="21247"/>
                  </a:lnTo>
                  <a:lnTo>
                    <a:pt x="748" y="18696"/>
                  </a:lnTo>
                  <a:lnTo>
                    <a:pt x="836" y="16056"/>
                  </a:lnTo>
                  <a:lnTo>
                    <a:pt x="968" y="10602"/>
                  </a:lnTo>
                  <a:lnTo>
                    <a:pt x="1100" y="5235"/>
                  </a:lnTo>
                  <a:lnTo>
                    <a:pt x="1188" y="2596"/>
                  </a:lnTo>
                  <a:lnTo>
                    <a:pt x="1364" y="45"/>
                  </a:lnTo>
                  <a:lnTo>
                    <a:pt x="74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8" name="Google Shape;1548;p49"/>
            <p:cNvSpPr/>
            <p:nvPr/>
          </p:nvSpPr>
          <p:spPr>
            <a:xfrm>
              <a:off x="2265975" y="2789850"/>
              <a:ext cx="24225" cy="538900"/>
            </a:xfrm>
            <a:custGeom>
              <a:avLst/>
              <a:gdLst/>
              <a:ahLst/>
              <a:cxnLst/>
              <a:rect l="l" t="t" r="r" b="b"/>
              <a:pathLst>
                <a:path w="969" h="21556" extrusionOk="0">
                  <a:moveTo>
                    <a:pt x="353" y="1"/>
                  </a:moveTo>
                  <a:lnTo>
                    <a:pt x="265" y="4751"/>
                  </a:lnTo>
                  <a:lnTo>
                    <a:pt x="221" y="9678"/>
                  </a:lnTo>
                  <a:lnTo>
                    <a:pt x="133" y="15749"/>
                  </a:lnTo>
                  <a:lnTo>
                    <a:pt x="89" y="18696"/>
                  </a:lnTo>
                  <a:lnTo>
                    <a:pt x="1" y="21511"/>
                  </a:lnTo>
                  <a:lnTo>
                    <a:pt x="617" y="21555"/>
                  </a:lnTo>
                  <a:lnTo>
                    <a:pt x="705" y="18740"/>
                  </a:lnTo>
                  <a:lnTo>
                    <a:pt x="749" y="15749"/>
                  </a:lnTo>
                  <a:lnTo>
                    <a:pt x="793" y="9678"/>
                  </a:lnTo>
                  <a:lnTo>
                    <a:pt x="881" y="4751"/>
                  </a:lnTo>
                  <a:lnTo>
                    <a:pt x="969" y="45"/>
                  </a:lnTo>
                  <a:lnTo>
                    <a:pt x="35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9" name="Google Shape;1549;p49"/>
            <p:cNvSpPr/>
            <p:nvPr/>
          </p:nvSpPr>
          <p:spPr>
            <a:xfrm>
              <a:off x="2312175" y="2811850"/>
              <a:ext cx="25325" cy="516900"/>
            </a:xfrm>
            <a:custGeom>
              <a:avLst/>
              <a:gdLst/>
              <a:ahLst/>
              <a:cxnLst/>
              <a:rect l="l" t="t" r="r" b="b"/>
              <a:pathLst>
                <a:path w="1013" h="20676" extrusionOk="0">
                  <a:moveTo>
                    <a:pt x="396" y="0"/>
                  </a:moveTo>
                  <a:lnTo>
                    <a:pt x="264" y="2772"/>
                  </a:lnTo>
                  <a:lnTo>
                    <a:pt x="176" y="6071"/>
                  </a:lnTo>
                  <a:lnTo>
                    <a:pt x="88" y="13109"/>
                  </a:lnTo>
                  <a:lnTo>
                    <a:pt x="88" y="17200"/>
                  </a:lnTo>
                  <a:lnTo>
                    <a:pt x="1" y="20675"/>
                  </a:lnTo>
                  <a:lnTo>
                    <a:pt x="616" y="20675"/>
                  </a:lnTo>
                  <a:lnTo>
                    <a:pt x="660" y="17200"/>
                  </a:lnTo>
                  <a:lnTo>
                    <a:pt x="704" y="13109"/>
                  </a:lnTo>
                  <a:lnTo>
                    <a:pt x="792" y="6071"/>
                  </a:lnTo>
                  <a:lnTo>
                    <a:pt x="880" y="2816"/>
                  </a:lnTo>
                  <a:lnTo>
                    <a:pt x="1012"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0" name="Google Shape;1550;p49"/>
            <p:cNvSpPr/>
            <p:nvPr/>
          </p:nvSpPr>
          <p:spPr>
            <a:xfrm>
              <a:off x="2292375" y="2426950"/>
              <a:ext cx="29725" cy="420125"/>
            </a:xfrm>
            <a:custGeom>
              <a:avLst/>
              <a:gdLst/>
              <a:ahLst/>
              <a:cxnLst/>
              <a:rect l="l" t="t" r="r" b="b"/>
              <a:pathLst>
                <a:path w="1189" h="16805" extrusionOk="0">
                  <a:moveTo>
                    <a:pt x="1100" y="1"/>
                  </a:moveTo>
                  <a:lnTo>
                    <a:pt x="529" y="44"/>
                  </a:lnTo>
                  <a:lnTo>
                    <a:pt x="573" y="1056"/>
                  </a:lnTo>
                  <a:lnTo>
                    <a:pt x="573" y="2244"/>
                  </a:lnTo>
                  <a:lnTo>
                    <a:pt x="529" y="5059"/>
                  </a:lnTo>
                  <a:lnTo>
                    <a:pt x="397" y="8182"/>
                  </a:lnTo>
                  <a:lnTo>
                    <a:pt x="221" y="11350"/>
                  </a:lnTo>
                  <a:lnTo>
                    <a:pt x="89" y="14385"/>
                  </a:lnTo>
                  <a:lnTo>
                    <a:pt x="1" y="16804"/>
                  </a:lnTo>
                  <a:lnTo>
                    <a:pt x="573" y="16804"/>
                  </a:lnTo>
                  <a:lnTo>
                    <a:pt x="661" y="14429"/>
                  </a:lnTo>
                  <a:lnTo>
                    <a:pt x="837" y="11394"/>
                  </a:lnTo>
                  <a:lnTo>
                    <a:pt x="1012" y="8182"/>
                  </a:lnTo>
                  <a:lnTo>
                    <a:pt x="1144" y="5059"/>
                  </a:lnTo>
                  <a:lnTo>
                    <a:pt x="1188" y="2244"/>
                  </a:lnTo>
                  <a:lnTo>
                    <a:pt x="1188" y="1012"/>
                  </a:lnTo>
                  <a:lnTo>
                    <a:pt x="110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1" name="Google Shape;1551;p49"/>
            <p:cNvSpPr/>
            <p:nvPr/>
          </p:nvSpPr>
          <p:spPr>
            <a:xfrm>
              <a:off x="2041650" y="2463250"/>
              <a:ext cx="28625" cy="447600"/>
            </a:xfrm>
            <a:custGeom>
              <a:avLst/>
              <a:gdLst/>
              <a:ahLst/>
              <a:cxnLst/>
              <a:rect l="l" t="t" r="r" b="b"/>
              <a:pathLst>
                <a:path w="1145" h="17904" extrusionOk="0">
                  <a:moveTo>
                    <a:pt x="88" y="0"/>
                  </a:moveTo>
                  <a:lnTo>
                    <a:pt x="0" y="1760"/>
                  </a:lnTo>
                  <a:lnTo>
                    <a:pt x="0" y="3959"/>
                  </a:lnTo>
                  <a:lnTo>
                    <a:pt x="0" y="6378"/>
                  </a:lnTo>
                  <a:lnTo>
                    <a:pt x="44" y="8974"/>
                  </a:lnTo>
                  <a:lnTo>
                    <a:pt x="132" y="11525"/>
                  </a:lnTo>
                  <a:lnTo>
                    <a:pt x="264" y="13988"/>
                  </a:lnTo>
                  <a:lnTo>
                    <a:pt x="396" y="16144"/>
                  </a:lnTo>
                  <a:lnTo>
                    <a:pt x="572" y="17903"/>
                  </a:lnTo>
                  <a:lnTo>
                    <a:pt x="1144" y="17859"/>
                  </a:lnTo>
                  <a:lnTo>
                    <a:pt x="1012" y="16100"/>
                  </a:lnTo>
                  <a:lnTo>
                    <a:pt x="836" y="13944"/>
                  </a:lnTo>
                  <a:lnTo>
                    <a:pt x="748" y="11481"/>
                  </a:lnTo>
                  <a:lnTo>
                    <a:pt x="660" y="8930"/>
                  </a:lnTo>
                  <a:lnTo>
                    <a:pt x="616" y="6378"/>
                  </a:lnTo>
                  <a:lnTo>
                    <a:pt x="572" y="3959"/>
                  </a:lnTo>
                  <a:lnTo>
                    <a:pt x="616" y="1804"/>
                  </a:lnTo>
                  <a:lnTo>
                    <a:pt x="704" y="44"/>
                  </a:lnTo>
                  <a:lnTo>
                    <a:pt x="8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52" name="Google Shape;1552;p49"/>
          <p:cNvGrpSpPr/>
          <p:nvPr/>
        </p:nvGrpSpPr>
        <p:grpSpPr>
          <a:xfrm>
            <a:off x="8008396" y="3923427"/>
            <a:ext cx="1592029" cy="1565595"/>
            <a:chOff x="2510125" y="3472775"/>
            <a:chExt cx="925975" cy="910600"/>
          </a:xfrm>
        </p:grpSpPr>
        <p:sp>
          <p:nvSpPr>
            <p:cNvPr id="1553" name="Google Shape;1553;p49"/>
            <p:cNvSpPr/>
            <p:nvPr/>
          </p:nvSpPr>
          <p:spPr>
            <a:xfrm>
              <a:off x="2521125" y="3482675"/>
              <a:ext cx="100100" cy="122100"/>
            </a:xfrm>
            <a:custGeom>
              <a:avLst/>
              <a:gdLst/>
              <a:ahLst/>
              <a:cxnLst/>
              <a:rect l="l" t="t" r="r" b="b"/>
              <a:pathLst>
                <a:path w="4004" h="4884" extrusionOk="0">
                  <a:moveTo>
                    <a:pt x="3607" y="0"/>
                  </a:moveTo>
                  <a:lnTo>
                    <a:pt x="3519" y="88"/>
                  </a:lnTo>
                  <a:lnTo>
                    <a:pt x="2552" y="1100"/>
                  </a:lnTo>
                  <a:lnTo>
                    <a:pt x="1628" y="2156"/>
                  </a:lnTo>
                  <a:lnTo>
                    <a:pt x="836" y="3256"/>
                  </a:lnTo>
                  <a:lnTo>
                    <a:pt x="44" y="4443"/>
                  </a:lnTo>
                  <a:lnTo>
                    <a:pt x="0" y="4531"/>
                  </a:lnTo>
                  <a:lnTo>
                    <a:pt x="44" y="4663"/>
                  </a:lnTo>
                  <a:lnTo>
                    <a:pt x="88" y="4751"/>
                  </a:lnTo>
                  <a:lnTo>
                    <a:pt x="176" y="4839"/>
                  </a:lnTo>
                  <a:lnTo>
                    <a:pt x="308" y="4883"/>
                  </a:lnTo>
                  <a:lnTo>
                    <a:pt x="484" y="4839"/>
                  </a:lnTo>
                  <a:lnTo>
                    <a:pt x="572" y="4751"/>
                  </a:lnTo>
                  <a:lnTo>
                    <a:pt x="1320" y="3608"/>
                  </a:lnTo>
                  <a:lnTo>
                    <a:pt x="2112" y="2508"/>
                  </a:lnTo>
                  <a:lnTo>
                    <a:pt x="2992" y="1496"/>
                  </a:lnTo>
                  <a:lnTo>
                    <a:pt x="3915" y="528"/>
                  </a:lnTo>
                  <a:lnTo>
                    <a:pt x="4003" y="396"/>
                  </a:lnTo>
                  <a:lnTo>
                    <a:pt x="4003" y="308"/>
                  </a:lnTo>
                  <a:lnTo>
                    <a:pt x="4003" y="176"/>
                  </a:lnTo>
                  <a:lnTo>
                    <a:pt x="3959" y="88"/>
                  </a:lnTo>
                  <a:lnTo>
                    <a:pt x="382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4" name="Google Shape;1554;p49"/>
            <p:cNvSpPr/>
            <p:nvPr/>
          </p:nvSpPr>
          <p:spPr>
            <a:xfrm>
              <a:off x="2605800" y="3491475"/>
              <a:ext cx="100100" cy="117700"/>
            </a:xfrm>
            <a:custGeom>
              <a:avLst/>
              <a:gdLst/>
              <a:ahLst/>
              <a:cxnLst/>
              <a:rect l="l" t="t" r="r" b="b"/>
              <a:pathLst>
                <a:path w="4004" h="4708" extrusionOk="0">
                  <a:moveTo>
                    <a:pt x="3564" y="0"/>
                  </a:moveTo>
                  <a:lnTo>
                    <a:pt x="3476" y="88"/>
                  </a:lnTo>
                  <a:lnTo>
                    <a:pt x="44" y="4179"/>
                  </a:lnTo>
                  <a:lnTo>
                    <a:pt x="0" y="4311"/>
                  </a:lnTo>
                  <a:lnTo>
                    <a:pt x="0" y="4399"/>
                  </a:lnTo>
                  <a:lnTo>
                    <a:pt x="44" y="4531"/>
                  </a:lnTo>
                  <a:lnTo>
                    <a:pt x="88" y="4619"/>
                  </a:lnTo>
                  <a:lnTo>
                    <a:pt x="176" y="4663"/>
                  </a:lnTo>
                  <a:lnTo>
                    <a:pt x="308" y="4707"/>
                  </a:lnTo>
                  <a:lnTo>
                    <a:pt x="396" y="4663"/>
                  </a:lnTo>
                  <a:lnTo>
                    <a:pt x="528" y="4575"/>
                  </a:lnTo>
                  <a:lnTo>
                    <a:pt x="3915" y="484"/>
                  </a:lnTo>
                  <a:lnTo>
                    <a:pt x="3959" y="352"/>
                  </a:lnTo>
                  <a:lnTo>
                    <a:pt x="4003" y="264"/>
                  </a:lnTo>
                  <a:lnTo>
                    <a:pt x="3959" y="132"/>
                  </a:lnTo>
                  <a:lnTo>
                    <a:pt x="3871" y="44"/>
                  </a:lnTo>
                  <a:lnTo>
                    <a:pt x="378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5" name="Google Shape;1555;p49"/>
            <p:cNvSpPr/>
            <p:nvPr/>
          </p:nvSpPr>
          <p:spPr>
            <a:xfrm>
              <a:off x="2697075" y="3474975"/>
              <a:ext cx="117700" cy="126500"/>
            </a:xfrm>
            <a:custGeom>
              <a:avLst/>
              <a:gdLst/>
              <a:ahLst/>
              <a:cxnLst/>
              <a:rect l="l" t="t" r="r" b="b"/>
              <a:pathLst>
                <a:path w="4708" h="5060" extrusionOk="0">
                  <a:moveTo>
                    <a:pt x="4399" y="1"/>
                  </a:moveTo>
                  <a:lnTo>
                    <a:pt x="4267" y="45"/>
                  </a:lnTo>
                  <a:lnTo>
                    <a:pt x="4179" y="133"/>
                  </a:lnTo>
                  <a:lnTo>
                    <a:pt x="45" y="4575"/>
                  </a:lnTo>
                  <a:lnTo>
                    <a:pt x="1" y="4663"/>
                  </a:lnTo>
                  <a:lnTo>
                    <a:pt x="1" y="4795"/>
                  </a:lnTo>
                  <a:lnTo>
                    <a:pt x="1" y="4883"/>
                  </a:lnTo>
                  <a:lnTo>
                    <a:pt x="89" y="4971"/>
                  </a:lnTo>
                  <a:lnTo>
                    <a:pt x="176" y="5059"/>
                  </a:lnTo>
                  <a:lnTo>
                    <a:pt x="396" y="5059"/>
                  </a:lnTo>
                  <a:lnTo>
                    <a:pt x="484" y="4971"/>
                  </a:lnTo>
                  <a:lnTo>
                    <a:pt x="4619" y="528"/>
                  </a:lnTo>
                  <a:lnTo>
                    <a:pt x="4707" y="396"/>
                  </a:lnTo>
                  <a:lnTo>
                    <a:pt x="4707" y="308"/>
                  </a:lnTo>
                  <a:lnTo>
                    <a:pt x="4663" y="177"/>
                  </a:lnTo>
                  <a:lnTo>
                    <a:pt x="4619" y="89"/>
                  </a:lnTo>
                  <a:lnTo>
                    <a:pt x="4487" y="45"/>
                  </a:lnTo>
                  <a:lnTo>
                    <a:pt x="439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6" name="Google Shape;1556;p49"/>
            <p:cNvSpPr/>
            <p:nvPr/>
          </p:nvSpPr>
          <p:spPr>
            <a:xfrm>
              <a:off x="2774050" y="3489275"/>
              <a:ext cx="122100" cy="127600"/>
            </a:xfrm>
            <a:custGeom>
              <a:avLst/>
              <a:gdLst/>
              <a:ahLst/>
              <a:cxnLst/>
              <a:rect l="l" t="t" r="r" b="b"/>
              <a:pathLst>
                <a:path w="4884" h="5104" extrusionOk="0">
                  <a:moveTo>
                    <a:pt x="4576" y="0"/>
                  </a:moveTo>
                  <a:lnTo>
                    <a:pt x="4444" y="44"/>
                  </a:lnTo>
                  <a:lnTo>
                    <a:pt x="4356" y="88"/>
                  </a:lnTo>
                  <a:lnTo>
                    <a:pt x="3344" y="1276"/>
                  </a:lnTo>
                  <a:lnTo>
                    <a:pt x="2288" y="2376"/>
                  </a:lnTo>
                  <a:lnTo>
                    <a:pt x="1188" y="3475"/>
                  </a:lnTo>
                  <a:lnTo>
                    <a:pt x="89" y="4575"/>
                  </a:lnTo>
                  <a:lnTo>
                    <a:pt x="1" y="4663"/>
                  </a:lnTo>
                  <a:lnTo>
                    <a:pt x="1" y="4795"/>
                  </a:lnTo>
                  <a:lnTo>
                    <a:pt x="1" y="4883"/>
                  </a:lnTo>
                  <a:lnTo>
                    <a:pt x="89" y="5015"/>
                  </a:lnTo>
                  <a:lnTo>
                    <a:pt x="177" y="5059"/>
                  </a:lnTo>
                  <a:lnTo>
                    <a:pt x="309" y="5103"/>
                  </a:lnTo>
                  <a:lnTo>
                    <a:pt x="397" y="5059"/>
                  </a:lnTo>
                  <a:lnTo>
                    <a:pt x="485" y="5015"/>
                  </a:lnTo>
                  <a:lnTo>
                    <a:pt x="1628" y="3915"/>
                  </a:lnTo>
                  <a:lnTo>
                    <a:pt x="2728" y="2816"/>
                  </a:lnTo>
                  <a:lnTo>
                    <a:pt x="3784" y="1672"/>
                  </a:lnTo>
                  <a:lnTo>
                    <a:pt x="4795" y="484"/>
                  </a:lnTo>
                  <a:lnTo>
                    <a:pt x="4883" y="396"/>
                  </a:lnTo>
                  <a:lnTo>
                    <a:pt x="4883" y="264"/>
                  </a:lnTo>
                  <a:lnTo>
                    <a:pt x="4839" y="176"/>
                  </a:lnTo>
                  <a:lnTo>
                    <a:pt x="4795" y="88"/>
                  </a:lnTo>
                  <a:lnTo>
                    <a:pt x="466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7" name="Google Shape;1557;p49"/>
            <p:cNvSpPr/>
            <p:nvPr/>
          </p:nvSpPr>
          <p:spPr>
            <a:xfrm>
              <a:off x="2888425" y="3477175"/>
              <a:ext cx="137500" cy="132000"/>
            </a:xfrm>
            <a:custGeom>
              <a:avLst/>
              <a:gdLst/>
              <a:ahLst/>
              <a:cxnLst/>
              <a:rect l="l" t="t" r="r" b="b"/>
              <a:pathLst>
                <a:path w="5500" h="5280" extrusionOk="0">
                  <a:moveTo>
                    <a:pt x="5103" y="1"/>
                  </a:moveTo>
                  <a:lnTo>
                    <a:pt x="4971" y="45"/>
                  </a:lnTo>
                  <a:lnTo>
                    <a:pt x="4839" y="132"/>
                  </a:lnTo>
                  <a:lnTo>
                    <a:pt x="89" y="4795"/>
                  </a:lnTo>
                  <a:lnTo>
                    <a:pt x="45" y="4883"/>
                  </a:lnTo>
                  <a:lnTo>
                    <a:pt x="1" y="5015"/>
                  </a:lnTo>
                  <a:lnTo>
                    <a:pt x="45" y="5103"/>
                  </a:lnTo>
                  <a:lnTo>
                    <a:pt x="89" y="5191"/>
                  </a:lnTo>
                  <a:lnTo>
                    <a:pt x="220" y="5279"/>
                  </a:lnTo>
                  <a:lnTo>
                    <a:pt x="440" y="5279"/>
                  </a:lnTo>
                  <a:lnTo>
                    <a:pt x="528" y="5191"/>
                  </a:lnTo>
                  <a:lnTo>
                    <a:pt x="5103" y="660"/>
                  </a:lnTo>
                  <a:lnTo>
                    <a:pt x="5235" y="660"/>
                  </a:lnTo>
                  <a:lnTo>
                    <a:pt x="5323" y="616"/>
                  </a:lnTo>
                  <a:lnTo>
                    <a:pt x="5411" y="528"/>
                  </a:lnTo>
                  <a:lnTo>
                    <a:pt x="5455" y="440"/>
                  </a:lnTo>
                  <a:lnTo>
                    <a:pt x="5499" y="352"/>
                  </a:lnTo>
                  <a:lnTo>
                    <a:pt x="5455" y="264"/>
                  </a:lnTo>
                  <a:lnTo>
                    <a:pt x="5455" y="132"/>
                  </a:lnTo>
                  <a:lnTo>
                    <a:pt x="5367" y="89"/>
                  </a:lnTo>
                  <a:lnTo>
                    <a:pt x="527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8" name="Google Shape;1558;p49"/>
            <p:cNvSpPr/>
            <p:nvPr/>
          </p:nvSpPr>
          <p:spPr>
            <a:xfrm>
              <a:off x="2978600" y="3484875"/>
              <a:ext cx="136400" cy="128700"/>
            </a:xfrm>
            <a:custGeom>
              <a:avLst/>
              <a:gdLst/>
              <a:ahLst/>
              <a:cxnLst/>
              <a:rect l="l" t="t" r="r" b="b"/>
              <a:pathLst>
                <a:path w="5456" h="5148" extrusionOk="0">
                  <a:moveTo>
                    <a:pt x="5103" y="0"/>
                  </a:moveTo>
                  <a:lnTo>
                    <a:pt x="5015" y="44"/>
                  </a:lnTo>
                  <a:lnTo>
                    <a:pt x="4927" y="132"/>
                  </a:lnTo>
                  <a:lnTo>
                    <a:pt x="4268" y="880"/>
                  </a:lnTo>
                  <a:lnTo>
                    <a:pt x="3608" y="1540"/>
                  </a:lnTo>
                  <a:lnTo>
                    <a:pt x="2860" y="2200"/>
                  </a:lnTo>
                  <a:lnTo>
                    <a:pt x="2156" y="2816"/>
                  </a:lnTo>
                  <a:lnTo>
                    <a:pt x="1100" y="3695"/>
                  </a:lnTo>
                  <a:lnTo>
                    <a:pt x="572" y="4179"/>
                  </a:lnTo>
                  <a:lnTo>
                    <a:pt x="89" y="4663"/>
                  </a:lnTo>
                  <a:lnTo>
                    <a:pt x="45" y="4751"/>
                  </a:lnTo>
                  <a:lnTo>
                    <a:pt x="1" y="4883"/>
                  </a:lnTo>
                  <a:lnTo>
                    <a:pt x="45" y="4971"/>
                  </a:lnTo>
                  <a:lnTo>
                    <a:pt x="89" y="5059"/>
                  </a:lnTo>
                  <a:lnTo>
                    <a:pt x="221" y="5147"/>
                  </a:lnTo>
                  <a:lnTo>
                    <a:pt x="441" y="5147"/>
                  </a:lnTo>
                  <a:lnTo>
                    <a:pt x="528" y="5059"/>
                  </a:lnTo>
                  <a:lnTo>
                    <a:pt x="1012" y="4619"/>
                  </a:lnTo>
                  <a:lnTo>
                    <a:pt x="1496" y="4135"/>
                  </a:lnTo>
                  <a:lnTo>
                    <a:pt x="2508" y="3256"/>
                  </a:lnTo>
                  <a:lnTo>
                    <a:pt x="3300" y="2640"/>
                  </a:lnTo>
                  <a:lnTo>
                    <a:pt x="4048" y="1980"/>
                  </a:lnTo>
                  <a:lnTo>
                    <a:pt x="4751" y="1276"/>
                  </a:lnTo>
                  <a:lnTo>
                    <a:pt x="5059" y="880"/>
                  </a:lnTo>
                  <a:lnTo>
                    <a:pt x="5367" y="484"/>
                  </a:lnTo>
                  <a:lnTo>
                    <a:pt x="5455" y="396"/>
                  </a:lnTo>
                  <a:lnTo>
                    <a:pt x="5455" y="264"/>
                  </a:lnTo>
                  <a:lnTo>
                    <a:pt x="5411" y="132"/>
                  </a:lnTo>
                  <a:lnTo>
                    <a:pt x="5323" y="44"/>
                  </a:lnTo>
                  <a:lnTo>
                    <a:pt x="5235"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9" name="Google Shape;1559;p49"/>
            <p:cNvSpPr/>
            <p:nvPr/>
          </p:nvSpPr>
          <p:spPr>
            <a:xfrm>
              <a:off x="3073175" y="3485975"/>
              <a:ext cx="143000" cy="149575"/>
            </a:xfrm>
            <a:custGeom>
              <a:avLst/>
              <a:gdLst/>
              <a:ahLst/>
              <a:cxnLst/>
              <a:rect l="l" t="t" r="r" b="b"/>
              <a:pathLst>
                <a:path w="5720" h="5983" extrusionOk="0">
                  <a:moveTo>
                    <a:pt x="5279" y="0"/>
                  </a:moveTo>
                  <a:lnTo>
                    <a:pt x="5191" y="88"/>
                  </a:lnTo>
                  <a:lnTo>
                    <a:pt x="3872" y="1408"/>
                  </a:lnTo>
                  <a:lnTo>
                    <a:pt x="2596" y="2728"/>
                  </a:lnTo>
                  <a:lnTo>
                    <a:pt x="1320" y="4091"/>
                  </a:lnTo>
                  <a:lnTo>
                    <a:pt x="89" y="5499"/>
                  </a:lnTo>
                  <a:lnTo>
                    <a:pt x="1" y="5587"/>
                  </a:lnTo>
                  <a:lnTo>
                    <a:pt x="1" y="5719"/>
                  </a:lnTo>
                  <a:lnTo>
                    <a:pt x="45" y="5807"/>
                  </a:lnTo>
                  <a:lnTo>
                    <a:pt x="89" y="5939"/>
                  </a:lnTo>
                  <a:lnTo>
                    <a:pt x="221" y="5983"/>
                  </a:lnTo>
                  <a:lnTo>
                    <a:pt x="441" y="5983"/>
                  </a:lnTo>
                  <a:lnTo>
                    <a:pt x="528" y="5895"/>
                  </a:lnTo>
                  <a:lnTo>
                    <a:pt x="1760" y="4531"/>
                  </a:lnTo>
                  <a:lnTo>
                    <a:pt x="3036" y="3168"/>
                  </a:lnTo>
                  <a:lnTo>
                    <a:pt x="4312" y="1804"/>
                  </a:lnTo>
                  <a:lnTo>
                    <a:pt x="5631" y="484"/>
                  </a:lnTo>
                  <a:lnTo>
                    <a:pt x="5675" y="396"/>
                  </a:lnTo>
                  <a:lnTo>
                    <a:pt x="5719" y="308"/>
                  </a:lnTo>
                  <a:lnTo>
                    <a:pt x="5675" y="176"/>
                  </a:lnTo>
                  <a:lnTo>
                    <a:pt x="5631" y="88"/>
                  </a:lnTo>
                  <a:lnTo>
                    <a:pt x="554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0" name="Google Shape;1560;p49"/>
            <p:cNvSpPr/>
            <p:nvPr/>
          </p:nvSpPr>
          <p:spPr>
            <a:xfrm>
              <a:off x="3173250" y="3473875"/>
              <a:ext cx="143000" cy="145200"/>
            </a:xfrm>
            <a:custGeom>
              <a:avLst/>
              <a:gdLst/>
              <a:ahLst/>
              <a:cxnLst/>
              <a:rect l="l" t="t" r="r" b="b"/>
              <a:pathLst>
                <a:path w="5720" h="5808" extrusionOk="0">
                  <a:moveTo>
                    <a:pt x="5367" y="1"/>
                  </a:moveTo>
                  <a:lnTo>
                    <a:pt x="5235" y="45"/>
                  </a:lnTo>
                  <a:lnTo>
                    <a:pt x="5147" y="89"/>
                  </a:lnTo>
                  <a:lnTo>
                    <a:pt x="4751" y="660"/>
                  </a:lnTo>
                  <a:lnTo>
                    <a:pt x="4311" y="1232"/>
                  </a:lnTo>
                  <a:lnTo>
                    <a:pt x="3872" y="1760"/>
                  </a:lnTo>
                  <a:lnTo>
                    <a:pt x="3388" y="2244"/>
                  </a:lnTo>
                  <a:lnTo>
                    <a:pt x="2904" y="2772"/>
                  </a:lnTo>
                  <a:lnTo>
                    <a:pt x="2376" y="3212"/>
                  </a:lnTo>
                  <a:lnTo>
                    <a:pt x="1848" y="3696"/>
                  </a:lnTo>
                  <a:lnTo>
                    <a:pt x="1276" y="4091"/>
                  </a:lnTo>
                  <a:lnTo>
                    <a:pt x="1188" y="4179"/>
                  </a:lnTo>
                  <a:lnTo>
                    <a:pt x="880" y="4443"/>
                  </a:lnTo>
                  <a:lnTo>
                    <a:pt x="528" y="4707"/>
                  </a:lnTo>
                  <a:lnTo>
                    <a:pt x="265" y="5015"/>
                  </a:lnTo>
                  <a:lnTo>
                    <a:pt x="45" y="5367"/>
                  </a:lnTo>
                  <a:lnTo>
                    <a:pt x="1" y="5455"/>
                  </a:lnTo>
                  <a:lnTo>
                    <a:pt x="1" y="5587"/>
                  </a:lnTo>
                  <a:lnTo>
                    <a:pt x="45" y="5675"/>
                  </a:lnTo>
                  <a:lnTo>
                    <a:pt x="133" y="5763"/>
                  </a:lnTo>
                  <a:lnTo>
                    <a:pt x="309" y="5807"/>
                  </a:lnTo>
                  <a:lnTo>
                    <a:pt x="440" y="5763"/>
                  </a:lnTo>
                  <a:lnTo>
                    <a:pt x="572" y="5631"/>
                  </a:lnTo>
                  <a:lnTo>
                    <a:pt x="748" y="5367"/>
                  </a:lnTo>
                  <a:lnTo>
                    <a:pt x="968" y="5103"/>
                  </a:lnTo>
                  <a:lnTo>
                    <a:pt x="1540" y="4663"/>
                  </a:lnTo>
                  <a:lnTo>
                    <a:pt x="1672" y="4575"/>
                  </a:lnTo>
                  <a:lnTo>
                    <a:pt x="2244" y="4135"/>
                  </a:lnTo>
                  <a:lnTo>
                    <a:pt x="2772" y="3696"/>
                  </a:lnTo>
                  <a:lnTo>
                    <a:pt x="3300" y="3212"/>
                  </a:lnTo>
                  <a:lnTo>
                    <a:pt x="3828" y="2684"/>
                  </a:lnTo>
                  <a:lnTo>
                    <a:pt x="4311" y="2156"/>
                  </a:lnTo>
                  <a:lnTo>
                    <a:pt x="4795" y="1584"/>
                  </a:lnTo>
                  <a:lnTo>
                    <a:pt x="5235" y="1056"/>
                  </a:lnTo>
                  <a:lnTo>
                    <a:pt x="5675" y="440"/>
                  </a:lnTo>
                  <a:lnTo>
                    <a:pt x="5719" y="352"/>
                  </a:lnTo>
                  <a:lnTo>
                    <a:pt x="5719" y="221"/>
                  </a:lnTo>
                  <a:lnTo>
                    <a:pt x="5675" y="133"/>
                  </a:lnTo>
                  <a:lnTo>
                    <a:pt x="5587" y="45"/>
                  </a:lnTo>
                  <a:lnTo>
                    <a:pt x="545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1" name="Google Shape;1561;p49"/>
            <p:cNvSpPr/>
            <p:nvPr/>
          </p:nvSpPr>
          <p:spPr>
            <a:xfrm>
              <a:off x="3262325" y="3472775"/>
              <a:ext cx="134200" cy="152875"/>
            </a:xfrm>
            <a:custGeom>
              <a:avLst/>
              <a:gdLst/>
              <a:ahLst/>
              <a:cxnLst/>
              <a:rect l="l" t="t" r="r" b="b"/>
              <a:pathLst>
                <a:path w="5368" h="6115" extrusionOk="0">
                  <a:moveTo>
                    <a:pt x="5059" y="1"/>
                  </a:moveTo>
                  <a:lnTo>
                    <a:pt x="4971" y="45"/>
                  </a:lnTo>
                  <a:lnTo>
                    <a:pt x="4839" y="89"/>
                  </a:lnTo>
                  <a:lnTo>
                    <a:pt x="792" y="4795"/>
                  </a:lnTo>
                  <a:lnTo>
                    <a:pt x="45" y="5631"/>
                  </a:lnTo>
                  <a:lnTo>
                    <a:pt x="1" y="5719"/>
                  </a:lnTo>
                  <a:lnTo>
                    <a:pt x="1" y="5851"/>
                  </a:lnTo>
                  <a:lnTo>
                    <a:pt x="1" y="5939"/>
                  </a:lnTo>
                  <a:lnTo>
                    <a:pt x="89" y="6071"/>
                  </a:lnTo>
                  <a:lnTo>
                    <a:pt x="177" y="6115"/>
                  </a:lnTo>
                  <a:lnTo>
                    <a:pt x="397" y="6115"/>
                  </a:lnTo>
                  <a:lnTo>
                    <a:pt x="529" y="6027"/>
                  </a:lnTo>
                  <a:lnTo>
                    <a:pt x="1232" y="5191"/>
                  </a:lnTo>
                  <a:lnTo>
                    <a:pt x="5323" y="484"/>
                  </a:lnTo>
                  <a:lnTo>
                    <a:pt x="5367" y="396"/>
                  </a:lnTo>
                  <a:lnTo>
                    <a:pt x="5367" y="265"/>
                  </a:lnTo>
                  <a:lnTo>
                    <a:pt x="5367" y="177"/>
                  </a:lnTo>
                  <a:lnTo>
                    <a:pt x="5279" y="89"/>
                  </a:lnTo>
                  <a:lnTo>
                    <a:pt x="519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2" name="Google Shape;1562;p49"/>
            <p:cNvSpPr/>
            <p:nvPr/>
          </p:nvSpPr>
          <p:spPr>
            <a:xfrm>
              <a:off x="3337100" y="3536550"/>
              <a:ext cx="90200" cy="96800"/>
            </a:xfrm>
            <a:custGeom>
              <a:avLst/>
              <a:gdLst/>
              <a:ahLst/>
              <a:cxnLst/>
              <a:rect l="l" t="t" r="r" b="b"/>
              <a:pathLst>
                <a:path w="3608" h="3872" extrusionOk="0">
                  <a:moveTo>
                    <a:pt x="3212" y="1"/>
                  </a:moveTo>
                  <a:lnTo>
                    <a:pt x="3080" y="89"/>
                  </a:lnTo>
                  <a:lnTo>
                    <a:pt x="2288" y="837"/>
                  </a:lnTo>
                  <a:lnTo>
                    <a:pt x="1497" y="1672"/>
                  </a:lnTo>
                  <a:lnTo>
                    <a:pt x="749" y="2508"/>
                  </a:lnTo>
                  <a:lnTo>
                    <a:pt x="45" y="3388"/>
                  </a:lnTo>
                  <a:lnTo>
                    <a:pt x="1" y="3520"/>
                  </a:lnTo>
                  <a:lnTo>
                    <a:pt x="1" y="3652"/>
                  </a:lnTo>
                  <a:lnTo>
                    <a:pt x="45" y="3740"/>
                  </a:lnTo>
                  <a:lnTo>
                    <a:pt x="133" y="3828"/>
                  </a:lnTo>
                  <a:lnTo>
                    <a:pt x="221" y="3872"/>
                  </a:lnTo>
                  <a:lnTo>
                    <a:pt x="441" y="3872"/>
                  </a:lnTo>
                  <a:lnTo>
                    <a:pt x="529" y="3740"/>
                  </a:lnTo>
                  <a:lnTo>
                    <a:pt x="1233" y="2904"/>
                  </a:lnTo>
                  <a:lnTo>
                    <a:pt x="1936" y="2068"/>
                  </a:lnTo>
                  <a:lnTo>
                    <a:pt x="2684" y="1277"/>
                  </a:lnTo>
                  <a:lnTo>
                    <a:pt x="3476" y="529"/>
                  </a:lnTo>
                  <a:lnTo>
                    <a:pt x="3564" y="441"/>
                  </a:lnTo>
                  <a:lnTo>
                    <a:pt x="3608" y="309"/>
                  </a:lnTo>
                  <a:lnTo>
                    <a:pt x="3564" y="221"/>
                  </a:lnTo>
                  <a:lnTo>
                    <a:pt x="3520" y="89"/>
                  </a:lnTo>
                  <a:lnTo>
                    <a:pt x="3432" y="45"/>
                  </a:lnTo>
                  <a:lnTo>
                    <a:pt x="330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3" name="Google Shape;1563;p49"/>
            <p:cNvSpPr/>
            <p:nvPr/>
          </p:nvSpPr>
          <p:spPr>
            <a:xfrm>
              <a:off x="2524425" y="3646525"/>
              <a:ext cx="94600" cy="151800"/>
            </a:xfrm>
            <a:custGeom>
              <a:avLst/>
              <a:gdLst/>
              <a:ahLst/>
              <a:cxnLst/>
              <a:rect l="l" t="t" r="r" b="b"/>
              <a:pathLst>
                <a:path w="3784" h="6072" extrusionOk="0">
                  <a:moveTo>
                    <a:pt x="220" y="1"/>
                  </a:moveTo>
                  <a:lnTo>
                    <a:pt x="88" y="45"/>
                  </a:lnTo>
                  <a:lnTo>
                    <a:pt x="0" y="133"/>
                  </a:lnTo>
                  <a:lnTo>
                    <a:pt x="0" y="265"/>
                  </a:lnTo>
                  <a:lnTo>
                    <a:pt x="0" y="353"/>
                  </a:lnTo>
                  <a:lnTo>
                    <a:pt x="44" y="485"/>
                  </a:lnTo>
                  <a:lnTo>
                    <a:pt x="616" y="1408"/>
                  </a:lnTo>
                  <a:lnTo>
                    <a:pt x="1188" y="2332"/>
                  </a:lnTo>
                  <a:lnTo>
                    <a:pt x="1672" y="3300"/>
                  </a:lnTo>
                  <a:lnTo>
                    <a:pt x="2156" y="4312"/>
                  </a:lnTo>
                  <a:lnTo>
                    <a:pt x="2156" y="4356"/>
                  </a:lnTo>
                  <a:lnTo>
                    <a:pt x="2288" y="4708"/>
                  </a:lnTo>
                  <a:lnTo>
                    <a:pt x="2464" y="5015"/>
                  </a:lnTo>
                  <a:lnTo>
                    <a:pt x="2640" y="5191"/>
                  </a:lnTo>
                  <a:lnTo>
                    <a:pt x="2816" y="5367"/>
                  </a:lnTo>
                  <a:lnTo>
                    <a:pt x="3036" y="5631"/>
                  </a:lnTo>
                  <a:lnTo>
                    <a:pt x="3124" y="5719"/>
                  </a:lnTo>
                  <a:lnTo>
                    <a:pt x="3211" y="5851"/>
                  </a:lnTo>
                  <a:lnTo>
                    <a:pt x="3255" y="5939"/>
                  </a:lnTo>
                  <a:lnTo>
                    <a:pt x="3299" y="6027"/>
                  </a:lnTo>
                  <a:lnTo>
                    <a:pt x="3387" y="6071"/>
                  </a:lnTo>
                  <a:lnTo>
                    <a:pt x="3563" y="6071"/>
                  </a:lnTo>
                  <a:lnTo>
                    <a:pt x="3651" y="5983"/>
                  </a:lnTo>
                  <a:lnTo>
                    <a:pt x="3739" y="5895"/>
                  </a:lnTo>
                  <a:lnTo>
                    <a:pt x="3783" y="5807"/>
                  </a:lnTo>
                  <a:lnTo>
                    <a:pt x="3783" y="5675"/>
                  </a:lnTo>
                  <a:lnTo>
                    <a:pt x="3651" y="5455"/>
                  </a:lnTo>
                  <a:lnTo>
                    <a:pt x="3563" y="5279"/>
                  </a:lnTo>
                  <a:lnTo>
                    <a:pt x="3255" y="4927"/>
                  </a:lnTo>
                  <a:lnTo>
                    <a:pt x="2948" y="4664"/>
                  </a:lnTo>
                  <a:lnTo>
                    <a:pt x="2816" y="4400"/>
                  </a:lnTo>
                  <a:lnTo>
                    <a:pt x="2684" y="4136"/>
                  </a:lnTo>
                  <a:lnTo>
                    <a:pt x="2684" y="4092"/>
                  </a:lnTo>
                  <a:lnTo>
                    <a:pt x="2244" y="3080"/>
                  </a:lnTo>
                  <a:lnTo>
                    <a:pt x="1716" y="2068"/>
                  </a:lnTo>
                  <a:lnTo>
                    <a:pt x="1144" y="1056"/>
                  </a:lnTo>
                  <a:lnTo>
                    <a:pt x="528" y="133"/>
                  </a:lnTo>
                  <a:lnTo>
                    <a:pt x="440" y="45"/>
                  </a:lnTo>
                  <a:lnTo>
                    <a:pt x="30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4" name="Google Shape;1564;p49"/>
            <p:cNvSpPr/>
            <p:nvPr/>
          </p:nvSpPr>
          <p:spPr>
            <a:xfrm>
              <a:off x="2608000" y="3649825"/>
              <a:ext cx="90200" cy="155100"/>
            </a:xfrm>
            <a:custGeom>
              <a:avLst/>
              <a:gdLst/>
              <a:ahLst/>
              <a:cxnLst/>
              <a:rect l="l" t="t" r="r" b="b"/>
              <a:pathLst>
                <a:path w="3608" h="6204" extrusionOk="0">
                  <a:moveTo>
                    <a:pt x="264" y="1"/>
                  </a:moveTo>
                  <a:lnTo>
                    <a:pt x="176" y="45"/>
                  </a:lnTo>
                  <a:lnTo>
                    <a:pt x="44" y="133"/>
                  </a:lnTo>
                  <a:lnTo>
                    <a:pt x="0" y="221"/>
                  </a:lnTo>
                  <a:lnTo>
                    <a:pt x="0" y="309"/>
                  </a:lnTo>
                  <a:lnTo>
                    <a:pt x="44" y="441"/>
                  </a:lnTo>
                  <a:lnTo>
                    <a:pt x="3036" y="6071"/>
                  </a:lnTo>
                  <a:lnTo>
                    <a:pt x="3168" y="6159"/>
                  </a:lnTo>
                  <a:lnTo>
                    <a:pt x="3300" y="6203"/>
                  </a:lnTo>
                  <a:lnTo>
                    <a:pt x="3476" y="6159"/>
                  </a:lnTo>
                  <a:lnTo>
                    <a:pt x="3564" y="6115"/>
                  </a:lnTo>
                  <a:lnTo>
                    <a:pt x="3608" y="5983"/>
                  </a:lnTo>
                  <a:lnTo>
                    <a:pt x="3608" y="5895"/>
                  </a:lnTo>
                  <a:lnTo>
                    <a:pt x="3564" y="5763"/>
                  </a:lnTo>
                  <a:lnTo>
                    <a:pt x="572" y="177"/>
                  </a:lnTo>
                  <a:lnTo>
                    <a:pt x="484" y="89"/>
                  </a:lnTo>
                  <a:lnTo>
                    <a:pt x="39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5" name="Google Shape;1565;p49"/>
            <p:cNvSpPr/>
            <p:nvPr/>
          </p:nvSpPr>
          <p:spPr>
            <a:xfrm>
              <a:off x="2682775" y="3642125"/>
              <a:ext cx="91300" cy="167200"/>
            </a:xfrm>
            <a:custGeom>
              <a:avLst/>
              <a:gdLst/>
              <a:ahLst/>
              <a:cxnLst/>
              <a:rect l="l" t="t" r="r" b="b"/>
              <a:pathLst>
                <a:path w="3652" h="6688" extrusionOk="0">
                  <a:moveTo>
                    <a:pt x="221" y="1"/>
                  </a:moveTo>
                  <a:lnTo>
                    <a:pt x="133" y="45"/>
                  </a:lnTo>
                  <a:lnTo>
                    <a:pt x="45" y="133"/>
                  </a:lnTo>
                  <a:lnTo>
                    <a:pt x="1" y="221"/>
                  </a:lnTo>
                  <a:lnTo>
                    <a:pt x="1" y="353"/>
                  </a:lnTo>
                  <a:lnTo>
                    <a:pt x="1" y="485"/>
                  </a:lnTo>
                  <a:lnTo>
                    <a:pt x="880" y="1936"/>
                  </a:lnTo>
                  <a:lnTo>
                    <a:pt x="1672" y="3432"/>
                  </a:lnTo>
                  <a:lnTo>
                    <a:pt x="2376" y="4972"/>
                  </a:lnTo>
                  <a:lnTo>
                    <a:pt x="3080" y="6511"/>
                  </a:lnTo>
                  <a:lnTo>
                    <a:pt x="3124" y="6599"/>
                  </a:lnTo>
                  <a:lnTo>
                    <a:pt x="3168" y="6643"/>
                  </a:lnTo>
                  <a:lnTo>
                    <a:pt x="3344" y="6687"/>
                  </a:lnTo>
                  <a:lnTo>
                    <a:pt x="3476" y="6687"/>
                  </a:lnTo>
                  <a:lnTo>
                    <a:pt x="3564" y="6599"/>
                  </a:lnTo>
                  <a:lnTo>
                    <a:pt x="3608" y="6511"/>
                  </a:lnTo>
                  <a:lnTo>
                    <a:pt x="3652" y="6423"/>
                  </a:lnTo>
                  <a:lnTo>
                    <a:pt x="3608" y="6291"/>
                  </a:lnTo>
                  <a:lnTo>
                    <a:pt x="2948" y="4708"/>
                  </a:lnTo>
                  <a:lnTo>
                    <a:pt x="2200" y="3168"/>
                  </a:lnTo>
                  <a:lnTo>
                    <a:pt x="1408" y="1628"/>
                  </a:lnTo>
                  <a:lnTo>
                    <a:pt x="529" y="177"/>
                  </a:lnTo>
                  <a:lnTo>
                    <a:pt x="441" y="89"/>
                  </a:lnTo>
                  <a:lnTo>
                    <a:pt x="35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6" name="Google Shape;1566;p49"/>
            <p:cNvSpPr/>
            <p:nvPr/>
          </p:nvSpPr>
          <p:spPr>
            <a:xfrm>
              <a:off x="2766350" y="3647625"/>
              <a:ext cx="105600" cy="157300"/>
            </a:xfrm>
            <a:custGeom>
              <a:avLst/>
              <a:gdLst/>
              <a:ahLst/>
              <a:cxnLst/>
              <a:rect l="l" t="t" r="r" b="b"/>
              <a:pathLst>
                <a:path w="4224" h="6292" extrusionOk="0">
                  <a:moveTo>
                    <a:pt x="177" y="1"/>
                  </a:moveTo>
                  <a:lnTo>
                    <a:pt x="89" y="89"/>
                  </a:lnTo>
                  <a:lnTo>
                    <a:pt x="45" y="177"/>
                  </a:lnTo>
                  <a:lnTo>
                    <a:pt x="1" y="309"/>
                  </a:lnTo>
                  <a:lnTo>
                    <a:pt x="45" y="397"/>
                  </a:lnTo>
                  <a:lnTo>
                    <a:pt x="133" y="529"/>
                  </a:lnTo>
                  <a:lnTo>
                    <a:pt x="485" y="837"/>
                  </a:lnTo>
                  <a:lnTo>
                    <a:pt x="793" y="1188"/>
                  </a:lnTo>
                  <a:lnTo>
                    <a:pt x="1057" y="1584"/>
                  </a:lnTo>
                  <a:lnTo>
                    <a:pt x="1364" y="1980"/>
                  </a:lnTo>
                  <a:lnTo>
                    <a:pt x="1848" y="2816"/>
                  </a:lnTo>
                  <a:lnTo>
                    <a:pt x="2332" y="3652"/>
                  </a:lnTo>
                  <a:lnTo>
                    <a:pt x="3652" y="6115"/>
                  </a:lnTo>
                  <a:lnTo>
                    <a:pt x="3784" y="6247"/>
                  </a:lnTo>
                  <a:lnTo>
                    <a:pt x="3916" y="6291"/>
                  </a:lnTo>
                  <a:lnTo>
                    <a:pt x="4048" y="6247"/>
                  </a:lnTo>
                  <a:lnTo>
                    <a:pt x="4180" y="6159"/>
                  </a:lnTo>
                  <a:lnTo>
                    <a:pt x="4224" y="6071"/>
                  </a:lnTo>
                  <a:lnTo>
                    <a:pt x="4224" y="5939"/>
                  </a:lnTo>
                  <a:lnTo>
                    <a:pt x="4180" y="5851"/>
                  </a:lnTo>
                  <a:lnTo>
                    <a:pt x="2860" y="3344"/>
                  </a:lnTo>
                  <a:lnTo>
                    <a:pt x="2376" y="2508"/>
                  </a:lnTo>
                  <a:lnTo>
                    <a:pt x="1848" y="1628"/>
                  </a:lnTo>
                  <a:lnTo>
                    <a:pt x="1540" y="1232"/>
                  </a:lnTo>
                  <a:lnTo>
                    <a:pt x="1232" y="793"/>
                  </a:lnTo>
                  <a:lnTo>
                    <a:pt x="881" y="397"/>
                  </a:lnTo>
                  <a:lnTo>
                    <a:pt x="529" y="45"/>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7" name="Google Shape;1567;p49"/>
            <p:cNvSpPr/>
            <p:nvPr/>
          </p:nvSpPr>
          <p:spPr>
            <a:xfrm>
              <a:off x="2871925" y="3643225"/>
              <a:ext cx="108900" cy="162800"/>
            </a:xfrm>
            <a:custGeom>
              <a:avLst/>
              <a:gdLst/>
              <a:ahLst/>
              <a:cxnLst/>
              <a:rect l="l" t="t" r="r" b="b"/>
              <a:pathLst>
                <a:path w="4356" h="6512" extrusionOk="0">
                  <a:moveTo>
                    <a:pt x="177" y="1"/>
                  </a:moveTo>
                  <a:lnTo>
                    <a:pt x="89" y="89"/>
                  </a:lnTo>
                  <a:lnTo>
                    <a:pt x="1" y="177"/>
                  </a:lnTo>
                  <a:lnTo>
                    <a:pt x="1" y="309"/>
                  </a:lnTo>
                  <a:lnTo>
                    <a:pt x="1" y="397"/>
                  </a:lnTo>
                  <a:lnTo>
                    <a:pt x="89" y="485"/>
                  </a:lnTo>
                  <a:lnTo>
                    <a:pt x="529" y="1057"/>
                  </a:lnTo>
                  <a:lnTo>
                    <a:pt x="968" y="1628"/>
                  </a:lnTo>
                  <a:lnTo>
                    <a:pt x="1716" y="2860"/>
                  </a:lnTo>
                  <a:lnTo>
                    <a:pt x="3828" y="6379"/>
                  </a:lnTo>
                  <a:lnTo>
                    <a:pt x="3916" y="6467"/>
                  </a:lnTo>
                  <a:lnTo>
                    <a:pt x="4092" y="6511"/>
                  </a:lnTo>
                  <a:lnTo>
                    <a:pt x="4224" y="6467"/>
                  </a:lnTo>
                  <a:lnTo>
                    <a:pt x="4312" y="6379"/>
                  </a:lnTo>
                  <a:lnTo>
                    <a:pt x="4356" y="6291"/>
                  </a:lnTo>
                  <a:lnTo>
                    <a:pt x="4356" y="6159"/>
                  </a:lnTo>
                  <a:lnTo>
                    <a:pt x="4312" y="6071"/>
                  </a:lnTo>
                  <a:lnTo>
                    <a:pt x="2244" y="2552"/>
                  </a:lnTo>
                  <a:lnTo>
                    <a:pt x="1848" y="1892"/>
                  </a:lnTo>
                  <a:lnTo>
                    <a:pt x="1452" y="1276"/>
                  </a:lnTo>
                  <a:lnTo>
                    <a:pt x="1012" y="661"/>
                  </a:lnTo>
                  <a:lnTo>
                    <a:pt x="529" y="89"/>
                  </a:lnTo>
                  <a:lnTo>
                    <a:pt x="397" y="45"/>
                  </a:lnTo>
                  <a:lnTo>
                    <a:pt x="30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8" name="Google Shape;1568;p49"/>
            <p:cNvSpPr/>
            <p:nvPr/>
          </p:nvSpPr>
          <p:spPr>
            <a:xfrm>
              <a:off x="2965400" y="3652025"/>
              <a:ext cx="104500" cy="159500"/>
            </a:xfrm>
            <a:custGeom>
              <a:avLst/>
              <a:gdLst/>
              <a:ahLst/>
              <a:cxnLst/>
              <a:rect l="l" t="t" r="r" b="b"/>
              <a:pathLst>
                <a:path w="4180" h="6380" extrusionOk="0">
                  <a:moveTo>
                    <a:pt x="309" y="1"/>
                  </a:moveTo>
                  <a:lnTo>
                    <a:pt x="177" y="45"/>
                  </a:lnTo>
                  <a:lnTo>
                    <a:pt x="89" y="89"/>
                  </a:lnTo>
                  <a:lnTo>
                    <a:pt x="45" y="177"/>
                  </a:lnTo>
                  <a:lnTo>
                    <a:pt x="1" y="309"/>
                  </a:lnTo>
                  <a:lnTo>
                    <a:pt x="45" y="441"/>
                  </a:lnTo>
                  <a:lnTo>
                    <a:pt x="89" y="529"/>
                  </a:lnTo>
                  <a:lnTo>
                    <a:pt x="309" y="749"/>
                  </a:lnTo>
                  <a:lnTo>
                    <a:pt x="441" y="1012"/>
                  </a:lnTo>
                  <a:lnTo>
                    <a:pt x="749" y="1584"/>
                  </a:lnTo>
                  <a:lnTo>
                    <a:pt x="793" y="1672"/>
                  </a:lnTo>
                  <a:lnTo>
                    <a:pt x="1452" y="2860"/>
                  </a:lnTo>
                  <a:lnTo>
                    <a:pt x="2112" y="4004"/>
                  </a:lnTo>
                  <a:lnTo>
                    <a:pt x="2860" y="5147"/>
                  </a:lnTo>
                  <a:lnTo>
                    <a:pt x="3652" y="6247"/>
                  </a:lnTo>
                  <a:lnTo>
                    <a:pt x="3784" y="6335"/>
                  </a:lnTo>
                  <a:lnTo>
                    <a:pt x="3916" y="6379"/>
                  </a:lnTo>
                  <a:lnTo>
                    <a:pt x="4004" y="6335"/>
                  </a:lnTo>
                  <a:lnTo>
                    <a:pt x="4092" y="6291"/>
                  </a:lnTo>
                  <a:lnTo>
                    <a:pt x="4180" y="6203"/>
                  </a:lnTo>
                  <a:lnTo>
                    <a:pt x="4180" y="6115"/>
                  </a:lnTo>
                  <a:lnTo>
                    <a:pt x="4180" y="5983"/>
                  </a:lnTo>
                  <a:lnTo>
                    <a:pt x="4136" y="5895"/>
                  </a:lnTo>
                  <a:lnTo>
                    <a:pt x="3388" y="4795"/>
                  </a:lnTo>
                  <a:lnTo>
                    <a:pt x="2640" y="3696"/>
                  </a:lnTo>
                  <a:lnTo>
                    <a:pt x="1980" y="2552"/>
                  </a:lnTo>
                  <a:lnTo>
                    <a:pt x="1364" y="1408"/>
                  </a:lnTo>
                  <a:lnTo>
                    <a:pt x="1320" y="1320"/>
                  </a:lnTo>
                  <a:lnTo>
                    <a:pt x="969" y="661"/>
                  </a:lnTo>
                  <a:lnTo>
                    <a:pt x="749" y="397"/>
                  </a:lnTo>
                  <a:lnTo>
                    <a:pt x="529" y="89"/>
                  </a:lnTo>
                  <a:lnTo>
                    <a:pt x="397" y="45"/>
                  </a:lnTo>
                  <a:lnTo>
                    <a:pt x="30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9" name="Google Shape;1569;p49"/>
            <p:cNvSpPr/>
            <p:nvPr/>
          </p:nvSpPr>
          <p:spPr>
            <a:xfrm>
              <a:off x="3064375" y="3665225"/>
              <a:ext cx="101200" cy="161675"/>
            </a:xfrm>
            <a:custGeom>
              <a:avLst/>
              <a:gdLst/>
              <a:ahLst/>
              <a:cxnLst/>
              <a:rect l="l" t="t" r="r" b="b"/>
              <a:pathLst>
                <a:path w="4048" h="6467" extrusionOk="0">
                  <a:moveTo>
                    <a:pt x="265" y="1"/>
                  </a:moveTo>
                  <a:lnTo>
                    <a:pt x="177" y="45"/>
                  </a:lnTo>
                  <a:lnTo>
                    <a:pt x="89" y="89"/>
                  </a:lnTo>
                  <a:lnTo>
                    <a:pt x="1" y="221"/>
                  </a:lnTo>
                  <a:lnTo>
                    <a:pt x="1" y="308"/>
                  </a:lnTo>
                  <a:lnTo>
                    <a:pt x="45" y="440"/>
                  </a:lnTo>
                  <a:lnTo>
                    <a:pt x="837" y="1936"/>
                  </a:lnTo>
                  <a:lnTo>
                    <a:pt x="1672" y="3432"/>
                  </a:lnTo>
                  <a:lnTo>
                    <a:pt x="2552" y="4883"/>
                  </a:lnTo>
                  <a:lnTo>
                    <a:pt x="3476" y="6335"/>
                  </a:lnTo>
                  <a:lnTo>
                    <a:pt x="3608" y="6423"/>
                  </a:lnTo>
                  <a:lnTo>
                    <a:pt x="3740" y="6467"/>
                  </a:lnTo>
                  <a:lnTo>
                    <a:pt x="3916" y="6423"/>
                  </a:lnTo>
                  <a:lnTo>
                    <a:pt x="4004" y="6335"/>
                  </a:lnTo>
                  <a:lnTo>
                    <a:pt x="4048" y="6247"/>
                  </a:lnTo>
                  <a:lnTo>
                    <a:pt x="4048" y="6115"/>
                  </a:lnTo>
                  <a:lnTo>
                    <a:pt x="4004" y="5983"/>
                  </a:lnTo>
                  <a:lnTo>
                    <a:pt x="3080" y="4575"/>
                  </a:lnTo>
                  <a:lnTo>
                    <a:pt x="2200" y="3124"/>
                  </a:lnTo>
                  <a:lnTo>
                    <a:pt x="1364" y="1628"/>
                  </a:lnTo>
                  <a:lnTo>
                    <a:pt x="573" y="177"/>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0" name="Google Shape;1570;p49"/>
            <p:cNvSpPr/>
            <p:nvPr/>
          </p:nvSpPr>
          <p:spPr>
            <a:xfrm>
              <a:off x="3155650" y="3666325"/>
              <a:ext cx="112200" cy="135300"/>
            </a:xfrm>
            <a:custGeom>
              <a:avLst/>
              <a:gdLst/>
              <a:ahLst/>
              <a:cxnLst/>
              <a:rect l="l" t="t" r="r" b="b"/>
              <a:pathLst>
                <a:path w="4488" h="5412" extrusionOk="0">
                  <a:moveTo>
                    <a:pt x="221" y="1"/>
                  </a:moveTo>
                  <a:lnTo>
                    <a:pt x="89" y="45"/>
                  </a:lnTo>
                  <a:lnTo>
                    <a:pt x="1" y="133"/>
                  </a:lnTo>
                  <a:lnTo>
                    <a:pt x="1" y="264"/>
                  </a:lnTo>
                  <a:lnTo>
                    <a:pt x="1" y="352"/>
                  </a:lnTo>
                  <a:lnTo>
                    <a:pt x="45" y="484"/>
                  </a:lnTo>
                  <a:lnTo>
                    <a:pt x="133" y="528"/>
                  </a:lnTo>
                  <a:lnTo>
                    <a:pt x="485" y="748"/>
                  </a:lnTo>
                  <a:lnTo>
                    <a:pt x="793" y="1012"/>
                  </a:lnTo>
                  <a:lnTo>
                    <a:pt x="1057" y="1276"/>
                  </a:lnTo>
                  <a:lnTo>
                    <a:pt x="1320" y="1540"/>
                  </a:lnTo>
                  <a:lnTo>
                    <a:pt x="1804" y="2112"/>
                  </a:lnTo>
                  <a:lnTo>
                    <a:pt x="2200" y="2684"/>
                  </a:lnTo>
                  <a:lnTo>
                    <a:pt x="2728" y="3520"/>
                  </a:lnTo>
                  <a:lnTo>
                    <a:pt x="3300" y="4399"/>
                  </a:lnTo>
                  <a:lnTo>
                    <a:pt x="3608" y="4883"/>
                  </a:lnTo>
                  <a:lnTo>
                    <a:pt x="3960" y="5279"/>
                  </a:lnTo>
                  <a:lnTo>
                    <a:pt x="4048" y="5367"/>
                  </a:lnTo>
                  <a:lnTo>
                    <a:pt x="4180" y="5411"/>
                  </a:lnTo>
                  <a:lnTo>
                    <a:pt x="4312" y="5367"/>
                  </a:lnTo>
                  <a:lnTo>
                    <a:pt x="4400" y="5323"/>
                  </a:lnTo>
                  <a:lnTo>
                    <a:pt x="4444" y="5235"/>
                  </a:lnTo>
                  <a:lnTo>
                    <a:pt x="4488" y="5147"/>
                  </a:lnTo>
                  <a:lnTo>
                    <a:pt x="4488" y="5015"/>
                  </a:lnTo>
                  <a:lnTo>
                    <a:pt x="4444" y="4927"/>
                  </a:lnTo>
                  <a:lnTo>
                    <a:pt x="4092" y="4487"/>
                  </a:lnTo>
                  <a:lnTo>
                    <a:pt x="3784" y="4047"/>
                  </a:lnTo>
                  <a:lnTo>
                    <a:pt x="3256" y="3168"/>
                  </a:lnTo>
                  <a:lnTo>
                    <a:pt x="2684" y="2332"/>
                  </a:lnTo>
                  <a:lnTo>
                    <a:pt x="2288" y="1716"/>
                  </a:lnTo>
                  <a:lnTo>
                    <a:pt x="1760" y="1100"/>
                  </a:lnTo>
                  <a:lnTo>
                    <a:pt x="1452" y="792"/>
                  </a:lnTo>
                  <a:lnTo>
                    <a:pt x="1144" y="528"/>
                  </a:lnTo>
                  <a:lnTo>
                    <a:pt x="793" y="264"/>
                  </a:lnTo>
                  <a:lnTo>
                    <a:pt x="441" y="45"/>
                  </a:lnTo>
                  <a:lnTo>
                    <a:pt x="30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1" name="Google Shape;1571;p49"/>
            <p:cNvSpPr/>
            <p:nvPr/>
          </p:nvSpPr>
          <p:spPr>
            <a:xfrm>
              <a:off x="3256825" y="3666325"/>
              <a:ext cx="89100" cy="157275"/>
            </a:xfrm>
            <a:custGeom>
              <a:avLst/>
              <a:gdLst/>
              <a:ahLst/>
              <a:cxnLst/>
              <a:rect l="l" t="t" r="r" b="b"/>
              <a:pathLst>
                <a:path w="3564" h="6291" extrusionOk="0">
                  <a:moveTo>
                    <a:pt x="221" y="1"/>
                  </a:moveTo>
                  <a:lnTo>
                    <a:pt x="133" y="89"/>
                  </a:lnTo>
                  <a:lnTo>
                    <a:pt x="45" y="133"/>
                  </a:lnTo>
                  <a:lnTo>
                    <a:pt x="1" y="264"/>
                  </a:lnTo>
                  <a:lnTo>
                    <a:pt x="1" y="352"/>
                  </a:lnTo>
                  <a:lnTo>
                    <a:pt x="45" y="484"/>
                  </a:lnTo>
                  <a:lnTo>
                    <a:pt x="485" y="1188"/>
                  </a:lnTo>
                  <a:lnTo>
                    <a:pt x="881" y="1892"/>
                  </a:lnTo>
                  <a:lnTo>
                    <a:pt x="1540" y="3344"/>
                  </a:lnTo>
                  <a:lnTo>
                    <a:pt x="2244" y="4751"/>
                  </a:lnTo>
                  <a:lnTo>
                    <a:pt x="2640" y="5455"/>
                  </a:lnTo>
                  <a:lnTo>
                    <a:pt x="3036" y="6159"/>
                  </a:lnTo>
                  <a:lnTo>
                    <a:pt x="3168" y="6247"/>
                  </a:lnTo>
                  <a:lnTo>
                    <a:pt x="3300" y="6291"/>
                  </a:lnTo>
                  <a:lnTo>
                    <a:pt x="3432" y="6247"/>
                  </a:lnTo>
                  <a:lnTo>
                    <a:pt x="3520" y="6159"/>
                  </a:lnTo>
                  <a:lnTo>
                    <a:pt x="3564" y="6027"/>
                  </a:lnTo>
                  <a:lnTo>
                    <a:pt x="3564" y="5939"/>
                  </a:lnTo>
                  <a:lnTo>
                    <a:pt x="3520" y="5807"/>
                  </a:lnTo>
                  <a:lnTo>
                    <a:pt x="3124" y="5147"/>
                  </a:lnTo>
                  <a:lnTo>
                    <a:pt x="2772" y="4487"/>
                  </a:lnTo>
                  <a:lnTo>
                    <a:pt x="2112" y="3080"/>
                  </a:lnTo>
                  <a:lnTo>
                    <a:pt x="1364" y="1584"/>
                  </a:lnTo>
                  <a:lnTo>
                    <a:pt x="968" y="836"/>
                  </a:lnTo>
                  <a:lnTo>
                    <a:pt x="529" y="133"/>
                  </a:lnTo>
                  <a:lnTo>
                    <a:pt x="441" y="45"/>
                  </a:lnTo>
                  <a:lnTo>
                    <a:pt x="35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2" name="Google Shape;1572;p49"/>
            <p:cNvSpPr/>
            <p:nvPr/>
          </p:nvSpPr>
          <p:spPr>
            <a:xfrm>
              <a:off x="3319525" y="3671825"/>
              <a:ext cx="96800" cy="125400"/>
            </a:xfrm>
            <a:custGeom>
              <a:avLst/>
              <a:gdLst/>
              <a:ahLst/>
              <a:cxnLst/>
              <a:rect l="l" t="t" r="r" b="b"/>
              <a:pathLst>
                <a:path w="3872" h="5016" extrusionOk="0">
                  <a:moveTo>
                    <a:pt x="176" y="0"/>
                  </a:moveTo>
                  <a:lnTo>
                    <a:pt x="88" y="88"/>
                  </a:lnTo>
                  <a:lnTo>
                    <a:pt x="0" y="176"/>
                  </a:lnTo>
                  <a:lnTo>
                    <a:pt x="0" y="308"/>
                  </a:lnTo>
                  <a:lnTo>
                    <a:pt x="0" y="396"/>
                  </a:lnTo>
                  <a:lnTo>
                    <a:pt x="88" y="484"/>
                  </a:lnTo>
                  <a:lnTo>
                    <a:pt x="660" y="1100"/>
                  </a:lnTo>
                  <a:lnTo>
                    <a:pt x="1188" y="1760"/>
                  </a:lnTo>
                  <a:lnTo>
                    <a:pt x="1672" y="2420"/>
                  </a:lnTo>
                  <a:lnTo>
                    <a:pt x="2156" y="3124"/>
                  </a:lnTo>
                  <a:lnTo>
                    <a:pt x="3343" y="4883"/>
                  </a:lnTo>
                  <a:lnTo>
                    <a:pt x="3431" y="4971"/>
                  </a:lnTo>
                  <a:lnTo>
                    <a:pt x="3563" y="5015"/>
                  </a:lnTo>
                  <a:lnTo>
                    <a:pt x="3651" y="4971"/>
                  </a:lnTo>
                  <a:lnTo>
                    <a:pt x="3739" y="4927"/>
                  </a:lnTo>
                  <a:lnTo>
                    <a:pt x="3827" y="4883"/>
                  </a:lnTo>
                  <a:lnTo>
                    <a:pt x="3871" y="4751"/>
                  </a:lnTo>
                  <a:lnTo>
                    <a:pt x="3871" y="4619"/>
                  </a:lnTo>
                  <a:lnTo>
                    <a:pt x="3827" y="4531"/>
                  </a:lnTo>
                  <a:lnTo>
                    <a:pt x="2639" y="2772"/>
                  </a:lnTo>
                  <a:lnTo>
                    <a:pt x="2156" y="2068"/>
                  </a:lnTo>
                  <a:lnTo>
                    <a:pt x="1672" y="1364"/>
                  </a:lnTo>
                  <a:lnTo>
                    <a:pt x="1100" y="704"/>
                  </a:lnTo>
                  <a:lnTo>
                    <a:pt x="484"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3" name="Google Shape;1573;p49"/>
            <p:cNvSpPr/>
            <p:nvPr/>
          </p:nvSpPr>
          <p:spPr>
            <a:xfrm>
              <a:off x="2524425" y="3836775"/>
              <a:ext cx="72600" cy="136400"/>
            </a:xfrm>
            <a:custGeom>
              <a:avLst/>
              <a:gdLst/>
              <a:ahLst/>
              <a:cxnLst/>
              <a:rect l="l" t="t" r="r" b="b"/>
              <a:pathLst>
                <a:path w="2904" h="5456" extrusionOk="0">
                  <a:moveTo>
                    <a:pt x="2508" y="1"/>
                  </a:moveTo>
                  <a:lnTo>
                    <a:pt x="2332" y="89"/>
                  </a:lnTo>
                  <a:lnTo>
                    <a:pt x="2200" y="221"/>
                  </a:lnTo>
                  <a:lnTo>
                    <a:pt x="1364" y="1892"/>
                  </a:lnTo>
                  <a:lnTo>
                    <a:pt x="968" y="2728"/>
                  </a:lnTo>
                  <a:lnTo>
                    <a:pt x="572" y="3564"/>
                  </a:lnTo>
                  <a:lnTo>
                    <a:pt x="264" y="4400"/>
                  </a:lnTo>
                  <a:lnTo>
                    <a:pt x="0" y="5059"/>
                  </a:lnTo>
                  <a:lnTo>
                    <a:pt x="0" y="5191"/>
                  </a:lnTo>
                  <a:lnTo>
                    <a:pt x="44" y="5323"/>
                  </a:lnTo>
                  <a:lnTo>
                    <a:pt x="132" y="5411"/>
                  </a:lnTo>
                  <a:lnTo>
                    <a:pt x="220" y="5455"/>
                  </a:lnTo>
                  <a:lnTo>
                    <a:pt x="396" y="5455"/>
                  </a:lnTo>
                  <a:lnTo>
                    <a:pt x="484" y="5411"/>
                  </a:lnTo>
                  <a:lnTo>
                    <a:pt x="528" y="5323"/>
                  </a:lnTo>
                  <a:lnTo>
                    <a:pt x="572" y="5235"/>
                  </a:lnTo>
                  <a:lnTo>
                    <a:pt x="836" y="4576"/>
                  </a:lnTo>
                  <a:lnTo>
                    <a:pt x="1144" y="3828"/>
                  </a:lnTo>
                  <a:lnTo>
                    <a:pt x="1892" y="2200"/>
                  </a:lnTo>
                  <a:lnTo>
                    <a:pt x="2684" y="661"/>
                  </a:lnTo>
                  <a:lnTo>
                    <a:pt x="2728" y="617"/>
                  </a:lnTo>
                  <a:lnTo>
                    <a:pt x="2816" y="573"/>
                  </a:lnTo>
                  <a:lnTo>
                    <a:pt x="2860" y="485"/>
                  </a:lnTo>
                  <a:lnTo>
                    <a:pt x="2904" y="353"/>
                  </a:lnTo>
                  <a:lnTo>
                    <a:pt x="2904" y="221"/>
                  </a:lnTo>
                  <a:lnTo>
                    <a:pt x="2816" y="133"/>
                  </a:lnTo>
                  <a:lnTo>
                    <a:pt x="2728" y="45"/>
                  </a:lnTo>
                  <a:lnTo>
                    <a:pt x="26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4" name="Google Shape;1574;p49"/>
            <p:cNvSpPr/>
            <p:nvPr/>
          </p:nvSpPr>
          <p:spPr>
            <a:xfrm>
              <a:off x="2558500" y="3854375"/>
              <a:ext cx="106700" cy="167175"/>
            </a:xfrm>
            <a:custGeom>
              <a:avLst/>
              <a:gdLst/>
              <a:ahLst/>
              <a:cxnLst/>
              <a:rect l="l" t="t" r="r" b="b"/>
              <a:pathLst>
                <a:path w="4268" h="6687" extrusionOk="0">
                  <a:moveTo>
                    <a:pt x="3960" y="1"/>
                  </a:moveTo>
                  <a:lnTo>
                    <a:pt x="3872" y="45"/>
                  </a:lnTo>
                  <a:lnTo>
                    <a:pt x="3784" y="89"/>
                  </a:lnTo>
                  <a:lnTo>
                    <a:pt x="3608" y="265"/>
                  </a:lnTo>
                  <a:lnTo>
                    <a:pt x="3520" y="440"/>
                  </a:lnTo>
                  <a:lnTo>
                    <a:pt x="3388" y="836"/>
                  </a:lnTo>
                  <a:lnTo>
                    <a:pt x="3344" y="924"/>
                  </a:lnTo>
                  <a:lnTo>
                    <a:pt x="2992" y="1628"/>
                  </a:lnTo>
                  <a:lnTo>
                    <a:pt x="2596" y="2376"/>
                  </a:lnTo>
                  <a:lnTo>
                    <a:pt x="2156" y="3036"/>
                  </a:lnTo>
                  <a:lnTo>
                    <a:pt x="1673" y="3740"/>
                  </a:lnTo>
                  <a:lnTo>
                    <a:pt x="881" y="4839"/>
                  </a:lnTo>
                  <a:lnTo>
                    <a:pt x="529" y="5455"/>
                  </a:lnTo>
                  <a:lnTo>
                    <a:pt x="177" y="6027"/>
                  </a:lnTo>
                  <a:lnTo>
                    <a:pt x="45" y="6159"/>
                  </a:lnTo>
                  <a:lnTo>
                    <a:pt x="1" y="6335"/>
                  </a:lnTo>
                  <a:lnTo>
                    <a:pt x="1" y="6467"/>
                  </a:lnTo>
                  <a:lnTo>
                    <a:pt x="45" y="6555"/>
                  </a:lnTo>
                  <a:lnTo>
                    <a:pt x="133" y="6643"/>
                  </a:lnTo>
                  <a:lnTo>
                    <a:pt x="221" y="6687"/>
                  </a:lnTo>
                  <a:lnTo>
                    <a:pt x="397" y="6687"/>
                  </a:lnTo>
                  <a:lnTo>
                    <a:pt x="485" y="6643"/>
                  </a:lnTo>
                  <a:lnTo>
                    <a:pt x="573" y="6555"/>
                  </a:lnTo>
                  <a:lnTo>
                    <a:pt x="661" y="6423"/>
                  </a:lnTo>
                  <a:lnTo>
                    <a:pt x="969" y="5807"/>
                  </a:lnTo>
                  <a:lnTo>
                    <a:pt x="1365" y="5235"/>
                  </a:lnTo>
                  <a:lnTo>
                    <a:pt x="2156" y="4092"/>
                  </a:lnTo>
                  <a:lnTo>
                    <a:pt x="2640" y="3388"/>
                  </a:lnTo>
                  <a:lnTo>
                    <a:pt x="3124" y="2684"/>
                  </a:lnTo>
                  <a:lnTo>
                    <a:pt x="3564" y="1892"/>
                  </a:lnTo>
                  <a:lnTo>
                    <a:pt x="3740" y="1540"/>
                  </a:lnTo>
                  <a:lnTo>
                    <a:pt x="3916" y="1100"/>
                  </a:lnTo>
                  <a:lnTo>
                    <a:pt x="3916" y="1056"/>
                  </a:lnTo>
                  <a:lnTo>
                    <a:pt x="4048" y="748"/>
                  </a:lnTo>
                  <a:lnTo>
                    <a:pt x="4180" y="528"/>
                  </a:lnTo>
                  <a:lnTo>
                    <a:pt x="4268" y="440"/>
                  </a:lnTo>
                  <a:lnTo>
                    <a:pt x="4268" y="309"/>
                  </a:lnTo>
                  <a:lnTo>
                    <a:pt x="4268" y="177"/>
                  </a:lnTo>
                  <a:lnTo>
                    <a:pt x="4180" y="89"/>
                  </a:lnTo>
                  <a:lnTo>
                    <a:pt x="4092" y="45"/>
                  </a:lnTo>
                  <a:lnTo>
                    <a:pt x="396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5" name="Google Shape;1575;p49"/>
            <p:cNvSpPr/>
            <p:nvPr/>
          </p:nvSpPr>
          <p:spPr>
            <a:xfrm>
              <a:off x="2655275" y="3867575"/>
              <a:ext cx="92425" cy="147375"/>
            </a:xfrm>
            <a:custGeom>
              <a:avLst/>
              <a:gdLst/>
              <a:ahLst/>
              <a:cxnLst/>
              <a:rect l="l" t="t" r="r" b="b"/>
              <a:pathLst>
                <a:path w="3697" h="5895" extrusionOk="0">
                  <a:moveTo>
                    <a:pt x="3344" y="0"/>
                  </a:moveTo>
                  <a:lnTo>
                    <a:pt x="3256" y="44"/>
                  </a:lnTo>
                  <a:lnTo>
                    <a:pt x="3168" y="132"/>
                  </a:lnTo>
                  <a:lnTo>
                    <a:pt x="2332" y="1408"/>
                  </a:lnTo>
                  <a:lnTo>
                    <a:pt x="1497" y="2728"/>
                  </a:lnTo>
                  <a:lnTo>
                    <a:pt x="705" y="4047"/>
                  </a:lnTo>
                  <a:lnTo>
                    <a:pt x="353" y="4751"/>
                  </a:lnTo>
                  <a:lnTo>
                    <a:pt x="45" y="5455"/>
                  </a:lnTo>
                  <a:lnTo>
                    <a:pt x="1" y="5587"/>
                  </a:lnTo>
                  <a:lnTo>
                    <a:pt x="45" y="5675"/>
                  </a:lnTo>
                  <a:lnTo>
                    <a:pt x="89" y="5807"/>
                  </a:lnTo>
                  <a:lnTo>
                    <a:pt x="177" y="5851"/>
                  </a:lnTo>
                  <a:lnTo>
                    <a:pt x="309" y="5895"/>
                  </a:lnTo>
                  <a:lnTo>
                    <a:pt x="485" y="5851"/>
                  </a:lnTo>
                  <a:lnTo>
                    <a:pt x="529" y="5763"/>
                  </a:lnTo>
                  <a:lnTo>
                    <a:pt x="573" y="5719"/>
                  </a:lnTo>
                  <a:lnTo>
                    <a:pt x="925" y="5015"/>
                  </a:lnTo>
                  <a:lnTo>
                    <a:pt x="1233" y="4355"/>
                  </a:lnTo>
                  <a:lnTo>
                    <a:pt x="2024" y="2992"/>
                  </a:lnTo>
                  <a:lnTo>
                    <a:pt x="2816" y="1716"/>
                  </a:lnTo>
                  <a:lnTo>
                    <a:pt x="3652" y="440"/>
                  </a:lnTo>
                  <a:lnTo>
                    <a:pt x="3696" y="352"/>
                  </a:lnTo>
                  <a:lnTo>
                    <a:pt x="3696" y="220"/>
                  </a:lnTo>
                  <a:lnTo>
                    <a:pt x="3652" y="132"/>
                  </a:lnTo>
                  <a:lnTo>
                    <a:pt x="3564" y="44"/>
                  </a:lnTo>
                  <a:lnTo>
                    <a:pt x="347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6" name="Google Shape;1576;p49"/>
            <p:cNvSpPr/>
            <p:nvPr/>
          </p:nvSpPr>
          <p:spPr>
            <a:xfrm>
              <a:off x="2728975" y="3857675"/>
              <a:ext cx="115475" cy="156175"/>
            </a:xfrm>
            <a:custGeom>
              <a:avLst/>
              <a:gdLst/>
              <a:ahLst/>
              <a:cxnLst/>
              <a:rect l="l" t="t" r="r" b="b"/>
              <a:pathLst>
                <a:path w="4619" h="6247" extrusionOk="0">
                  <a:moveTo>
                    <a:pt x="4267" y="1"/>
                  </a:moveTo>
                  <a:lnTo>
                    <a:pt x="4135" y="89"/>
                  </a:lnTo>
                  <a:lnTo>
                    <a:pt x="4047" y="177"/>
                  </a:lnTo>
                  <a:lnTo>
                    <a:pt x="3475" y="1232"/>
                  </a:lnTo>
                  <a:lnTo>
                    <a:pt x="3211" y="1672"/>
                  </a:lnTo>
                  <a:lnTo>
                    <a:pt x="2903" y="2068"/>
                  </a:lnTo>
                  <a:lnTo>
                    <a:pt x="2596" y="2464"/>
                  </a:lnTo>
                  <a:lnTo>
                    <a:pt x="2288" y="2816"/>
                  </a:lnTo>
                  <a:lnTo>
                    <a:pt x="2068" y="3036"/>
                  </a:lnTo>
                  <a:lnTo>
                    <a:pt x="1496" y="3696"/>
                  </a:lnTo>
                  <a:lnTo>
                    <a:pt x="968" y="4355"/>
                  </a:lnTo>
                  <a:lnTo>
                    <a:pt x="484" y="5059"/>
                  </a:lnTo>
                  <a:lnTo>
                    <a:pt x="0" y="5807"/>
                  </a:lnTo>
                  <a:lnTo>
                    <a:pt x="0" y="5895"/>
                  </a:lnTo>
                  <a:lnTo>
                    <a:pt x="0" y="6027"/>
                  </a:lnTo>
                  <a:lnTo>
                    <a:pt x="44" y="6115"/>
                  </a:lnTo>
                  <a:lnTo>
                    <a:pt x="132" y="6203"/>
                  </a:lnTo>
                  <a:lnTo>
                    <a:pt x="264" y="6247"/>
                  </a:lnTo>
                  <a:lnTo>
                    <a:pt x="440" y="6203"/>
                  </a:lnTo>
                  <a:lnTo>
                    <a:pt x="528" y="6115"/>
                  </a:lnTo>
                  <a:lnTo>
                    <a:pt x="968" y="5411"/>
                  </a:lnTo>
                  <a:lnTo>
                    <a:pt x="1452" y="4707"/>
                  </a:lnTo>
                  <a:lnTo>
                    <a:pt x="1980" y="4048"/>
                  </a:lnTo>
                  <a:lnTo>
                    <a:pt x="2508" y="3432"/>
                  </a:lnTo>
                  <a:lnTo>
                    <a:pt x="2727" y="3212"/>
                  </a:lnTo>
                  <a:lnTo>
                    <a:pt x="3079" y="2860"/>
                  </a:lnTo>
                  <a:lnTo>
                    <a:pt x="3387" y="2420"/>
                  </a:lnTo>
                  <a:lnTo>
                    <a:pt x="3695" y="1980"/>
                  </a:lnTo>
                  <a:lnTo>
                    <a:pt x="3959" y="1496"/>
                  </a:lnTo>
                  <a:lnTo>
                    <a:pt x="4575" y="440"/>
                  </a:lnTo>
                  <a:lnTo>
                    <a:pt x="4619" y="352"/>
                  </a:lnTo>
                  <a:lnTo>
                    <a:pt x="4619" y="221"/>
                  </a:lnTo>
                  <a:lnTo>
                    <a:pt x="4575" y="133"/>
                  </a:lnTo>
                  <a:lnTo>
                    <a:pt x="4487" y="45"/>
                  </a:lnTo>
                  <a:lnTo>
                    <a:pt x="435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7" name="Google Shape;1577;p49"/>
            <p:cNvSpPr/>
            <p:nvPr/>
          </p:nvSpPr>
          <p:spPr>
            <a:xfrm>
              <a:off x="2843350" y="3858775"/>
              <a:ext cx="112175" cy="163875"/>
            </a:xfrm>
            <a:custGeom>
              <a:avLst/>
              <a:gdLst/>
              <a:ahLst/>
              <a:cxnLst/>
              <a:rect l="l" t="t" r="r" b="b"/>
              <a:pathLst>
                <a:path w="4487" h="6555" extrusionOk="0">
                  <a:moveTo>
                    <a:pt x="4047" y="1"/>
                  </a:moveTo>
                  <a:lnTo>
                    <a:pt x="3959" y="89"/>
                  </a:lnTo>
                  <a:lnTo>
                    <a:pt x="3915" y="177"/>
                  </a:lnTo>
                  <a:lnTo>
                    <a:pt x="3695" y="704"/>
                  </a:lnTo>
                  <a:lnTo>
                    <a:pt x="3475" y="1188"/>
                  </a:lnTo>
                  <a:lnTo>
                    <a:pt x="3211" y="1672"/>
                  </a:lnTo>
                  <a:lnTo>
                    <a:pt x="2903" y="2156"/>
                  </a:lnTo>
                  <a:lnTo>
                    <a:pt x="2243" y="3080"/>
                  </a:lnTo>
                  <a:lnTo>
                    <a:pt x="1540" y="4004"/>
                  </a:lnTo>
                  <a:lnTo>
                    <a:pt x="792" y="5015"/>
                  </a:lnTo>
                  <a:lnTo>
                    <a:pt x="44" y="6115"/>
                  </a:lnTo>
                  <a:lnTo>
                    <a:pt x="0" y="6203"/>
                  </a:lnTo>
                  <a:lnTo>
                    <a:pt x="0" y="6335"/>
                  </a:lnTo>
                  <a:lnTo>
                    <a:pt x="44" y="6423"/>
                  </a:lnTo>
                  <a:lnTo>
                    <a:pt x="132" y="6511"/>
                  </a:lnTo>
                  <a:lnTo>
                    <a:pt x="308" y="6555"/>
                  </a:lnTo>
                  <a:lnTo>
                    <a:pt x="440" y="6511"/>
                  </a:lnTo>
                  <a:lnTo>
                    <a:pt x="572" y="6423"/>
                  </a:lnTo>
                  <a:lnTo>
                    <a:pt x="1276" y="5367"/>
                  </a:lnTo>
                  <a:lnTo>
                    <a:pt x="2023" y="4355"/>
                  </a:lnTo>
                  <a:lnTo>
                    <a:pt x="2727" y="3432"/>
                  </a:lnTo>
                  <a:lnTo>
                    <a:pt x="3387" y="2464"/>
                  </a:lnTo>
                  <a:lnTo>
                    <a:pt x="3695" y="1980"/>
                  </a:lnTo>
                  <a:lnTo>
                    <a:pt x="4003" y="1452"/>
                  </a:lnTo>
                  <a:lnTo>
                    <a:pt x="4267" y="924"/>
                  </a:lnTo>
                  <a:lnTo>
                    <a:pt x="4487" y="396"/>
                  </a:lnTo>
                  <a:lnTo>
                    <a:pt x="4487" y="264"/>
                  </a:lnTo>
                  <a:lnTo>
                    <a:pt x="4487" y="177"/>
                  </a:lnTo>
                  <a:lnTo>
                    <a:pt x="4399" y="89"/>
                  </a:lnTo>
                  <a:lnTo>
                    <a:pt x="431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8" name="Google Shape;1578;p49"/>
            <p:cNvSpPr/>
            <p:nvPr/>
          </p:nvSpPr>
          <p:spPr>
            <a:xfrm>
              <a:off x="2940125" y="4023725"/>
              <a:ext cx="25" cy="25"/>
            </a:xfrm>
            <a:custGeom>
              <a:avLst/>
              <a:gdLst/>
              <a:ahLst/>
              <a:cxnLst/>
              <a:rect l="l" t="t" r="r" b="b"/>
              <a:pathLst>
                <a:path w="1" h="1" fill="none" extrusionOk="0">
                  <a:moveTo>
                    <a:pt x="0" y="1"/>
                  </a:moveTo>
                  <a:lnTo>
                    <a:pt x="0"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9" name="Google Shape;1579;p49"/>
            <p:cNvSpPr/>
            <p:nvPr/>
          </p:nvSpPr>
          <p:spPr>
            <a:xfrm>
              <a:off x="2932425" y="3858775"/>
              <a:ext cx="103400" cy="173775"/>
            </a:xfrm>
            <a:custGeom>
              <a:avLst/>
              <a:gdLst/>
              <a:ahLst/>
              <a:cxnLst/>
              <a:rect l="l" t="t" r="r" b="b"/>
              <a:pathLst>
                <a:path w="4136" h="6951" extrusionOk="0">
                  <a:moveTo>
                    <a:pt x="3695" y="1"/>
                  </a:moveTo>
                  <a:lnTo>
                    <a:pt x="3607" y="89"/>
                  </a:lnTo>
                  <a:lnTo>
                    <a:pt x="3563" y="177"/>
                  </a:lnTo>
                  <a:lnTo>
                    <a:pt x="3167" y="1056"/>
                  </a:lnTo>
                  <a:lnTo>
                    <a:pt x="2727" y="1936"/>
                  </a:lnTo>
                  <a:lnTo>
                    <a:pt x="2244" y="2772"/>
                  </a:lnTo>
                  <a:lnTo>
                    <a:pt x="1672" y="3608"/>
                  </a:lnTo>
                  <a:lnTo>
                    <a:pt x="1232" y="4311"/>
                  </a:lnTo>
                  <a:lnTo>
                    <a:pt x="792" y="5015"/>
                  </a:lnTo>
                  <a:lnTo>
                    <a:pt x="352" y="5763"/>
                  </a:lnTo>
                  <a:lnTo>
                    <a:pt x="0" y="6555"/>
                  </a:lnTo>
                  <a:lnTo>
                    <a:pt x="0" y="6643"/>
                  </a:lnTo>
                  <a:lnTo>
                    <a:pt x="44" y="6775"/>
                  </a:lnTo>
                  <a:lnTo>
                    <a:pt x="88" y="6863"/>
                  </a:lnTo>
                  <a:lnTo>
                    <a:pt x="176" y="6907"/>
                  </a:lnTo>
                  <a:lnTo>
                    <a:pt x="308" y="6951"/>
                  </a:lnTo>
                  <a:lnTo>
                    <a:pt x="396" y="6951"/>
                  </a:lnTo>
                  <a:lnTo>
                    <a:pt x="484" y="6907"/>
                  </a:lnTo>
                  <a:lnTo>
                    <a:pt x="528" y="6819"/>
                  </a:lnTo>
                  <a:lnTo>
                    <a:pt x="572" y="6731"/>
                  </a:lnTo>
                  <a:lnTo>
                    <a:pt x="924" y="6027"/>
                  </a:lnTo>
                  <a:lnTo>
                    <a:pt x="1276" y="5323"/>
                  </a:lnTo>
                  <a:lnTo>
                    <a:pt x="1716" y="4619"/>
                  </a:lnTo>
                  <a:lnTo>
                    <a:pt x="2200" y="3916"/>
                  </a:lnTo>
                  <a:lnTo>
                    <a:pt x="2727" y="3080"/>
                  </a:lnTo>
                  <a:lnTo>
                    <a:pt x="3255" y="2200"/>
                  </a:lnTo>
                  <a:lnTo>
                    <a:pt x="3739" y="1320"/>
                  </a:lnTo>
                  <a:lnTo>
                    <a:pt x="4091" y="396"/>
                  </a:lnTo>
                  <a:lnTo>
                    <a:pt x="4135" y="264"/>
                  </a:lnTo>
                  <a:lnTo>
                    <a:pt x="4091" y="177"/>
                  </a:lnTo>
                  <a:lnTo>
                    <a:pt x="4047" y="45"/>
                  </a:lnTo>
                  <a:lnTo>
                    <a:pt x="391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0" name="Google Shape;1580;p49"/>
            <p:cNvSpPr/>
            <p:nvPr/>
          </p:nvSpPr>
          <p:spPr>
            <a:xfrm>
              <a:off x="3028100" y="3871975"/>
              <a:ext cx="108875" cy="155075"/>
            </a:xfrm>
            <a:custGeom>
              <a:avLst/>
              <a:gdLst/>
              <a:ahLst/>
              <a:cxnLst/>
              <a:rect l="l" t="t" r="r" b="b"/>
              <a:pathLst>
                <a:path w="4355" h="6203" extrusionOk="0">
                  <a:moveTo>
                    <a:pt x="4091" y="0"/>
                  </a:moveTo>
                  <a:lnTo>
                    <a:pt x="4003" y="44"/>
                  </a:lnTo>
                  <a:lnTo>
                    <a:pt x="3871" y="88"/>
                  </a:lnTo>
                  <a:lnTo>
                    <a:pt x="3783" y="176"/>
                  </a:lnTo>
                  <a:lnTo>
                    <a:pt x="2947" y="1628"/>
                  </a:lnTo>
                  <a:lnTo>
                    <a:pt x="2024" y="3036"/>
                  </a:lnTo>
                  <a:lnTo>
                    <a:pt x="1056" y="4399"/>
                  </a:lnTo>
                  <a:lnTo>
                    <a:pt x="44" y="5719"/>
                  </a:lnTo>
                  <a:lnTo>
                    <a:pt x="0" y="5851"/>
                  </a:lnTo>
                  <a:lnTo>
                    <a:pt x="0" y="5939"/>
                  </a:lnTo>
                  <a:lnTo>
                    <a:pt x="0" y="6071"/>
                  </a:lnTo>
                  <a:lnTo>
                    <a:pt x="88" y="6159"/>
                  </a:lnTo>
                  <a:lnTo>
                    <a:pt x="176" y="6203"/>
                  </a:lnTo>
                  <a:lnTo>
                    <a:pt x="396" y="6203"/>
                  </a:lnTo>
                  <a:lnTo>
                    <a:pt x="528" y="6115"/>
                  </a:lnTo>
                  <a:lnTo>
                    <a:pt x="1540" y="4751"/>
                  </a:lnTo>
                  <a:lnTo>
                    <a:pt x="2507" y="3344"/>
                  </a:lnTo>
                  <a:lnTo>
                    <a:pt x="3431" y="1936"/>
                  </a:lnTo>
                  <a:lnTo>
                    <a:pt x="4311" y="484"/>
                  </a:lnTo>
                  <a:lnTo>
                    <a:pt x="4355" y="352"/>
                  </a:lnTo>
                  <a:lnTo>
                    <a:pt x="4355" y="220"/>
                  </a:lnTo>
                  <a:lnTo>
                    <a:pt x="4311" y="132"/>
                  </a:lnTo>
                  <a:lnTo>
                    <a:pt x="4223" y="44"/>
                  </a:lnTo>
                  <a:lnTo>
                    <a:pt x="409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1" name="Google Shape;1581;p49"/>
            <p:cNvSpPr/>
            <p:nvPr/>
          </p:nvSpPr>
          <p:spPr>
            <a:xfrm>
              <a:off x="3141350" y="4017125"/>
              <a:ext cx="25" cy="25"/>
            </a:xfrm>
            <a:custGeom>
              <a:avLst/>
              <a:gdLst/>
              <a:ahLst/>
              <a:cxnLst/>
              <a:rect l="l" t="t" r="r" b="b"/>
              <a:pathLst>
                <a:path w="1" h="1" fill="none" extrusionOk="0">
                  <a:moveTo>
                    <a:pt x="1" y="1"/>
                  </a:moveTo>
                  <a:lnTo>
                    <a:pt x="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2" name="Google Shape;1582;p49"/>
            <p:cNvSpPr/>
            <p:nvPr/>
          </p:nvSpPr>
          <p:spPr>
            <a:xfrm>
              <a:off x="3136950" y="3869775"/>
              <a:ext cx="106700" cy="153975"/>
            </a:xfrm>
            <a:custGeom>
              <a:avLst/>
              <a:gdLst/>
              <a:ahLst/>
              <a:cxnLst/>
              <a:rect l="l" t="t" r="r" b="b"/>
              <a:pathLst>
                <a:path w="4268" h="6159" extrusionOk="0">
                  <a:moveTo>
                    <a:pt x="3696" y="0"/>
                  </a:moveTo>
                  <a:lnTo>
                    <a:pt x="3344" y="792"/>
                  </a:lnTo>
                  <a:lnTo>
                    <a:pt x="2948" y="1540"/>
                  </a:lnTo>
                  <a:lnTo>
                    <a:pt x="2508" y="2156"/>
                  </a:lnTo>
                  <a:lnTo>
                    <a:pt x="2068" y="2728"/>
                  </a:lnTo>
                  <a:lnTo>
                    <a:pt x="1848" y="3036"/>
                  </a:lnTo>
                  <a:lnTo>
                    <a:pt x="881" y="4355"/>
                  </a:lnTo>
                  <a:lnTo>
                    <a:pt x="45" y="5719"/>
                  </a:lnTo>
                  <a:lnTo>
                    <a:pt x="1" y="5851"/>
                  </a:lnTo>
                  <a:lnTo>
                    <a:pt x="1" y="5939"/>
                  </a:lnTo>
                  <a:lnTo>
                    <a:pt x="45" y="6071"/>
                  </a:lnTo>
                  <a:lnTo>
                    <a:pt x="133" y="6115"/>
                  </a:lnTo>
                  <a:lnTo>
                    <a:pt x="265" y="6159"/>
                  </a:lnTo>
                  <a:lnTo>
                    <a:pt x="441" y="6159"/>
                  </a:lnTo>
                  <a:lnTo>
                    <a:pt x="529" y="6027"/>
                  </a:lnTo>
                  <a:lnTo>
                    <a:pt x="1409" y="4707"/>
                  </a:lnTo>
                  <a:lnTo>
                    <a:pt x="2332" y="3388"/>
                  </a:lnTo>
                  <a:lnTo>
                    <a:pt x="2552" y="3124"/>
                  </a:lnTo>
                  <a:lnTo>
                    <a:pt x="2992" y="2508"/>
                  </a:lnTo>
                  <a:lnTo>
                    <a:pt x="3432" y="1848"/>
                  </a:lnTo>
                  <a:lnTo>
                    <a:pt x="3872" y="1056"/>
                  </a:lnTo>
                  <a:lnTo>
                    <a:pt x="4268" y="220"/>
                  </a:lnTo>
                  <a:lnTo>
                    <a:pt x="36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3" name="Google Shape;1583;p49"/>
            <p:cNvSpPr/>
            <p:nvPr/>
          </p:nvSpPr>
          <p:spPr>
            <a:xfrm>
              <a:off x="3213950" y="3873075"/>
              <a:ext cx="112200" cy="157275"/>
            </a:xfrm>
            <a:custGeom>
              <a:avLst/>
              <a:gdLst/>
              <a:ahLst/>
              <a:cxnLst/>
              <a:rect l="l" t="t" r="r" b="b"/>
              <a:pathLst>
                <a:path w="4488" h="6291" extrusionOk="0">
                  <a:moveTo>
                    <a:pt x="4135" y="0"/>
                  </a:moveTo>
                  <a:lnTo>
                    <a:pt x="4003" y="44"/>
                  </a:lnTo>
                  <a:lnTo>
                    <a:pt x="3915" y="132"/>
                  </a:lnTo>
                  <a:lnTo>
                    <a:pt x="3255" y="1144"/>
                  </a:lnTo>
                  <a:lnTo>
                    <a:pt x="2596" y="2244"/>
                  </a:lnTo>
                  <a:lnTo>
                    <a:pt x="2024" y="3212"/>
                  </a:lnTo>
                  <a:lnTo>
                    <a:pt x="1452" y="4135"/>
                  </a:lnTo>
                  <a:lnTo>
                    <a:pt x="792" y="4971"/>
                  </a:lnTo>
                  <a:lnTo>
                    <a:pt x="440" y="5367"/>
                  </a:lnTo>
                  <a:lnTo>
                    <a:pt x="88" y="5763"/>
                  </a:lnTo>
                  <a:lnTo>
                    <a:pt x="0" y="5895"/>
                  </a:lnTo>
                  <a:lnTo>
                    <a:pt x="0" y="6027"/>
                  </a:lnTo>
                  <a:lnTo>
                    <a:pt x="44" y="6159"/>
                  </a:lnTo>
                  <a:lnTo>
                    <a:pt x="176" y="6247"/>
                  </a:lnTo>
                  <a:lnTo>
                    <a:pt x="352" y="6291"/>
                  </a:lnTo>
                  <a:lnTo>
                    <a:pt x="484" y="6247"/>
                  </a:lnTo>
                  <a:lnTo>
                    <a:pt x="616" y="6203"/>
                  </a:lnTo>
                  <a:lnTo>
                    <a:pt x="704" y="6115"/>
                  </a:lnTo>
                  <a:lnTo>
                    <a:pt x="792" y="6027"/>
                  </a:lnTo>
                  <a:lnTo>
                    <a:pt x="836" y="5939"/>
                  </a:lnTo>
                  <a:lnTo>
                    <a:pt x="836" y="5851"/>
                  </a:lnTo>
                  <a:lnTo>
                    <a:pt x="1188" y="5455"/>
                  </a:lnTo>
                  <a:lnTo>
                    <a:pt x="1496" y="5059"/>
                  </a:lnTo>
                  <a:lnTo>
                    <a:pt x="2068" y="4267"/>
                  </a:lnTo>
                  <a:lnTo>
                    <a:pt x="2639" y="3388"/>
                  </a:lnTo>
                  <a:lnTo>
                    <a:pt x="3123" y="2552"/>
                  </a:lnTo>
                  <a:lnTo>
                    <a:pt x="3739" y="1496"/>
                  </a:lnTo>
                  <a:lnTo>
                    <a:pt x="4443" y="440"/>
                  </a:lnTo>
                  <a:lnTo>
                    <a:pt x="4487" y="352"/>
                  </a:lnTo>
                  <a:lnTo>
                    <a:pt x="4487" y="220"/>
                  </a:lnTo>
                  <a:lnTo>
                    <a:pt x="4443" y="132"/>
                  </a:lnTo>
                  <a:lnTo>
                    <a:pt x="4355" y="44"/>
                  </a:lnTo>
                  <a:lnTo>
                    <a:pt x="422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4" name="Google Shape;1584;p49"/>
            <p:cNvSpPr/>
            <p:nvPr/>
          </p:nvSpPr>
          <p:spPr>
            <a:xfrm>
              <a:off x="3296425" y="3887375"/>
              <a:ext cx="95700" cy="155075"/>
            </a:xfrm>
            <a:custGeom>
              <a:avLst/>
              <a:gdLst/>
              <a:ahLst/>
              <a:cxnLst/>
              <a:rect l="l" t="t" r="r" b="b"/>
              <a:pathLst>
                <a:path w="3828" h="6203" extrusionOk="0">
                  <a:moveTo>
                    <a:pt x="3431" y="0"/>
                  </a:moveTo>
                  <a:lnTo>
                    <a:pt x="3343" y="88"/>
                  </a:lnTo>
                  <a:lnTo>
                    <a:pt x="3255" y="176"/>
                  </a:lnTo>
                  <a:lnTo>
                    <a:pt x="2596" y="1628"/>
                  </a:lnTo>
                  <a:lnTo>
                    <a:pt x="1848" y="3035"/>
                  </a:lnTo>
                  <a:lnTo>
                    <a:pt x="968" y="4443"/>
                  </a:lnTo>
                  <a:lnTo>
                    <a:pt x="44" y="5763"/>
                  </a:lnTo>
                  <a:lnTo>
                    <a:pt x="0" y="5851"/>
                  </a:lnTo>
                  <a:lnTo>
                    <a:pt x="0" y="5983"/>
                  </a:lnTo>
                  <a:lnTo>
                    <a:pt x="44" y="6071"/>
                  </a:lnTo>
                  <a:lnTo>
                    <a:pt x="132" y="6159"/>
                  </a:lnTo>
                  <a:lnTo>
                    <a:pt x="220" y="6203"/>
                  </a:lnTo>
                  <a:lnTo>
                    <a:pt x="440" y="6203"/>
                  </a:lnTo>
                  <a:lnTo>
                    <a:pt x="528" y="6115"/>
                  </a:lnTo>
                  <a:lnTo>
                    <a:pt x="1496" y="4751"/>
                  </a:lnTo>
                  <a:lnTo>
                    <a:pt x="2332" y="3343"/>
                  </a:lnTo>
                  <a:lnTo>
                    <a:pt x="3124" y="1892"/>
                  </a:lnTo>
                  <a:lnTo>
                    <a:pt x="3827" y="396"/>
                  </a:lnTo>
                  <a:lnTo>
                    <a:pt x="3827" y="308"/>
                  </a:lnTo>
                  <a:lnTo>
                    <a:pt x="3827" y="176"/>
                  </a:lnTo>
                  <a:lnTo>
                    <a:pt x="3739" y="88"/>
                  </a:lnTo>
                  <a:lnTo>
                    <a:pt x="365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5" name="Google Shape;1585;p49"/>
            <p:cNvSpPr/>
            <p:nvPr/>
          </p:nvSpPr>
          <p:spPr>
            <a:xfrm>
              <a:off x="2524425" y="4079825"/>
              <a:ext cx="73700" cy="127575"/>
            </a:xfrm>
            <a:custGeom>
              <a:avLst/>
              <a:gdLst/>
              <a:ahLst/>
              <a:cxnLst/>
              <a:rect l="l" t="t" r="r" b="b"/>
              <a:pathLst>
                <a:path w="2948" h="5103" extrusionOk="0">
                  <a:moveTo>
                    <a:pt x="352" y="0"/>
                  </a:moveTo>
                  <a:lnTo>
                    <a:pt x="220" y="44"/>
                  </a:lnTo>
                  <a:lnTo>
                    <a:pt x="132" y="88"/>
                  </a:lnTo>
                  <a:lnTo>
                    <a:pt x="44" y="176"/>
                  </a:lnTo>
                  <a:lnTo>
                    <a:pt x="0" y="264"/>
                  </a:lnTo>
                  <a:lnTo>
                    <a:pt x="0" y="396"/>
                  </a:lnTo>
                  <a:lnTo>
                    <a:pt x="44" y="484"/>
                  </a:lnTo>
                  <a:lnTo>
                    <a:pt x="352" y="968"/>
                  </a:lnTo>
                  <a:lnTo>
                    <a:pt x="616" y="1452"/>
                  </a:lnTo>
                  <a:lnTo>
                    <a:pt x="1100" y="2552"/>
                  </a:lnTo>
                  <a:lnTo>
                    <a:pt x="1364" y="3167"/>
                  </a:lnTo>
                  <a:lnTo>
                    <a:pt x="1672" y="3827"/>
                  </a:lnTo>
                  <a:lnTo>
                    <a:pt x="2024" y="4443"/>
                  </a:lnTo>
                  <a:lnTo>
                    <a:pt x="2200" y="4707"/>
                  </a:lnTo>
                  <a:lnTo>
                    <a:pt x="2420" y="5015"/>
                  </a:lnTo>
                  <a:lnTo>
                    <a:pt x="2552" y="5103"/>
                  </a:lnTo>
                  <a:lnTo>
                    <a:pt x="2772" y="5103"/>
                  </a:lnTo>
                  <a:lnTo>
                    <a:pt x="2860" y="5059"/>
                  </a:lnTo>
                  <a:lnTo>
                    <a:pt x="2904" y="4927"/>
                  </a:lnTo>
                  <a:lnTo>
                    <a:pt x="2948" y="4839"/>
                  </a:lnTo>
                  <a:lnTo>
                    <a:pt x="2948" y="4707"/>
                  </a:lnTo>
                  <a:lnTo>
                    <a:pt x="2904" y="4619"/>
                  </a:lnTo>
                  <a:lnTo>
                    <a:pt x="2508" y="4091"/>
                  </a:lnTo>
                  <a:lnTo>
                    <a:pt x="2200" y="3519"/>
                  </a:lnTo>
                  <a:lnTo>
                    <a:pt x="1892" y="2947"/>
                  </a:lnTo>
                  <a:lnTo>
                    <a:pt x="1628" y="2332"/>
                  </a:lnTo>
                  <a:lnTo>
                    <a:pt x="1144" y="1188"/>
                  </a:lnTo>
                  <a:lnTo>
                    <a:pt x="880" y="66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6" name="Google Shape;1586;p49"/>
            <p:cNvSpPr/>
            <p:nvPr/>
          </p:nvSpPr>
          <p:spPr>
            <a:xfrm>
              <a:off x="2565100" y="4060025"/>
              <a:ext cx="111100" cy="130900"/>
            </a:xfrm>
            <a:custGeom>
              <a:avLst/>
              <a:gdLst/>
              <a:ahLst/>
              <a:cxnLst/>
              <a:rect l="l" t="t" r="r" b="b"/>
              <a:pathLst>
                <a:path w="4444" h="5236" extrusionOk="0">
                  <a:moveTo>
                    <a:pt x="221" y="0"/>
                  </a:moveTo>
                  <a:lnTo>
                    <a:pt x="133" y="88"/>
                  </a:lnTo>
                  <a:lnTo>
                    <a:pt x="45" y="176"/>
                  </a:lnTo>
                  <a:lnTo>
                    <a:pt x="1" y="264"/>
                  </a:lnTo>
                  <a:lnTo>
                    <a:pt x="45" y="396"/>
                  </a:lnTo>
                  <a:lnTo>
                    <a:pt x="89" y="484"/>
                  </a:lnTo>
                  <a:lnTo>
                    <a:pt x="2376" y="3124"/>
                  </a:lnTo>
                  <a:lnTo>
                    <a:pt x="3168" y="4047"/>
                  </a:lnTo>
                  <a:lnTo>
                    <a:pt x="3520" y="4531"/>
                  </a:lnTo>
                  <a:lnTo>
                    <a:pt x="3872" y="5059"/>
                  </a:lnTo>
                  <a:lnTo>
                    <a:pt x="3960" y="5191"/>
                  </a:lnTo>
                  <a:lnTo>
                    <a:pt x="4136" y="5235"/>
                  </a:lnTo>
                  <a:lnTo>
                    <a:pt x="4268" y="5191"/>
                  </a:lnTo>
                  <a:lnTo>
                    <a:pt x="4356" y="5103"/>
                  </a:lnTo>
                  <a:lnTo>
                    <a:pt x="4400" y="5015"/>
                  </a:lnTo>
                  <a:lnTo>
                    <a:pt x="4444" y="4883"/>
                  </a:lnTo>
                  <a:lnTo>
                    <a:pt x="4400" y="4751"/>
                  </a:lnTo>
                  <a:lnTo>
                    <a:pt x="4048" y="4223"/>
                  </a:lnTo>
                  <a:lnTo>
                    <a:pt x="3652" y="3695"/>
                  </a:lnTo>
                  <a:lnTo>
                    <a:pt x="2860" y="2728"/>
                  </a:lnTo>
                  <a:lnTo>
                    <a:pt x="529" y="88"/>
                  </a:lnTo>
                  <a:lnTo>
                    <a:pt x="441" y="44"/>
                  </a:lnTo>
                  <a:lnTo>
                    <a:pt x="35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7" name="Google Shape;1587;p49"/>
            <p:cNvSpPr/>
            <p:nvPr/>
          </p:nvSpPr>
          <p:spPr>
            <a:xfrm>
              <a:off x="2657475" y="4055625"/>
              <a:ext cx="97900" cy="147375"/>
            </a:xfrm>
            <a:custGeom>
              <a:avLst/>
              <a:gdLst/>
              <a:ahLst/>
              <a:cxnLst/>
              <a:rect l="l" t="t" r="r" b="b"/>
              <a:pathLst>
                <a:path w="3916" h="5895" extrusionOk="0">
                  <a:moveTo>
                    <a:pt x="177" y="0"/>
                  </a:moveTo>
                  <a:lnTo>
                    <a:pt x="89" y="88"/>
                  </a:lnTo>
                  <a:lnTo>
                    <a:pt x="1" y="220"/>
                  </a:lnTo>
                  <a:lnTo>
                    <a:pt x="1" y="308"/>
                  </a:lnTo>
                  <a:lnTo>
                    <a:pt x="45" y="440"/>
                  </a:lnTo>
                  <a:lnTo>
                    <a:pt x="1145" y="2332"/>
                  </a:lnTo>
                  <a:lnTo>
                    <a:pt x="2244" y="4223"/>
                  </a:lnTo>
                  <a:lnTo>
                    <a:pt x="2728" y="4971"/>
                  </a:lnTo>
                  <a:lnTo>
                    <a:pt x="2992" y="5367"/>
                  </a:lnTo>
                  <a:lnTo>
                    <a:pt x="3300" y="5719"/>
                  </a:lnTo>
                  <a:lnTo>
                    <a:pt x="3432" y="5851"/>
                  </a:lnTo>
                  <a:lnTo>
                    <a:pt x="3564" y="5895"/>
                  </a:lnTo>
                  <a:lnTo>
                    <a:pt x="3696" y="5851"/>
                  </a:lnTo>
                  <a:lnTo>
                    <a:pt x="3784" y="5807"/>
                  </a:lnTo>
                  <a:lnTo>
                    <a:pt x="3872" y="5719"/>
                  </a:lnTo>
                  <a:lnTo>
                    <a:pt x="3916" y="5631"/>
                  </a:lnTo>
                  <a:lnTo>
                    <a:pt x="3916" y="5543"/>
                  </a:lnTo>
                  <a:lnTo>
                    <a:pt x="3872" y="5455"/>
                  </a:lnTo>
                  <a:lnTo>
                    <a:pt x="3828" y="5367"/>
                  </a:lnTo>
                  <a:lnTo>
                    <a:pt x="3784" y="5279"/>
                  </a:lnTo>
                  <a:lnTo>
                    <a:pt x="3696" y="5235"/>
                  </a:lnTo>
                  <a:lnTo>
                    <a:pt x="3652" y="5235"/>
                  </a:lnTo>
                  <a:lnTo>
                    <a:pt x="3168" y="4575"/>
                  </a:lnTo>
                  <a:lnTo>
                    <a:pt x="2772" y="3915"/>
                  </a:lnTo>
                  <a:lnTo>
                    <a:pt x="1673" y="2024"/>
                  </a:lnTo>
                  <a:lnTo>
                    <a:pt x="573" y="132"/>
                  </a:lnTo>
                  <a:lnTo>
                    <a:pt x="485" y="44"/>
                  </a:lnTo>
                  <a:lnTo>
                    <a:pt x="39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8" name="Google Shape;1588;p49"/>
            <p:cNvSpPr/>
            <p:nvPr/>
          </p:nvSpPr>
          <p:spPr>
            <a:xfrm>
              <a:off x="2731175" y="4062225"/>
              <a:ext cx="92400" cy="140775"/>
            </a:xfrm>
            <a:custGeom>
              <a:avLst/>
              <a:gdLst/>
              <a:ahLst/>
              <a:cxnLst/>
              <a:rect l="l" t="t" r="r" b="b"/>
              <a:pathLst>
                <a:path w="3696" h="5631" extrusionOk="0">
                  <a:moveTo>
                    <a:pt x="264" y="0"/>
                  </a:moveTo>
                  <a:lnTo>
                    <a:pt x="132" y="44"/>
                  </a:lnTo>
                  <a:lnTo>
                    <a:pt x="44" y="132"/>
                  </a:lnTo>
                  <a:lnTo>
                    <a:pt x="0" y="220"/>
                  </a:lnTo>
                  <a:lnTo>
                    <a:pt x="0" y="352"/>
                  </a:lnTo>
                  <a:lnTo>
                    <a:pt x="44" y="484"/>
                  </a:lnTo>
                  <a:lnTo>
                    <a:pt x="3167" y="5499"/>
                  </a:lnTo>
                  <a:lnTo>
                    <a:pt x="3255" y="5587"/>
                  </a:lnTo>
                  <a:lnTo>
                    <a:pt x="3387" y="5631"/>
                  </a:lnTo>
                  <a:lnTo>
                    <a:pt x="3563" y="5587"/>
                  </a:lnTo>
                  <a:lnTo>
                    <a:pt x="3651" y="5499"/>
                  </a:lnTo>
                  <a:lnTo>
                    <a:pt x="3695" y="5411"/>
                  </a:lnTo>
                  <a:lnTo>
                    <a:pt x="3695" y="5279"/>
                  </a:lnTo>
                  <a:lnTo>
                    <a:pt x="3651" y="5191"/>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9" name="Google Shape;1589;p49"/>
            <p:cNvSpPr/>
            <p:nvPr/>
          </p:nvSpPr>
          <p:spPr>
            <a:xfrm>
              <a:off x="2824650" y="4064425"/>
              <a:ext cx="89100" cy="157275"/>
            </a:xfrm>
            <a:custGeom>
              <a:avLst/>
              <a:gdLst/>
              <a:ahLst/>
              <a:cxnLst/>
              <a:rect l="l" t="t" r="r" b="b"/>
              <a:pathLst>
                <a:path w="3564" h="6291" extrusionOk="0">
                  <a:moveTo>
                    <a:pt x="308" y="0"/>
                  </a:moveTo>
                  <a:lnTo>
                    <a:pt x="176" y="44"/>
                  </a:lnTo>
                  <a:lnTo>
                    <a:pt x="88" y="88"/>
                  </a:lnTo>
                  <a:lnTo>
                    <a:pt x="44" y="176"/>
                  </a:lnTo>
                  <a:lnTo>
                    <a:pt x="0" y="308"/>
                  </a:lnTo>
                  <a:lnTo>
                    <a:pt x="44" y="440"/>
                  </a:lnTo>
                  <a:lnTo>
                    <a:pt x="1496" y="3300"/>
                  </a:lnTo>
                  <a:lnTo>
                    <a:pt x="2991" y="6115"/>
                  </a:lnTo>
                  <a:lnTo>
                    <a:pt x="3079" y="6247"/>
                  </a:lnTo>
                  <a:lnTo>
                    <a:pt x="3255" y="6291"/>
                  </a:lnTo>
                  <a:lnTo>
                    <a:pt x="3387" y="6247"/>
                  </a:lnTo>
                  <a:lnTo>
                    <a:pt x="3475" y="6159"/>
                  </a:lnTo>
                  <a:lnTo>
                    <a:pt x="3519" y="6071"/>
                  </a:lnTo>
                  <a:lnTo>
                    <a:pt x="3563" y="5939"/>
                  </a:lnTo>
                  <a:lnTo>
                    <a:pt x="3519" y="5807"/>
                  </a:lnTo>
                  <a:lnTo>
                    <a:pt x="2024" y="2992"/>
                  </a:lnTo>
                  <a:lnTo>
                    <a:pt x="572" y="176"/>
                  </a:lnTo>
                  <a:lnTo>
                    <a:pt x="528" y="88"/>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0" name="Google Shape;1590;p49"/>
            <p:cNvSpPr/>
            <p:nvPr/>
          </p:nvSpPr>
          <p:spPr>
            <a:xfrm>
              <a:off x="2917025" y="4078725"/>
              <a:ext cx="92400" cy="140775"/>
            </a:xfrm>
            <a:custGeom>
              <a:avLst/>
              <a:gdLst/>
              <a:ahLst/>
              <a:cxnLst/>
              <a:rect l="l" t="t" r="r" b="b"/>
              <a:pathLst>
                <a:path w="3696" h="5631" extrusionOk="0">
                  <a:moveTo>
                    <a:pt x="264" y="0"/>
                  </a:moveTo>
                  <a:lnTo>
                    <a:pt x="132" y="44"/>
                  </a:lnTo>
                  <a:lnTo>
                    <a:pt x="44" y="132"/>
                  </a:lnTo>
                  <a:lnTo>
                    <a:pt x="0" y="220"/>
                  </a:lnTo>
                  <a:lnTo>
                    <a:pt x="0" y="352"/>
                  </a:lnTo>
                  <a:lnTo>
                    <a:pt x="44" y="440"/>
                  </a:lnTo>
                  <a:lnTo>
                    <a:pt x="880" y="1672"/>
                  </a:lnTo>
                  <a:lnTo>
                    <a:pt x="1628" y="2947"/>
                  </a:lnTo>
                  <a:lnTo>
                    <a:pt x="2420" y="4223"/>
                  </a:lnTo>
                  <a:lnTo>
                    <a:pt x="3123" y="5499"/>
                  </a:lnTo>
                  <a:lnTo>
                    <a:pt x="3255" y="5587"/>
                  </a:lnTo>
                  <a:lnTo>
                    <a:pt x="3387" y="5631"/>
                  </a:lnTo>
                  <a:lnTo>
                    <a:pt x="3563" y="5587"/>
                  </a:lnTo>
                  <a:lnTo>
                    <a:pt x="3651" y="5499"/>
                  </a:lnTo>
                  <a:lnTo>
                    <a:pt x="3695" y="5411"/>
                  </a:lnTo>
                  <a:lnTo>
                    <a:pt x="3695" y="5279"/>
                  </a:lnTo>
                  <a:lnTo>
                    <a:pt x="3651" y="5191"/>
                  </a:lnTo>
                  <a:lnTo>
                    <a:pt x="2947" y="3915"/>
                  </a:lnTo>
                  <a:lnTo>
                    <a:pt x="2156" y="2640"/>
                  </a:lnTo>
                  <a:lnTo>
                    <a:pt x="1364" y="1364"/>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1" name="Google Shape;1591;p49"/>
            <p:cNvSpPr/>
            <p:nvPr/>
          </p:nvSpPr>
          <p:spPr>
            <a:xfrm>
              <a:off x="3001700" y="4067725"/>
              <a:ext cx="97900" cy="148475"/>
            </a:xfrm>
            <a:custGeom>
              <a:avLst/>
              <a:gdLst/>
              <a:ahLst/>
              <a:cxnLst/>
              <a:rect l="l" t="t" r="r" b="b"/>
              <a:pathLst>
                <a:path w="3916" h="5939" extrusionOk="0">
                  <a:moveTo>
                    <a:pt x="220" y="0"/>
                  </a:moveTo>
                  <a:lnTo>
                    <a:pt x="132" y="44"/>
                  </a:lnTo>
                  <a:lnTo>
                    <a:pt x="44" y="132"/>
                  </a:lnTo>
                  <a:lnTo>
                    <a:pt x="0" y="220"/>
                  </a:lnTo>
                  <a:lnTo>
                    <a:pt x="0" y="352"/>
                  </a:lnTo>
                  <a:lnTo>
                    <a:pt x="88" y="484"/>
                  </a:lnTo>
                  <a:lnTo>
                    <a:pt x="968" y="1716"/>
                  </a:lnTo>
                  <a:lnTo>
                    <a:pt x="1804" y="3036"/>
                  </a:lnTo>
                  <a:lnTo>
                    <a:pt x="2596" y="4355"/>
                  </a:lnTo>
                  <a:lnTo>
                    <a:pt x="3256" y="5763"/>
                  </a:lnTo>
                  <a:lnTo>
                    <a:pt x="3387" y="5895"/>
                  </a:lnTo>
                  <a:lnTo>
                    <a:pt x="3563" y="5939"/>
                  </a:lnTo>
                  <a:lnTo>
                    <a:pt x="3651" y="5895"/>
                  </a:lnTo>
                  <a:lnTo>
                    <a:pt x="3739" y="5851"/>
                  </a:lnTo>
                  <a:lnTo>
                    <a:pt x="3783" y="5807"/>
                  </a:lnTo>
                  <a:lnTo>
                    <a:pt x="3827" y="5719"/>
                  </a:lnTo>
                  <a:lnTo>
                    <a:pt x="3915" y="5499"/>
                  </a:lnTo>
                  <a:lnTo>
                    <a:pt x="3915" y="5367"/>
                  </a:lnTo>
                  <a:lnTo>
                    <a:pt x="3871" y="5235"/>
                  </a:lnTo>
                  <a:lnTo>
                    <a:pt x="3783" y="5147"/>
                  </a:lnTo>
                  <a:lnTo>
                    <a:pt x="3695" y="5103"/>
                  </a:lnTo>
                  <a:lnTo>
                    <a:pt x="3651" y="5103"/>
                  </a:lnTo>
                  <a:lnTo>
                    <a:pt x="2948" y="3783"/>
                  </a:lnTo>
                  <a:lnTo>
                    <a:pt x="2200" y="2508"/>
                  </a:lnTo>
                  <a:lnTo>
                    <a:pt x="1408" y="1276"/>
                  </a:lnTo>
                  <a:lnTo>
                    <a:pt x="572" y="88"/>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2" name="Google Shape;1592;p49"/>
            <p:cNvSpPr/>
            <p:nvPr/>
          </p:nvSpPr>
          <p:spPr>
            <a:xfrm>
              <a:off x="3101775" y="4065525"/>
              <a:ext cx="94600" cy="144075"/>
            </a:xfrm>
            <a:custGeom>
              <a:avLst/>
              <a:gdLst/>
              <a:ahLst/>
              <a:cxnLst/>
              <a:rect l="l" t="t" r="r" b="b"/>
              <a:pathLst>
                <a:path w="3784" h="5763" extrusionOk="0">
                  <a:moveTo>
                    <a:pt x="220" y="0"/>
                  </a:moveTo>
                  <a:lnTo>
                    <a:pt x="88" y="44"/>
                  </a:lnTo>
                  <a:lnTo>
                    <a:pt x="44" y="132"/>
                  </a:lnTo>
                  <a:lnTo>
                    <a:pt x="0" y="264"/>
                  </a:lnTo>
                  <a:lnTo>
                    <a:pt x="0" y="352"/>
                  </a:lnTo>
                  <a:lnTo>
                    <a:pt x="44" y="484"/>
                  </a:lnTo>
                  <a:lnTo>
                    <a:pt x="880" y="1716"/>
                  </a:lnTo>
                  <a:lnTo>
                    <a:pt x="1716" y="2992"/>
                  </a:lnTo>
                  <a:lnTo>
                    <a:pt x="2508" y="4311"/>
                  </a:lnTo>
                  <a:lnTo>
                    <a:pt x="3255" y="5587"/>
                  </a:lnTo>
                  <a:lnTo>
                    <a:pt x="3343" y="5719"/>
                  </a:lnTo>
                  <a:lnTo>
                    <a:pt x="3519" y="5763"/>
                  </a:lnTo>
                  <a:lnTo>
                    <a:pt x="3651" y="5719"/>
                  </a:lnTo>
                  <a:lnTo>
                    <a:pt x="3739" y="5631"/>
                  </a:lnTo>
                  <a:lnTo>
                    <a:pt x="3783" y="5543"/>
                  </a:lnTo>
                  <a:lnTo>
                    <a:pt x="3783" y="5411"/>
                  </a:lnTo>
                  <a:lnTo>
                    <a:pt x="3783" y="5323"/>
                  </a:lnTo>
                  <a:lnTo>
                    <a:pt x="2992" y="4003"/>
                  </a:lnTo>
                  <a:lnTo>
                    <a:pt x="2200" y="2684"/>
                  </a:lnTo>
                  <a:lnTo>
                    <a:pt x="1364" y="1408"/>
                  </a:lnTo>
                  <a:lnTo>
                    <a:pt x="528" y="132"/>
                  </a:lnTo>
                  <a:lnTo>
                    <a:pt x="440"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3" name="Google Shape;1593;p49"/>
            <p:cNvSpPr/>
            <p:nvPr/>
          </p:nvSpPr>
          <p:spPr>
            <a:xfrm>
              <a:off x="3194150" y="4072125"/>
              <a:ext cx="104500" cy="146275"/>
            </a:xfrm>
            <a:custGeom>
              <a:avLst/>
              <a:gdLst/>
              <a:ahLst/>
              <a:cxnLst/>
              <a:rect l="l" t="t" r="r" b="b"/>
              <a:pathLst>
                <a:path w="4180" h="5851" extrusionOk="0">
                  <a:moveTo>
                    <a:pt x="176" y="0"/>
                  </a:moveTo>
                  <a:lnTo>
                    <a:pt x="88" y="88"/>
                  </a:lnTo>
                  <a:lnTo>
                    <a:pt x="0" y="176"/>
                  </a:lnTo>
                  <a:lnTo>
                    <a:pt x="0" y="308"/>
                  </a:lnTo>
                  <a:lnTo>
                    <a:pt x="44" y="396"/>
                  </a:lnTo>
                  <a:lnTo>
                    <a:pt x="88" y="528"/>
                  </a:lnTo>
                  <a:lnTo>
                    <a:pt x="616" y="1056"/>
                  </a:lnTo>
                  <a:lnTo>
                    <a:pt x="1100" y="1628"/>
                  </a:lnTo>
                  <a:lnTo>
                    <a:pt x="1584" y="2244"/>
                  </a:lnTo>
                  <a:lnTo>
                    <a:pt x="2024" y="2860"/>
                  </a:lnTo>
                  <a:lnTo>
                    <a:pt x="2816" y="4179"/>
                  </a:lnTo>
                  <a:lnTo>
                    <a:pt x="3519" y="5499"/>
                  </a:lnTo>
                  <a:lnTo>
                    <a:pt x="3563" y="5631"/>
                  </a:lnTo>
                  <a:lnTo>
                    <a:pt x="3651" y="5719"/>
                  </a:lnTo>
                  <a:lnTo>
                    <a:pt x="3739" y="5807"/>
                  </a:lnTo>
                  <a:lnTo>
                    <a:pt x="3915" y="5851"/>
                  </a:lnTo>
                  <a:lnTo>
                    <a:pt x="4003" y="5851"/>
                  </a:lnTo>
                  <a:lnTo>
                    <a:pt x="4091" y="5807"/>
                  </a:lnTo>
                  <a:lnTo>
                    <a:pt x="4135" y="5719"/>
                  </a:lnTo>
                  <a:lnTo>
                    <a:pt x="4179" y="5631"/>
                  </a:lnTo>
                  <a:lnTo>
                    <a:pt x="4179" y="5543"/>
                  </a:lnTo>
                  <a:lnTo>
                    <a:pt x="4179" y="5411"/>
                  </a:lnTo>
                  <a:lnTo>
                    <a:pt x="4135" y="5323"/>
                  </a:lnTo>
                  <a:lnTo>
                    <a:pt x="3344" y="3915"/>
                  </a:lnTo>
                  <a:lnTo>
                    <a:pt x="2948" y="3255"/>
                  </a:lnTo>
                  <a:lnTo>
                    <a:pt x="2508" y="2552"/>
                  </a:lnTo>
                  <a:lnTo>
                    <a:pt x="2068" y="1892"/>
                  </a:lnTo>
                  <a:lnTo>
                    <a:pt x="1584" y="1276"/>
                  </a:lnTo>
                  <a:lnTo>
                    <a:pt x="1056" y="660"/>
                  </a:lnTo>
                  <a:lnTo>
                    <a:pt x="528" y="88"/>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4" name="Google Shape;1594;p49"/>
            <p:cNvSpPr/>
            <p:nvPr/>
          </p:nvSpPr>
          <p:spPr>
            <a:xfrm>
              <a:off x="3295325" y="4066625"/>
              <a:ext cx="93500" cy="159475"/>
            </a:xfrm>
            <a:custGeom>
              <a:avLst/>
              <a:gdLst/>
              <a:ahLst/>
              <a:cxnLst/>
              <a:rect l="l" t="t" r="r" b="b"/>
              <a:pathLst>
                <a:path w="3740" h="6379" extrusionOk="0">
                  <a:moveTo>
                    <a:pt x="308" y="0"/>
                  </a:moveTo>
                  <a:lnTo>
                    <a:pt x="176" y="44"/>
                  </a:lnTo>
                  <a:lnTo>
                    <a:pt x="88" y="88"/>
                  </a:lnTo>
                  <a:lnTo>
                    <a:pt x="44" y="176"/>
                  </a:lnTo>
                  <a:lnTo>
                    <a:pt x="0" y="308"/>
                  </a:lnTo>
                  <a:lnTo>
                    <a:pt x="0" y="440"/>
                  </a:lnTo>
                  <a:lnTo>
                    <a:pt x="220" y="836"/>
                  </a:lnTo>
                  <a:lnTo>
                    <a:pt x="440" y="1188"/>
                  </a:lnTo>
                  <a:lnTo>
                    <a:pt x="924" y="1892"/>
                  </a:lnTo>
                  <a:lnTo>
                    <a:pt x="1408" y="2596"/>
                  </a:lnTo>
                  <a:lnTo>
                    <a:pt x="1628" y="2992"/>
                  </a:lnTo>
                  <a:lnTo>
                    <a:pt x="1848" y="3431"/>
                  </a:lnTo>
                  <a:lnTo>
                    <a:pt x="2244" y="4311"/>
                  </a:lnTo>
                  <a:lnTo>
                    <a:pt x="2640" y="5279"/>
                  </a:lnTo>
                  <a:lnTo>
                    <a:pt x="2904" y="5763"/>
                  </a:lnTo>
                  <a:lnTo>
                    <a:pt x="3168" y="6247"/>
                  </a:lnTo>
                  <a:lnTo>
                    <a:pt x="3299" y="6335"/>
                  </a:lnTo>
                  <a:lnTo>
                    <a:pt x="3431" y="6379"/>
                  </a:lnTo>
                  <a:lnTo>
                    <a:pt x="3475" y="6379"/>
                  </a:lnTo>
                  <a:lnTo>
                    <a:pt x="3651" y="6291"/>
                  </a:lnTo>
                  <a:lnTo>
                    <a:pt x="3739" y="6115"/>
                  </a:lnTo>
                  <a:lnTo>
                    <a:pt x="3739" y="5983"/>
                  </a:lnTo>
                  <a:lnTo>
                    <a:pt x="3739" y="5851"/>
                  </a:lnTo>
                  <a:lnTo>
                    <a:pt x="3695" y="5719"/>
                  </a:lnTo>
                  <a:lnTo>
                    <a:pt x="3607" y="5587"/>
                  </a:lnTo>
                  <a:lnTo>
                    <a:pt x="3519" y="5499"/>
                  </a:lnTo>
                  <a:lnTo>
                    <a:pt x="3431" y="5455"/>
                  </a:lnTo>
                  <a:lnTo>
                    <a:pt x="3080" y="4795"/>
                  </a:lnTo>
                  <a:lnTo>
                    <a:pt x="2772" y="4091"/>
                  </a:lnTo>
                  <a:lnTo>
                    <a:pt x="2376" y="3168"/>
                  </a:lnTo>
                  <a:lnTo>
                    <a:pt x="2156" y="2728"/>
                  </a:lnTo>
                  <a:lnTo>
                    <a:pt x="1936" y="2288"/>
                  </a:lnTo>
                  <a:lnTo>
                    <a:pt x="1408" y="1540"/>
                  </a:lnTo>
                  <a:lnTo>
                    <a:pt x="924" y="880"/>
                  </a:lnTo>
                  <a:lnTo>
                    <a:pt x="748" y="528"/>
                  </a:lnTo>
                  <a:lnTo>
                    <a:pt x="572" y="220"/>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5" name="Google Shape;1595;p49"/>
            <p:cNvSpPr/>
            <p:nvPr/>
          </p:nvSpPr>
          <p:spPr>
            <a:xfrm>
              <a:off x="3378900" y="4055625"/>
              <a:ext cx="50600" cy="79200"/>
            </a:xfrm>
            <a:custGeom>
              <a:avLst/>
              <a:gdLst/>
              <a:ahLst/>
              <a:cxnLst/>
              <a:rect l="l" t="t" r="r" b="b"/>
              <a:pathLst>
                <a:path w="2024" h="3168" extrusionOk="0">
                  <a:moveTo>
                    <a:pt x="176" y="0"/>
                  </a:moveTo>
                  <a:lnTo>
                    <a:pt x="88" y="88"/>
                  </a:lnTo>
                  <a:lnTo>
                    <a:pt x="0" y="176"/>
                  </a:lnTo>
                  <a:lnTo>
                    <a:pt x="0" y="264"/>
                  </a:lnTo>
                  <a:lnTo>
                    <a:pt x="0" y="396"/>
                  </a:lnTo>
                  <a:lnTo>
                    <a:pt x="352" y="1276"/>
                  </a:lnTo>
                  <a:lnTo>
                    <a:pt x="572" y="1672"/>
                  </a:lnTo>
                  <a:lnTo>
                    <a:pt x="792" y="2112"/>
                  </a:lnTo>
                  <a:lnTo>
                    <a:pt x="1100" y="2596"/>
                  </a:lnTo>
                  <a:lnTo>
                    <a:pt x="1496" y="3036"/>
                  </a:lnTo>
                  <a:lnTo>
                    <a:pt x="1584" y="3124"/>
                  </a:lnTo>
                  <a:lnTo>
                    <a:pt x="1716" y="3168"/>
                  </a:lnTo>
                  <a:lnTo>
                    <a:pt x="1804" y="3124"/>
                  </a:lnTo>
                  <a:lnTo>
                    <a:pt x="1892" y="3080"/>
                  </a:lnTo>
                  <a:lnTo>
                    <a:pt x="1980" y="2992"/>
                  </a:lnTo>
                  <a:lnTo>
                    <a:pt x="2024" y="2860"/>
                  </a:lnTo>
                  <a:lnTo>
                    <a:pt x="1980" y="2772"/>
                  </a:lnTo>
                  <a:lnTo>
                    <a:pt x="1936" y="2640"/>
                  </a:lnTo>
                  <a:lnTo>
                    <a:pt x="1584" y="2244"/>
                  </a:lnTo>
                  <a:lnTo>
                    <a:pt x="1276" y="1804"/>
                  </a:lnTo>
                  <a:lnTo>
                    <a:pt x="1100" y="1408"/>
                  </a:lnTo>
                  <a:lnTo>
                    <a:pt x="880" y="1012"/>
                  </a:lnTo>
                  <a:lnTo>
                    <a:pt x="572" y="176"/>
                  </a:lnTo>
                  <a:lnTo>
                    <a:pt x="484" y="88"/>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6" name="Google Shape;1596;p49"/>
            <p:cNvSpPr/>
            <p:nvPr/>
          </p:nvSpPr>
          <p:spPr>
            <a:xfrm>
              <a:off x="3385500" y="3962150"/>
              <a:ext cx="50600" cy="62700"/>
            </a:xfrm>
            <a:custGeom>
              <a:avLst/>
              <a:gdLst/>
              <a:ahLst/>
              <a:cxnLst/>
              <a:rect l="l" t="t" r="r" b="b"/>
              <a:pathLst>
                <a:path w="2024" h="2508" extrusionOk="0">
                  <a:moveTo>
                    <a:pt x="1672" y="0"/>
                  </a:moveTo>
                  <a:lnTo>
                    <a:pt x="1540" y="44"/>
                  </a:lnTo>
                  <a:lnTo>
                    <a:pt x="1452" y="88"/>
                  </a:lnTo>
                  <a:lnTo>
                    <a:pt x="44" y="2068"/>
                  </a:lnTo>
                  <a:lnTo>
                    <a:pt x="0" y="2156"/>
                  </a:lnTo>
                  <a:lnTo>
                    <a:pt x="0" y="2288"/>
                  </a:lnTo>
                  <a:lnTo>
                    <a:pt x="44" y="2376"/>
                  </a:lnTo>
                  <a:lnTo>
                    <a:pt x="132" y="2464"/>
                  </a:lnTo>
                  <a:lnTo>
                    <a:pt x="220" y="2508"/>
                  </a:lnTo>
                  <a:lnTo>
                    <a:pt x="440" y="2508"/>
                  </a:lnTo>
                  <a:lnTo>
                    <a:pt x="528" y="2420"/>
                  </a:lnTo>
                  <a:lnTo>
                    <a:pt x="1936" y="440"/>
                  </a:lnTo>
                  <a:lnTo>
                    <a:pt x="2024" y="352"/>
                  </a:lnTo>
                  <a:lnTo>
                    <a:pt x="2024" y="220"/>
                  </a:lnTo>
                  <a:lnTo>
                    <a:pt x="1980" y="132"/>
                  </a:lnTo>
                  <a:lnTo>
                    <a:pt x="1892" y="44"/>
                  </a:lnTo>
                  <a:lnTo>
                    <a:pt x="17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7" name="Google Shape;1597;p49"/>
            <p:cNvSpPr/>
            <p:nvPr/>
          </p:nvSpPr>
          <p:spPr>
            <a:xfrm>
              <a:off x="2510125" y="4254675"/>
              <a:ext cx="77000" cy="126500"/>
            </a:xfrm>
            <a:custGeom>
              <a:avLst/>
              <a:gdLst/>
              <a:ahLst/>
              <a:cxnLst/>
              <a:rect l="l" t="t" r="r" b="b"/>
              <a:pathLst>
                <a:path w="3080" h="5060" extrusionOk="0">
                  <a:moveTo>
                    <a:pt x="2728" y="0"/>
                  </a:moveTo>
                  <a:lnTo>
                    <a:pt x="2640" y="44"/>
                  </a:lnTo>
                  <a:lnTo>
                    <a:pt x="2552" y="132"/>
                  </a:lnTo>
                  <a:lnTo>
                    <a:pt x="1892" y="1232"/>
                  </a:lnTo>
                  <a:lnTo>
                    <a:pt x="1232" y="2332"/>
                  </a:lnTo>
                  <a:lnTo>
                    <a:pt x="616" y="3476"/>
                  </a:lnTo>
                  <a:lnTo>
                    <a:pt x="44" y="4663"/>
                  </a:lnTo>
                  <a:lnTo>
                    <a:pt x="0" y="4751"/>
                  </a:lnTo>
                  <a:lnTo>
                    <a:pt x="44" y="4883"/>
                  </a:lnTo>
                  <a:lnTo>
                    <a:pt x="88" y="4971"/>
                  </a:lnTo>
                  <a:lnTo>
                    <a:pt x="176" y="5059"/>
                  </a:lnTo>
                  <a:lnTo>
                    <a:pt x="308" y="5059"/>
                  </a:lnTo>
                  <a:lnTo>
                    <a:pt x="484" y="5015"/>
                  </a:lnTo>
                  <a:lnTo>
                    <a:pt x="572" y="4927"/>
                  </a:lnTo>
                  <a:lnTo>
                    <a:pt x="1144" y="3783"/>
                  </a:lnTo>
                  <a:lnTo>
                    <a:pt x="1760" y="2640"/>
                  </a:lnTo>
                  <a:lnTo>
                    <a:pt x="2376" y="1540"/>
                  </a:lnTo>
                  <a:lnTo>
                    <a:pt x="3036" y="440"/>
                  </a:lnTo>
                  <a:lnTo>
                    <a:pt x="3080" y="308"/>
                  </a:lnTo>
                  <a:lnTo>
                    <a:pt x="3080" y="220"/>
                  </a:lnTo>
                  <a:lnTo>
                    <a:pt x="3036" y="88"/>
                  </a:lnTo>
                  <a:lnTo>
                    <a:pt x="2948" y="44"/>
                  </a:lnTo>
                  <a:lnTo>
                    <a:pt x="28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8" name="Google Shape;1598;p49"/>
            <p:cNvSpPr/>
            <p:nvPr/>
          </p:nvSpPr>
          <p:spPr>
            <a:xfrm>
              <a:off x="2567300" y="4240375"/>
              <a:ext cx="93500" cy="143000"/>
            </a:xfrm>
            <a:custGeom>
              <a:avLst/>
              <a:gdLst/>
              <a:ahLst/>
              <a:cxnLst/>
              <a:rect l="l" t="t" r="r" b="b"/>
              <a:pathLst>
                <a:path w="3740" h="5720" extrusionOk="0">
                  <a:moveTo>
                    <a:pt x="3432" y="1"/>
                  </a:moveTo>
                  <a:lnTo>
                    <a:pt x="3300" y="45"/>
                  </a:lnTo>
                  <a:lnTo>
                    <a:pt x="3212" y="89"/>
                  </a:lnTo>
                  <a:lnTo>
                    <a:pt x="3036" y="308"/>
                  </a:lnTo>
                  <a:lnTo>
                    <a:pt x="2904" y="528"/>
                  </a:lnTo>
                  <a:lnTo>
                    <a:pt x="2728" y="968"/>
                  </a:lnTo>
                  <a:lnTo>
                    <a:pt x="2684" y="1100"/>
                  </a:lnTo>
                  <a:lnTo>
                    <a:pt x="2332" y="1848"/>
                  </a:lnTo>
                  <a:lnTo>
                    <a:pt x="1936" y="2552"/>
                  </a:lnTo>
                  <a:lnTo>
                    <a:pt x="1496" y="3256"/>
                  </a:lnTo>
                  <a:lnTo>
                    <a:pt x="969" y="3960"/>
                  </a:lnTo>
                  <a:lnTo>
                    <a:pt x="837" y="4135"/>
                  </a:lnTo>
                  <a:lnTo>
                    <a:pt x="397" y="4663"/>
                  </a:lnTo>
                  <a:lnTo>
                    <a:pt x="221" y="4971"/>
                  </a:lnTo>
                  <a:lnTo>
                    <a:pt x="45" y="5279"/>
                  </a:lnTo>
                  <a:lnTo>
                    <a:pt x="1" y="5411"/>
                  </a:lnTo>
                  <a:lnTo>
                    <a:pt x="45" y="5499"/>
                  </a:lnTo>
                  <a:lnTo>
                    <a:pt x="89" y="5631"/>
                  </a:lnTo>
                  <a:lnTo>
                    <a:pt x="221" y="5675"/>
                  </a:lnTo>
                  <a:lnTo>
                    <a:pt x="309" y="5719"/>
                  </a:lnTo>
                  <a:lnTo>
                    <a:pt x="485" y="5675"/>
                  </a:lnTo>
                  <a:lnTo>
                    <a:pt x="529" y="5587"/>
                  </a:lnTo>
                  <a:lnTo>
                    <a:pt x="617" y="5543"/>
                  </a:lnTo>
                  <a:lnTo>
                    <a:pt x="749" y="5279"/>
                  </a:lnTo>
                  <a:lnTo>
                    <a:pt x="881" y="5015"/>
                  </a:lnTo>
                  <a:lnTo>
                    <a:pt x="1277" y="4531"/>
                  </a:lnTo>
                  <a:lnTo>
                    <a:pt x="1453" y="4311"/>
                  </a:lnTo>
                  <a:lnTo>
                    <a:pt x="1980" y="3608"/>
                  </a:lnTo>
                  <a:lnTo>
                    <a:pt x="2420" y="2860"/>
                  </a:lnTo>
                  <a:lnTo>
                    <a:pt x="2860" y="2112"/>
                  </a:lnTo>
                  <a:lnTo>
                    <a:pt x="3212" y="1320"/>
                  </a:lnTo>
                  <a:lnTo>
                    <a:pt x="3256" y="1232"/>
                  </a:lnTo>
                  <a:lnTo>
                    <a:pt x="3432" y="836"/>
                  </a:lnTo>
                  <a:lnTo>
                    <a:pt x="3564" y="660"/>
                  </a:lnTo>
                  <a:lnTo>
                    <a:pt x="3652" y="484"/>
                  </a:lnTo>
                  <a:lnTo>
                    <a:pt x="3740" y="396"/>
                  </a:lnTo>
                  <a:lnTo>
                    <a:pt x="3740" y="264"/>
                  </a:lnTo>
                  <a:lnTo>
                    <a:pt x="3696" y="177"/>
                  </a:lnTo>
                  <a:lnTo>
                    <a:pt x="3652" y="89"/>
                  </a:lnTo>
                  <a:lnTo>
                    <a:pt x="352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9" name="Google Shape;1599;p49"/>
            <p:cNvSpPr/>
            <p:nvPr/>
          </p:nvSpPr>
          <p:spPr>
            <a:xfrm>
              <a:off x="2642100" y="4257975"/>
              <a:ext cx="85800" cy="119900"/>
            </a:xfrm>
            <a:custGeom>
              <a:avLst/>
              <a:gdLst/>
              <a:ahLst/>
              <a:cxnLst/>
              <a:rect l="l" t="t" r="r" b="b"/>
              <a:pathLst>
                <a:path w="3432" h="4796" extrusionOk="0">
                  <a:moveTo>
                    <a:pt x="3079" y="0"/>
                  </a:moveTo>
                  <a:lnTo>
                    <a:pt x="2947" y="44"/>
                  </a:lnTo>
                  <a:lnTo>
                    <a:pt x="2859" y="132"/>
                  </a:lnTo>
                  <a:lnTo>
                    <a:pt x="2112" y="1144"/>
                  </a:lnTo>
                  <a:lnTo>
                    <a:pt x="1408" y="2200"/>
                  </a:lnTo>
                  <a:lnTo>
                    <a:pt x="704" y="3256"/>
                  </a:lnTo>
                  <a:lnTo>
                    <a:pt x="44" y="4355"/>
                  </a:lnTo>
                  <a:lnTo>
                    <a:pt x="0" y="4487"/>
                  </a:lnTo>
                  <a:lnTo>
                    <a:pt x="0" y="4575"/>
                  </a:lnTo>
                  <a:lnTo>
                    <a:pt x="44" y="4707"/>
                  </a:lnTo>
                  <a:lnTo>
                    <a:pt x="132" y="4751"/>
                  </a:lnTo>
                  <a:lnTo>
                    <a:pt x="264" y="4795"/>
                  </a:lnTo>
                  <a:lnTo>
                    <a:pt x="440" y="4795"/>
                  </a:lnTo>
                  <a:lnTo>
                    <a:pt x="528" y="4663"/>
                  </a:lnTo>
                  <a:lnTo>
                    <a:pt x="1188" y="3607"/>
                  </a:lnTo>
                  <a:lnTo>
                    <a:pt x="1892" y="2552"/>
                  </a:lnTo>
                  <a:lnTo>
                    <a:pt x="2639" y="1496"/>
                  </a:lnTo>
                  <a:lnTo>
                    <a:pt x="3343" y="484"/>
                  </a:lnTo>
                  <a:lnTo>
                    <a:pt x="3387" y="352"/>
                  </a:lnTo>
                  <a:lnTo>
                    <a:pt x="3431" y="264"/>
                  </a:lnTo>
                  <a:lnTo>
                    <a:pt x="3387" y="132"/>
                  </a:lnTo>
                  <a:lnTo>
                    <a:pt x="3299" y="44"/>
                  </a:lnTo>
                  <a:lnTo>
                    <a:pt x="316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0" name="Google Shape;1600;p49"/>
            <p:cNvSpPr/>
            <p:nvPr/>
          </p:nvSpPr>
          <p:spPr>
            <a:xfrm>
              <a:off x="2708075" y="4257975"/>
              <a:ext cx="102300" cy="121000"/>
            </a:xfrm>
            <a:custGeom>
              <a:avLst/>
              <a:gdLst/>
              <a:ahLst/>
              <a:cxnLst/>
              <a:rect l="l" t="t" r="r" b="b"/>
              <a:pathLst>
                <a:path w="4092" h="4840" extrusionOk="0">
                  <a:moveTo>
                    <a:pt x="3783" y="0"/>
                  </a:moveTo>
                  <a:lnTo>
                    <a:pt x="3651" y="44"/>
                  </a:lnTo>
                  <a:lnTo>
                    <a:pt x="3563" y="132"/>
                  </a:lnTo>
                  <a:lnTo>
                    <a:pt x="1496" y="2728"/>
                  </a:lnTo>
                  <a:lnTo>
                    <a:pt x="836" y="3563"/>
                  </a:lnTo>
                  <a:lnTo>
                    <a:pt x="484" y="3959"/>
                  </a:lnTo>
                  <a:lnTo>
                    <a:pt x="88" y="4355"/>
                  </a:lnTo>
                  <a:lnTo>
                    <a:pt x="44" y="4443"/>
                  </a:lnTo>
                  <a:lnTo>
                    <a:pt x="0" y="4531"/>
                  </a:lnTo>
                  <a:lnTo>
                    <a:pt x="0" y="4663"/>
                  </a:lnTo>
                  <a:lnTo>
                    <a:pt x="88" y="4751"/>
                  </a:lnTo>
                  <a:lnTo>
                    <a:pt x="176" y="4839"/>
                  </a:lnTo>
                  <a:lnTo>
                    <a:pt x="396" y="4839"/>
                  </a:lnTo>
                  <a:lnTo>
                    <a:pt x="484" y="4795"/>
                  </a:lnTo>
                  <a:lnTo>
                    <a:pt x="924" y="4399"/>
                  </a:lnTo>
                  <a:lnTo>
                    <a:pt x="1276" y="3959"/>
                  </a:lnTo>
                  <a:lnTo>
                    <a:pt x="1980" y="3124"/>
                  </a:lnTo>
                  <a:lnTo>
                    <a:pt x="4047" y="484"/>
                  </a:lnTo>
                  <a:lnTo>
                    <a:pt x="4091" y="396"/>
                  </a:lnTo>
                  <a:lnTo>
                    <a:pt x="4091" y="264"/>
                  </a:lnTo>
                  <a:lnTo>
                    <a:pt x="4047" y="176"/>
                  </a:lnTo>
                  <a:lnTo>
                    <a:pt x="4003" y="88"/>
                  </a:lnTo>
                  <a:lnTo>
                    <a:pt x="387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1" name="Google Shape;1601;p49"/>
            <p:cNvSpPr/>
            <p:nvPr/>
          </p:nvSpPr>
          <p:spPr>
            <a:xfrm>
              <a:off x="2800450" y="4256875"/>
              <a:ext cx="92400" cy="126500"/>
            </a:xfrm>
            <a:custGeom>
              <a:avLst/>
              <a:gdLst/>
              <a:ahLst/>
              <a:cxnLst/>
              <a:rect l="l" t="t" r="r" b="b"/>
              <a:pathLst>
                <a:path w="3696" h="5060" extrusionOk="0">
                  <a:moveTo>
                    <a:pt x="3388" y="0"/>
                  </a:moveTo>
                  <a:lnTo>
                    <a:pt x="3256" y="44"/>
                  </a:lnTo>
                  <a:lnTo>
                    <a:pt x="3168" y="132"/>
                  </a:lnTo>
                  <a:lnTo>
                    <a:pt x="396" y="3827"/>
                  </a:lnTo>
                  <a:lnTo>
                    <a:pt x="264" y="4003"/>
                  </a:lnTo>
                  <a:lnTo>
                    <a:pt x="132" y="4223"/>
                  </a:lnTo>
                  <a:lnTo>
                    <a:pt x="44" y="4487"/>
                  </a:lnTo>
                  <a:lnTo>
                    <a:pt x="0" y="4751"/>
                  </a:lnTo>
                  <a:lnTo>
                    <a:pt x="0" y="4883"/>
                  </a:lnTo>
                  <a:lnTo>
                    <a:pt x="88" y="4971"/>
                  </a:lnTo>
                  <a:lnTo>
                    <a:pt x="176" y="5015"/>
                  </a:lnTo>
                  <a:lnTo>
                    <a:pt x="308" y="5059"/>
                  </a:lnTo>
                  <a:lnTo>
                    <a:pt x="396" y="5015"/>
                  </a:lnTo>
                  <a:lnTo>
                    <a:pt x="484" y="4971"/>
                  </a:lnTo>
                  <a:lnTo>
                    <a:pt x="572" y="4883"/>
                  </a:lnTo>
                  <a:lnTo>
                    <a:pt x="572" y="4751"/>
                  </a:lnTo>
                  <a:lnTo>
                    <a:pt x="616" y="4619"/>
                  </a:lnTo>
                  <a:lnTo>
                    <a:pt x="660" y="4487"/>
                  </a:lnTo>
                  <a:lnTo>
                    <a:pt x="880" y="4179"/>
                  </a:lnTo>
                  <a:lnTo>
                    <a:pt x="3652" y="484"/>
                  </a:lnTo>
                  <a:lnTo>
                    <a:pt x="3696" y="352"/>
                  </a:lnTo>
                  <a:lnTo>
                    <a:pt x="3696" y="264"/>
                  </a:lnTo>
                  <a:lnTo>
                    <a:pt x="3696" y="132"/>
                  </a:lnTo>
                  <a:lnTo>
                    <a:pt x="3608" y="44"/>
                  </a:lnTo>
                  <a:lnTo>
                    <a:pt x="347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2" name="Google Shape;1602;p49"/>
            <p:cNvSpPr/>
            <p:nvPr/>
          </p:nvSpPr>
          <p:spPr>
            <a:xfrm>
              <a:off x="2885125" y="4259075"/>
              <a:ext cx="99000" cy="124300"/>
            </a:xfrm>
            <a:custGeom>
              <a:avLst/>
              <a:gdLst/>
              <a:ahLst/>
              <a:cxnLst/>
              <a:rect l="l" t="t" r="r" b="b"/>
              <a:pathLst>
                <a:path w="3960" h="4972" extrusionOk="0">
                  <a:moveTo>
                    <a:pt x="3520" y="0"/>
                  </a:moveTo>
                  <a:lnTo>
                    <a:pt x="3432" y="88"/>
                  </a:lnTo>
                  <a:lnTo>
                    <a:pt x="89" y="4487"/>
                  </a:lnTo>
                  <a:lnTo>
                    <a:pt x="1" y="4575"/>
                  </a:lnTo>
                  <a:lnTo>
                    <a:pt x="1" y="4707"/>
                  </a:lnTo>
                  <a:lnTo>
                    <a:pt x="45" y="4795"/>
                  </a:lnTo>
                  <a:lnTo>
                    <a:pt x="133" y="4883"/>
                  </a:lnTo>
                  <a:lnTo>
                    <a:pt x="221" y="4927"/>
                  </a:lnTo>
                  <a:lnTo>
                    <a:pt x="309" y="4971"/>
                  </a:lnTo>
                  <a:lnTo>
                    <a:pt x="440" y="4927"/>
                  </a:lnTo>
                  <a:lnTo>
                    <a:pt x="528" y="4839"/>
                  </a:lnTo>
                  <a:lnTo>
                    <a:pt x="3916" y="484"/>
                  </a:lnTo>
                  <a:lnTo>
                    <a:pt x="3960" y="352"/>
                  </a:lnTo>
                  <a:lnTo>
                    <a:pt x="3960" y="264"/>
                  </a:lnTo>
                  <a:lnTo>
                    <a:pt x="3916" y="132"/>
                  </a:lnTo>
                  <a:lnTo>
                    <a:pt x="3872" y="44"/>
                  </a:lnTo>
                  <a:lnTo>
                    <a:pt x="37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3" name="Google Shape;1603;p49"/>
            <p:cNvSpPr/>
            <p:nvPr/>
          </p:nvSpPr>
          <p:spPr>
            <a:xfrm>
              <a:off x="2974200" y="4256875"/>
              <a:ext cx="104500" cy="116600"/>
            </a:xfrm>
            <a:custGeom>
              <a:avLst/>
              <a:gdLst/>
              <a:ahLst/>
              <a:cxnLst/>
              <a:rect l="l" t="t" r="r" b="b"/>
              <a:pathLst>
                <a:path w="4180" h="4664" extrusionOk="0">
                  <a:moveTo>
                    <a:pt x="3828" y="0"/>
                  </a:moveTo>
                  <a:lnTo>
                    <a:pt x="3696" y="44"/>
                  </a:lnTo>
                  <a:lnTo>
                    <a:pt x="3608" y="88"/>
                  </a:lnTo>
                  <a:lnTo>
                    <a:pt x="3080" y="836"/>
                  </a:lnTo>
                  <a:lnTo>
                    <a:pt x="2464" y="1584"/>
                  </a:lnTo>
                  <a:lnTo>
                    <a:pt x="1848" y="2244"/>
                  </a:lnTo>
                  <a:lnTo>
                    <a:pt x="1188" y="2904"/>
                  </a:lnTo>
                  <a:lnTo>
                    <a:pt x="1056" y="3080"/>
                  </a:lnTo>
                  <a:lnTo>
                    <a:pt x="529" y="3607"/>
                  </a:lnTo>
                  <a:lnTo>
                    <a:pt x="265" y="3871"/>
                  </a:lnTo>
                  <a:lnTo>
                    <a:pt x="45" y="4179"/>
                  </a:lnTo>
                  <a:lnTo>
                    <a:pt x="1" y="4267"/>
                  </a:lnTo>
                  <a:lnTo>
                    <a:pt x="1" y="4399"/>
                  </a:lnTo>
                  <a:lnTo>
                    <a:pt x="45" y="4487"/>
                  </a:lnTo>
                  <a:lnTo>
                    <a:pt x="133" y="4575"/>
                  </a:lnTo>
                  <a:lnTo>
                    <a:pt x="177" y="4619"/>
                  </a:lnTo>
                  <a:lnTo>
                    <a:pt x="265" y="4663"/>
                  </a:lnTo>
                  <a:lnTo>
                    <a:pt x="441" y="4619"/>
                  </a:lnTo>
                  <a:lnTo>
                    <a:pt x="529" y="4487"/>
                  </a:lnTo>
                  <a:lnTo>
                    <a:pt x="748" y="4223"/>
                  </a:lnTo>
                  <a:lnTo>
                    <a:pt x="968" y="4003"/>
                  </a:lnTo>
                  <a:lnTo>
                    <a:pt x="1452" y="3519"/>
                  </a:lnTo>
                  <a:lnTo>
                    <a:pt x="1628" y="3344"/>
                  </a:lnTo>
                  <a:lnTo>
                    <a:pt x="2288" y="2684"/>
                  </a:lnTo>
                  <a:lnTo>
                    <a:pt x="2948" y="1980"/>
                  </a:lnTo>
                  <a:lnTo>
                    <a:pt x="3564" y="1232"/>
                  </a:lnTo>
                  <a:lnTo>
                    <a:pt x="4092" y="440"/>
                  </a:lnTo>
                  <a:lnTo>
                    <a:pt x="4180" y="352"/>
                  </a:lnTo>
                  <a:lnTo>
                    <a:pt x="4180" y="220"/>
                  </a:lnTo>
                  <a:lnTo>
                    <a:pt x="4136" y="132"/>
                  </a:lnTo>
                  <a:lnTo>
                    <a:pt x="4048" y="44"/>
                  </a:lnTo>
                  <a:lnTo>
                    <a:pt x="39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4" name="Google Shape;1604;p49"/>
            <p:cNvSpPr/>
            <p:nvPr/>
          </p:nvSpPr>
          <p:spPr>
            <a:xfrm>
              <a:off x="3065475" y="4255775"/>
              <a:ext cx="103400" cy="123200"/>
            </a:xfrm>
            <a:custGeom>
              <a:avLst/>
              <a:gdLst/>
              <a:ahLst/>
              <a:cxnLst/>
              <a:rect l="l" t="t" r="r" b="b"/>
              <a:pathLst>
                <a:path w="4136" h="4928" extrusionOk="0">
                  <a:moveTo>
                    <a:pt x="3784" y="0"/>
                  </a:moveTo>
                  <a:lnTo>
                    <a:pt x="3696" y="44"/>
                  </a:lnTo>
                  <a:lnTo>
                    <a:pt x="3608" y="132"/>
                  </a:lnTo>
                  <a:lnTo>
                    <a:pt x="2772" y="1232"/>
                  </a:lnTo>
                  <a:lnTo>
                    <a:pt x="1936" y="2332"/>
                  </a:lnTo>
                  <a:lnTo>
                    <a:pt x="1012" y="3432"/>
                  </a:lnTo>
                  <a:lnTo>
                    <a:pt x="89" y="4443"/>
                  </a:lnTo>
                  <a:lnTo>
                    <a:pt x="45" y="4531"/>
                  </a:lnTo>
                  <a:lnTo>
                    <a:pt x="1" y="4663"/>
                  </a:lnTo>
                  <a:lnTo>
                    <a:pt x="45" y="4751"/>
                  </a:lnTo>
                  <a:lnTo>
                    <a:pt x="89" y="4883"/>
                  </a:lnTo>
                  <a:lnTo>
                    <a:pt x="221" y="4927"/>
                  </a:lnTo>
                  <a:lnTo>
                    <a:pt x="441" y="4927"/>
                  </a:lnTo>
                  <a:lnTo>
                    <a:pt x="529" y="4839"/>
                  </a:lnTo>
                  <a:lnTo>
                    <a:pt x="1496" y="3827"/>
                  </a:lnTo>
                  <a:lnTo>
                    <a:pt x="2376" y="2728"/>
                  </a:lnTo>
                  <a:lnTo>
                    <a:pt x="3256" y="1628"/>
                  </a:lnTo>
                  <a:lnTo>
                    <a:pt x="4092" y="484"/>
                  </a:lnTo>
                  <a:lnTo>
                    <a:pt x="4136" y="352"/>
                  </a:lnTo>
                  <a:lnTo>
                    <a:pt x="4136" y="220"/>
                  </a:lnTo>
                  <a:lnTo>
                    <a:pt x="4092" y="132"/>
                  </a:lnTo>
                  <a:lnTo>
                    <a:pt x="4004" y="44"/>
                  </a:lnTo>
                  <a:lnTo>
                    <a:pt x="39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5" name="Google Shape;1605;p49"/>
            <p:cNvSpPr/>
            <p:nvPr/>
          </p:nvSpPr>
          <p:spPr>
            <a:xfrm>
              <a:off x="3172150" y="4252475"/>
              <a:ext cx="115500" cy="121000"/>
            </a:xfrm>
            <a:custGeom>
              <a:avLst/>
              <a:gdLst/>
              <a:ahLst/>
              <a:cxnLst/>
              <a:rect l="l" t="t" r="r" b="b"/>
              <a:pathLst>
                <a:path w="4620" h="4840" extrusionOk="0">
                  <a:moveTo>
                    <a:pt x="4268" y="0"/>
                  </a:moveTo>
                  <a:lnTo>
                    <a:pt x="4136" y="44"/>
                  </a:lnTo>
                  <a:lnTo>
                    <a:pt x="4048" y="132"/>
                  </a:lnTo>
                  <a:lnTo>
                    <a:pt x="3168" y="1276"/>
                  </a:lnTo>
                  <a:lnTo>
                    <a:pt x="2244" y="2376"/>
                  </a:lnTo>
                  <a:lnTo>
                    <a:pt x="1232" y="3388"/>
                  </a:lnTo>
                  <a:lnTo>
                    <a:pt x="133" y="4311"/>
                  </a:lnTo>
                  <a:lnTo>
                    <a:pt x="45" y="4399"/>
                  </a:lnTo>
                  <a:lnTo>
                    <a:pt x="1" y="4531"/>
                  </a:lnTo>
                  <a:lnTo>
                    <a:pt x="45" y="4663"/>
                  </a:lnTo>
                  <a:lnTo>
                    <a:pt x="89" y="4751"/>
                  </a:lnTo>
                  <a:lnTo>
                    <a:pt x="177" y="4839"/>
                  </a:lnTo>
                  <a:lnTo>
                    <a:pt x="440" y="4839"/>
                  </a:lnTo>
                  <a:lnTo>
                    <a:pt x="528" y="4795"/>
                  </a:lnTo>
                  <a:lnTo>
                    <a:pt x="1628" y="3827"/>
                  </a:lnTo>
                  <a:lnTo>
                    <a:pt x="2684" y="2772"/>
                  </a:lnTo>
                  <a:lnTo>
                    <a:pt x="3652" y="1672"/>
                  </a:lnTo>
                  <a:lnTo>
                    <a:pt x="4531" y="484"/>
                  </a:lnTo>
                  <a:lnTo>
                    <a:pt x="4619" y="352"/>
                  </a:lnTo>
                  <a:lnTo>
                    <a:pt x="4619" y="264"/>
                  </a:lnTo>
                  <a:lnTo>
                    <a:pt x="4575" y="132"/>
                  </a:lnTo>
                  <a:lnTo>
                    <a:pt x="4487" y="44"/>
                  </a:lnTo>
                  <a:lnTo>
                    <a:pt x="4355"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6" name="Google Shape;1606;p49"/>
            <p:cNvSpPr/>
            <p:nvPr/>
          </p:nvSpPr>
          <p:spPr>
            <a:xfrm>
              <a:off x="3263425" y="4263475"/>
              <a:ext cx="97900" cy="117700"/>
            </a:xfrm>
            <a:custGeom>
              <a:avLst/>
              <a:gdLst/>
              <a:ahLst/>
              <a:cxnLst/>
              <a:rect l="l" t="t" r="r" b="b"/>
              <a:pathLst>
                <a:path w="3916" h="4708" extrusionOk="0">
                  <a:moveTo>
                    <a:pt x="3564" y="0"/>
                  </a:moveTo>
                  <a:lnTo>
                    <a:pt x="3476" y="44"/>
                  </a:lnTo>
                  <a:lnTo>
                    <a:pt x="3388" y="88"/>
                  </a:lnTo>
                  <a:lnTo>
                    <a:pt x="2508" y="1100"/>
                  </a:lnTo>
                  <a:lnTo>
                    <a:pt x="1672" y="2112"/>
                  </a:lnTo>
                  <a:lnTo>
                    <a:pt x="880" y="3167"/>
                  </a:lnTo>
                  <a:lnTo>
                    <a:pt x="89" y="4223"/>
                  </a:lnTo>
                  <a:lnTo>
                    <a:pt x="45" y="4311"/>
                  </a:lnTo>
                  <a:lnTo>
                    <a:pt x="1" y="4443"/>
                  </a:lnTo>
                  <a:lnTo>
                    <a:pt x="45" y="4531"/>
                  </a:lnTo>
                  <a:lnTo>
                    <a:pt x="133" y="4619"/>
                  </a:lnTo>
                  <a:lnTo>
                    <a:pt x="221" y="4663"/>
                  </a:lnTo>
                  <a:lnTo>
                    <a:pt x="309" y="4707"/>
                  </a:lnTo>
                  <a:lnTo>
                    <a:pt x="441" y="4663"/>
                  </a:lnTo>
                  <a:lnTo>
                    <a:pt x="573" y="4575"/>
                  </a:lnTo>
                  <a:lnTo>
                    <a:pt x="1320" y="3519"/>
                  </a:lnTo>
                  <a:lnTo>
                    <a:pt x="2156" y="2508"/>
                  </a:lnTo>
                  <a:lnTo>
                    <a:pt x="2992" y="1496"/>
                  </a:lnTo>
                  <a:lnTo>
                    <a:pt x="3828" y="484"/>
                  </a:lnTo>
                  <a:lnTo>
                    <a:pt x="3872" y="396"/>
                  </a:lnTo>
                  <a:lnTo>
                    <a:pt x="3916" y="264"/>
                  </a:lnTo>
                  <a:lnTo>
                    <a:pt x="3872" y="176"/>
                  </a:lnTo>
                  <a:lnTo>
                    <a:pt x="3784" y="88"/>
                  </a:lnTo>
                  <a:lnTo>
                    <a:pt x="36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7" name="Google Shape;1607;p49"/>
            <p:cNvSpPr/>
            <p:nvPr/>
          </p:nvSpPr>
          <p:spPr>
            <a:xfrm>
              <a:off x="3343700" y="4275575"/>
              <a:ext cx="83600" cy="103400"/>
            </a:xfrm>
            <a:custGeom>
              <a:avLst/>
              <a:gdLst/>
              <a:ahLst/>
              <a:cxnLst/>
              <a:rect l="l" t="t" r="r" b="b"/>
              <a:pathLst>
                <a:path w="3344" h="4136" extrusionOk="0">
                  <a:moveTo>
                    <a:pt x="3036" y="0"/>
                  </a:moveTo>
                  <a:lnTo>
                    <a:pt x="2904" y="44"/>
                  </a:lnTo>
                  <a:lnTo>
                    <a:pt x="2816" y="132"/>
                  </a:lnTo>
                  <a:lnTo>
                    <a:pt x="441" y="3123"/>
                  </a:lnTo>
                  <a:lnTo>
                    <a:pt x="265" y="3387"/>
                  </a:lnTo>
                  <a:lnTo>
                    <a:pt x="45" y="3695"/>
                  </a:lnTo>
                  <a:lnTo>
                    <a:pt x="1" y="3783"/>
                  </a:lnTo>
                  <a:lnTo>
                    <a:pt x="1" y="3915"/>
                  </a:lnTo>
                  <a:lnTo>
                    <a:pt x="45" y="4003"/>
                  </a:lnTo>
                  <a:lnTo>
                    <a:pt x="133" y="4091"/>
                  </a:lnTo>
                  <a:lnTo>
                    <a:pt x="309" y="4135"/>
                  </a:lnTo>
                  <a:lnTo>
                    <a:pt x="441" y="4091"/>
                  </a:lnTo>
                  <a:lnTo>
                    <a:pt x="573" y="4003"/>
                  </a:lnTo>
                  <a:lnTo>
                    <a:pt x="925" y="3475"/>
                  </a:lnTo>
                  <a:lnTo>
                    <a:pt x="3300" y="484"/>
                  </a:lnTo>
                  <a:lnTo>
                    <a:pt x="3344" y="396"/>
                  </a:lnTo>
                  <a:lnTo>
                    <a:pt x="3344" y="264"/>
                  </a:lnTo>
                  <a:lnTo>
                    <a:pt x="3300" y="176"/>
                  </a:lnTo>
                  <a:lnTo>
                    <a:pt x="3256" y="44"/>
                  </a:lnTo>
                  <a:lnTo>
                    <a:pt x="312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08" name="Google Shape;1608;p49"/>
          <p:cNvSpPr txBox="1"/>
          <p:nvPr/>
        </p:nvSpPr>
        <p:spPr>
          <a:xfrm>
            <a:off x="438774" y="1151575"/>
            <a:ext cx="1960200" cy="57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200" b="1">
                <a:solidFill>
                  <a:srgbClr val="DF3500"/>
                </a:solidFill>
                <a:latin typeface="Bebas Neue"/>
                <a:ea typeface="Bebas Neue"/>
                <a:cs typeface="Bebas Neue"/>
                <a:sym typeface="Bebas Neue"/>
              </a:rPr>
              <a:t>abstraction</a:t>
            </a:r>
            <a:r>
              <a:rPr lang="en" sz="2600" b="1">
                <a:solidFill>
                  <a:srgbClr val="DF3500"/>
                </a:solidFill>
                <a:latin typeface="Bebas Neue"/>
                <a:ea typeface="Bebas Neue"/>
                <a:cs typeface="Bebas Neue"/>
                <a:sym typeface="Bebas Neue"/>
              </a:rPr>
              <a:t> </a:t>
            </a:r>
            <a:endParaRPr sz="2600" b="1">
              <a:solidFill>
                <a:srgbClr val="DF3500"/>
              </a:solidFill>
              <a:latin typeface="Bebas Neue"/>
              <a:ea typeface="Bebas Neue"/>
              <a:cs typeface="Bebas Neue"/>
              <a:sym typeface="Bebas Neue"/>
            </a:endParaRPr>
          </a:p>
        </p:txBody>
      </p:sp>
      <p:sp>
        <p:nvSpPr>
          <p:cNvPr id="1609" name="Google Shape;1609;p49"/>
          <p:cNvSpPr txBox="1"/>
          <p:nvPr/>
        </p:nvSpPr>
        <p:spPr>
          <a:xfrm>
            <a:off x="520600" y="2397600"/>
            <a:ext cx="2266500" cy="57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200" b="1">
                <a:solidFill>
                  <a:srgbClr val="DF3500"/>
                </a:solidFill>
                <a:latin typeface="Bebas Neue"/>
                <a:ea typeface="Bebas Neue"/>
                <a:cs typeface="Bebas Neue"/>
                <a:sym typeface="Bebas Neue"/>
              </a:rPr>
              <a:t>decomposition</a:t>
            </a:r>
            <a:endParaRPr sz="2600" b="1">
              <a:solidFill>
                <a:srgbClr val="DF3500"/>
              </a:solidFill>
              <a:latin typeface="Bebas Neue"/>
              <a:ea typeface="Bebas Neue"/>
              <a:cs typeface="Bebas Neue"/>
              <a:sym typeface="Bebas Neue"/>
            </a:endParaRPr>
          </a:p>
        </p:txBody>
      </p:sp>
      <p:sp>
        <p:nvSpPr>
          <p:cNvPr id="1610" name="Google Shape;1610;p49"/>
          <p:cNvSpPr txBox="1"/>
          <p:nvPr/>
        </p:nvSpPr>
        <p:spPr>
          <a:xfrm>
            <a:off x="520600" y="3763575"/>
            <a:ext cx="2266500" cy="57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200" b="1">
                <a:solidFill>
                  <a:srgbClr val="DF3500"/>
                </a:solidFill>
                <a:latin typeface="Bebas Neue"/>
                <a:ea typeface="Bebas Neue"/>
                <a:cs typeface="Bebas Neue"/>
                <a:sym typeface="Bebas Neue"/>
              </a:rPr>
              <a:t>pattern recognition</a:t>
            </a:r>
            <a:endParaRPr sz="2600" b="1">
              <a:solidFill>
                <a:srgbClr val="DF3500"/>
              </a:solidFill>
              <a:latin typeface="Bebas Neue"/>
              <a:ea typeface="Bebas Neue"/>
              <a:cs typeface="Bebas Neue"/>
              <a:sym typeface="Bebas Neue"/>
            </a:endParaRPr>
          </a:p>
        </p:txBody>
      </p:sp>
      <p:sp>
        <p:nvSpPr>
          <p:cNvPr id="1611" name="Google Shape;1611;p49"/>
          <p:cNvSpPr txBox="1"/>
          <p:nvPr/>
        </p:nvSpPr>
        <p:spPr>
          <a:xfrm>
            <a:off x="3460850" y="807175"/>
            <a:ext cx="49386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Open Sans"/>
                <a:ea typeface="Open Sans"/>
                <a:cs typeface="Open Sans"/>
                <a:sym typeface="Open Sans"/>
              </a:rPr>
              <a:t>Có:</a:t>
            </a:r>
            <a:endParaRPr b="1">
              <a:solidFill>
                <a:schemeClr val="dk2"/>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Kích thước bàn cờ: a (dòng), b (cột)</a:t>
            </a:r>
            <a:endParaRPr>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Vị trí bắt đầu, vị trí kết thúc của quân mã khi đi tuần</a:t>
            </a: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2"/>
                </a:solidFill>
                <a:latin typeface="Open Sans"/>
                <a:ea typeface="Open Sans"/>
                <a:cs typeface="Open Sans"/>
                <a:sym typeface="Open Sans"/>
              </a:rPr>
              <a:t>Tìm: </a:t>
            </a: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	Danh sách các ô quân mã đi qua từ vị trí đầu đến vị trí cuối</a:t>
            </a:r>
            <a:endParaRPr>
              <a:solidFill>
                <a:schemeClr val="dk1"/>
              </a:solidFill>
              <a:latin typeface="Open Sans"/>
              <a:ea typeface="Open Sans"/>
              <a:cs typeface="Open Sans"/>
              <a:sym typeface="Open Sans"/>
            </a:endParaRPr>
          </a:p>
        </p:txBody>
      </p:sp>
      <p:sp>
        <p:nvSpPr>
          <p:cNvPr id="1612" name="Google Shape;1612;p49"/>
          <p:cNvSpPr txBox="1"/>
          <p:nvPr/>
        </p:nvSpPr>
        <p:spPr>
          <a:xfrm>
            <a:off x="3485450" y="2380975"/>
            <a:ext cx="50940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Open Sans"/>
                <a:ea typeface="Open Sans"/>
                <a:cs typeface="Open Sans"/>
                <a:sym typeface="Open Sans"/>
              </a:rPr>
              <a:t>Chia vấn đề thành:</a:t>
            </a:r>
            <a:endParaRPr b="1">
              <a:solidFill>
                <a:schemeClr val="dk2"/>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Xây dựng nước đi cho quân mã.</a:t>
            </a:r>
            <a:endParaRPr>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Kiểm tra tính hợp lệ của nước đi.</a:t>
            </a:r>
            <a:endParaRPr>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Tìm đường đi quân mã</a:t>
            </a:r>
            <a:endParaRPr>
              <a:solidFill>
                <a:schemeClr val="dk1"/>
              </a:solidFill>
              <a:latin typeface="Open Sans"/>
              <a:ea typeface="Open Sans"/>
              <a:cs typeface="Open Sans"/>
              <a:sym typeface="Open Sans"/>
            </a:endParaRPr>
          </a:p>
        </p:txBody>
      </p:sp>
      <p:sp>
        <p:nvSpPr>
          <p:cNvPr id="1613" name="Google Shape;1613;p49"/>
          <p:cNvSpPr/>
          <p:nvPr/>
        </p:nvSpPr>
        <p:spPr>
          <a:xfrm>
            <a:off x="3485450" y="2380975"/>
            <a:ext cx="4889400" cy="1013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4" name="Google Shape;1614;p49"/>
          <p:cNvSpPr txBox="1"/>
          <p:nvPr/>
        </p:nvSpPr>
        <p:spPr>
          <a:xfrm>
            <a:off x="3485450" y="3523975"/>
            <a:ext cx="49386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Open Sans"/>
                <a:ea typeface="Open Sans"/>
                <a:cs typeface="Open Sans"/>
                <a:sym typeface="Open Sans"/>
              </a:rPr>
              <a:t>Nhận thấy:</a:t>
            </a:r>
            <a:endParaRPr b="1">
              <a:solidFill>
                <a:schemeClr val="dk2"/>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Tìm đường đi của quân mã.</a:t>
            </a:r>
            <a:endParaRPr>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Khi quân mã ko thể tiếp tục đi mà chưa đi qua hết các ô của bàn cờ thì quay lui tìm hướng mới</a:t>
            </a: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=&gt; có thể áp dụng Backtracking</a:t>
            </a:r>
            <a:endParaRPr>
              <a:solidFill>
                <a:schemeClr val="dk1"/>
              </a:solidFill>
              <a:latin typeface="Open Sans"/>
              <a:ea typeface="Open Sans"/>
              <a:cs typeface="Open Sans"/>
              <a:sym typeface="Open Sans"/>
            </a:endParaRPr>
          </a:p>
        </p:txBody>
      </p:sp>
      <p:sp>
        <p:nvSpPr>
          <p:cNvPr id="1615" name="Google Shape;1615;p49"/>
          <p:cNvSpPr/>
          <p:nvPr/>
        </p:nvSpPr>
        <p:spPr>
          <a:xfrm>
            <a:off x="3485450" y="3564150"/>
            <a:ext cx="4889400" cy="1139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6" name="Google Shape;1616;p49"/>
          <p:cNvSpPr/>
          <p:nvPr/>
        </p:nvSpPr>
        <p:spPr>
          <a:xfrm>
            <a:off x="3485450" y="890300"/>
            <a:ext cx="4889400" cy="132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515"/>
                                        </p:tgtEl>
                                        <p:attrNameLst>
                                          <p:attrName>style.visibility</p:attrName>
                                        </p:attrNameLst>
                                      </p:cBhvr>
                                      <p:to>
                                        <p:strVal val="visible"/>
                                      </p:to>
                                    </p:set>
                                    <p:anim calcmode="lin" valueType="num">
                                      <p:cBhvr additive="base">
                                        <p:cTn id="7" dur="1000"/>
                                        <p:tgtEl>
                                          <p:spTgt spid="1515"/>
                                        </p:tgtEl>
                                        <p:attrNameLst>
                                          <p:attrName>ppt_y</p:attrName>
                                        </p:attrNameLst>
                                      </p:cBhvr>
                                      <p:tavLst>
                                        <p:tav tm="0">
                                          <p:val>
                                            <p:strVal val="#ppt_y-1"/>
                                          </p:val>
                                        </p:tav>
                                        <p:tav tm="100000">
                                          <p:val>
                                            <p:strVal val="#ppt_y"/>
                                          </p:val>
                                        </p:tav>
                                      </p:tavLst>
                                    </p:anim>
                                  </p:childTnLst>
                                </p:cTn>
                              </p:par>
                              <p:par>
                                <p:cTn id="8" presetID="23" presetClass="entr" presetSubtype="16" fill="hold" nodeType="withEffect">
                                  <p:stCondLst>
                                    <p:cond delay="0"/>
                                  </p:stCondLst>
                                  <p:childTnLst>
                                    <p:set>
                                      <p:cBhvr>
                                        <p:cTn id="9" dur="1" fill="hold">
                                          <p:stCondLst>
                                            <p:cond delay="0"/>
                                          </p:stCondLst>
                                        </p:cTn>
                                        <p:tgtEl>
                                          <p:spTgt spid="1516"/>
                                        </p:tgtEl>
                                        <p:attrNameLst>
                                          <p:attrName>style.visibility</p:attrName>
                                        </p:attrNameLst>
                                      </p:cBhvr>
                                      <p:to>
                                        <p:strVal val="visible"/>
                                      </p:to>
                                    </p:set>
                                    <p:anim calcmode="lin" valueType="num">
                                      <p:cBhvr additive="base">
                                        <p:cTn id="10" dur="1000"/>
                                        <p:tgtEl>
                                          <p:spTgt spid="1516"/>
                                        </p:tgtEl>
                                        <p:attrNameLst>
                                          <p:attrName>ppt_w</p:attrName>
                                        </p:attrNameLst>
                                      </p:cBhvr>
                                      <p:tavLst>
                                        <p:tav tm="0">
                                          <p:val>
                                            <p:strVal val="0"/>
                                          </p:val>
                                        </p:tav>
                                        <p:tav tm="100000">
                                          <p:val>
                                            <p:strVal val="#ppt_w"/>
                                          </p:val>
                                        </p:tav>
                                      </p:tavLst>
                                    </p:anim>
                                    <p:anim calcmode="lin" valueType="num">
                                      <p:cBhvr additive="base">
                                        <p:cTn id="11" dur="1000"/>
                                        <p:tgtEl>
                                          <p:spTgt spid="1516"/>
                                        </p:tgtEl>
                                        <p:attrNameLst>
                                          <p:attrName>ppt_h</p:attrName>
                                        </p:attrNameLst>
                                      </p:cBhvr>
                                      <p:tavLst>
                                        <p:tav tm="0">
                                          <p:val>
                                            <p:strVal val="0"/>
                                          </p:val>
                                        </p:tav>
                                        <p:tav tm="100000">
                                          <p:val>
                                            <p:strVal val="#ppt_h"/>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nodeType="clickEffect">
                                  <p:stCondLst>
                                    <p:cond delay="0"/>
                                  </p:stCondLst>
                                  <p:childTnLst>
                                    <p:set>
                                      <p:cBhvr>
                                        <p:cTn id="15" dur="1" fill="hold">
                                          <p:stCondLst>
                                            <p:cond delay="0"/>
                                          </p:stCondLst>
                                        </p:cTn>
                                        <p:tgtEl>
                                          <p:spTgt spid="1608"/>
                                        </p:tgtEl>
                                        <p:attrNameLst>
                                          <p:attrName>style.visibility</p:attrName>
                                        </p:attrNameLst>
                                      </p:cBhvr>
                                      <p:to>
                                        <p:strVal val="visible"/>
                                      </p:to>
                                    </p:set>
                                    <p:anim calcmode="lin" valueType="num">
                                      <p:cBhvr additive="base">
                                        <p:cTn id="16" dur="1000"/>
                                        <p:tgtEl>
                                          <p:spTgt spid="1608"/>
                                        </p:tgtEl>
                                        <p:attrNameLst>
                                          <p:attrName>ppt_x</p:attrName>
                                        </p:attrNameLst>
                                      </p:cBhvr>
                                      <p:tavLst>
                                        <p:tav tm="0">
                                          <p:val>
                                            <p:strVal val="#ppt_x-1"/>
                                          </p:val>
                                        </p:tav>
                                        <p:tav tm="100000">
                                          <p:val>
                                            <p:strVal val="#ppt_x"/>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1611"/>
                                        </p:tgtEl>
                                        <p:attrNameLst>
                                          <p:attrName>style.visibility</p:attrName>
                                        </p:attrNameLst>
                                      </p:cBhvr>
                                      <p:to>
                                        <p:strVal val="visible"/>
                                      </p:to>
                                    </p:set>
                                    <p:anim calcmode="lin" valueType="num">
                                      <p:cBhvr additive="base">
                                        <p:cTn id="21" dur="1000"/>
                                        <p:tgtEl>
                                          <p:spTgt spid="1611"/>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616"/>
                                        </p:tgtEl>
                                        <p:attrNameLst>
                                          <p:attrName>style.visibility</p:attrName>
                                        </p:attrNameLst>
                                      </p:cBhvr>
                                      <p:to>
                                        <p:strVal val="visible"/>
                                      </p:to>
                                    </p:set>
                                    <p:anim calcmode="lin" valueType="num">
                                      <p:cBhvr additive="base">
                                        <p:cTn id="24" dur="1000"/>
                                        <p:tgtEl>
                                          <p:spTgt spid="1616"/>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609"/>
                                        </p:tgtEl>
                                        <p:attrNameLst>
                                          <p:attrName>style.visibility</p:attrName>
                                        </p:attrNameLst>
                                      </p:cBhvr>
                                      <p:to>
                                        <p:strVal val="visible"/>
                                      </p:to>
                                    </p:set>
                                    <p:anim calcmode="lin" valueType="num">
                                      <p:cBhvr additive="base">
                                        <p:cTn id="29" dur="1000"/>
                                        <p:tgtEl>
                                          <p:spTgt spid="1609"/>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1612"/>
                                        </p:tgtEl>
                                        <p:attrNameLst>
                                          <p:attrName>style.visibility</p:attrName>
                                        </p:attrNameLst>
                                      </p:cBhvr>
                                      <p:to>
                                        <p:strVal val="visible"/>
                                      </p:to>
                                    </p:set>
                                    <p:anim calcmode="lin" valueType="num">
                                      <p:cBhvr additive="base">
                                        <p:cTn id="34" dur="1000"/>
                                        <p:tgtEl>
                                          <p:spTgt spid="1612"/>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1613"/>
                                        </p:tgtEl>
                                        <p:attrNameLst>
                                          <p:attrName>style.visibility</p:attrName>
                                        </p:attrNameLst>
                                      </p:cBhvr>
                                      <p:to>
                                        <p:strVal val="visible"/>
                                      </p:to>
                                    </p:set>
                                    <p:anim calcmode="lin" valueType="num">
                                      <p:cBhvr additive="base">
                                        <p:cTn id="37" dur="1000"/>
                                        <p:tgtEl>
                                          <p:spTgt spid="1613"/>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1610"/>
                                        </p:tgtEl>
                                        <p:attrNameLst>
                                          <p:attrName>style.visibility</p:attrName>
                                        </p:attrNameLst>
                                      </p:cBhvr>
                                      <p:to>
                                        <p:strVal val="visible"/>
                                      </p:to>
                                    </p:set>
                                    <p:anim calcmode="lin" valueType="num">
                                      <p:cBhvr additive="base">
                                        <p:cTn id="42" dur="1000"/>
                                        <p:tgtEl>
                                          <p:spTgt spid="1610"/>
                                        </p:tgtEl>
                                        <p:attrNameLst>
                                          <p:attrName>ppt_x</p:attrName>
                                        </p:attrNameLst>
                                      </p:cBhvr>
                                      <p:tavLst>
                                        <p:tav tm="0">
                                          <p:val>
                                            <p:strVal val="#ppt_x-1"/>
                                          </p:val>
                                        </p:tav>
                                        <p:tav tm="100000">
                                          <p:val>
                                            <p:strVal val="#ppt_x"/>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nodeType="clickEffect">
                                  <p:stCondLst>
                                    <p:cond delay="0"/>
                                  </p:stCondLst>
                                  <p:childTnLst>
                                    <p:set>
                                      <p:cBhvr>
                                        <p:cTn id="46" dur="1" fill="hold">
                                          <p:stCondLst>
                                            <p:cond delay="0"/>
                                          </p:stCondLst>
                                        </p:cTn>
                                        <p:tgtEl>
                                          <p:spTgt spid="1614"/>
                                        </p:tgtEl>
                                        <p:attrNameLst>
                                          <p:attrName>style.visibility</p:attrName>
                                        </p:attrNameLst>
                                      </p:cBhvr>
                                      <p:to>
                                        <p:strVal val="visible"/>
                                      </p:to>
                                    </p:set>
                                    <p:anim calcmode="lin" valueType="num">
                                      <p:cBhvr additive="base">
                                        <p:cTn id="47" dur="1000"/>
                                        <p:tgtEl>
                                          <p:spTgt spid="1614"/>
                                        </p:tgtEl>
                                        <p:attrNameLst>
                                          <p:attrName>ppt_x</p:attrName>
                                        </p:attrNameLst>
                                      </p:cBhvr>
                                      <p:tavLst>
                                        <p:tav tm="0">
                                          <p:val>
                                            <p:strVal val="#ppt_x+1"/>
                                          </p:val>
                                        </p:tav>
                                        <p:tav tm="100000">
                                          <p:val>
                                            <p:strVal val="#ppt_x"/>
                                          </p:val>
                                        </p:tav>
                                      </p:tavLst>
                                    </p:anim>
                                  </p:childTnLst>
                                </p:cTn>
                              </p:par>
                              <p:par>
                                <p:cTn id="48" presetID="2" presetClass="entr" presetSubtype="2" fill="hold" nodeType="withEffect">
                                  <p:stCondLst>
                                    <p:cond delay="0"/>
                                  </p:stCondLst>
                                  <p:childTnLst>
                                    <p:set>
                                      <p:cBhvr>
                                        <p:cTn id="49" dur="1" fill="hold">
                                          <p:stCondLst>
                                            <p:cond delay="0"/>
                                          </p:stCondLst>
                                        </p:cTn>
                                        <p:tgtEl>
                                          <p:spTgt spid="1615"/>
                                        </p:tgtEl>
                                        <p:attrNameLst>
                                          <p:attrName>style.visibility</p:attrName>
                                        </p:attrNameLst>
                                      </p:cBhvr>
                                      <p:to>
                                        <p:strVal val="visible"/>
                                      </p:to>
                                    </p:set>
                                    <p:anim calcmode="lin" valueType="num">
                                      <p:cBhvr additive="base">
                                        <p:cTn id="50" dur="1000"/>
                                        <p:tgtEl>
                                          <p:spTgt spid="161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Nocturnal Textured Backgrounds for MK by Slidesgo">
  <a:themeElements>
    <a:clrScheme name="Simple Light">
      <a:dk1>
        <a:srgbClr val="FFFFFF"/>
      </a:dk1>
      <a:lt1>
        <a:srgbClr val="161616"/>
      </a:lt1>
      <a:dk2>
        <a:srgbClr val="DF3500"/>
      </a:dk2>
      <a:lt2>
        <a:srgbClr val="DF3500"/>
      </a:lt2>
      <a:accent1>
        <a:srgbClr val="DF3500"/>
      </a:accent1>
      <a:accent2>
        <a:srgbClr val="DF3500"/>
      </a:accent2>
      <a:accent3>
        <a:srgbClr val="DF3500"/>
      </a:accent3>
      <a:accent4>
        <a:srgbClr val="DF3500"/>
      </a:accent4>
      <a:accent5>
        <a:srgbClr val="DF3500"/>
      </a:accent5>
      <a:accent6>
        <a:srgbClr val="DF350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1554</Words>
  <Application>Microsoft Office PowerPoint</Application>
  <PresentationFormat>On-screen Show (16:9)</PresentationFormat>
  <Paragraphs>178</Paragraphs>
  <Slides>16</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Times New Roman</vt:lpstr>
      <vt:lpstr>Cabin</vt:lpstr>
      <vt:lpstr>Roboto</vt:lpstr>
      <vt:lpstr>Bebas Neue</vt:lpstr>
      <vt:lpstr>Montserrat</vt:lpstr>
      <vt:lpstr>Open Sans</vt:lpstr>
      <vt:lpstr>Corben</vt:lpstr>
      <vt:lpstr>Arial</vt:lpstr>
      <vt:lpstr>Nocturnal Textured Backgrounds for MK by Slidesgo</vt:lpstr>
      <vt:lpstr>LUYỆN TẬP   PHÂN TÍCH THIẾT KẾ THUẬT TOÁN</vt:lpstr>
      <vt:lpstr>17</vt:lpstr>
      <vt:lpstr>PowerPoint Presentation</vt:lpstr>
      <vt:lpstr>Table of Contents</vt:lpstr>
      <vt:lpstr>REVIEW</vt:lpstr>
      <vt:lpstr>PROBLEM 1 KNIGHT’S TOUR</vt:lpstr>
      <vt:lpstr>Knight’s tour – mã đi tuẦn </vt:lpstr>
      <vt:lpstr>PowerPoint Presentation</vt:lpstr>
      <vt:lpstr>PowerPoint Presentation</vt:lpstr>
      <vt:lpstr>Problem 2 Boggle game</vt:lpstr>
      <vt:lpstr>PowerPoint Presentation</vt:lpstr>
      <vt:lpstr>PowerPoint Presentation</vt:lpstr>
      <vt:lpstr>Problem 3  Ip-address</vt:lpstr>
      <vt:lpstr>PowerPoint Presentation</vt:lpstr>
      <vt:lpstr>PowerPoint Presentation</vt:lpstr>
      <vt:lpstr>Thanks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LUYỆN TẬP   PHÂN TÍCH THIẾT KẾ THUẬT TOÁN</dc:title>
  <cp:lastModifiedBy>Phạm Quang Vinh</cp:lastModifiedBy>
  <cp:revision>1</cp:revision>
  <dcterms:modified xsi:type="dcterms:W3CDTF">2021-06-10T16:26:32Z</dcterms:modified>
</cp:coreProperties>
</file>